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97" r:id="rId3"/>
    <p:sldId id="280" r:id="rId5"/>
    <p:sldId id="506" r:id="rId6"/>
    <p:sldId id="524" r:id="rId7"/>
    <p:sldId id="566" r:id="rId8"/>
    <p:sldId id="545" r:id="rId9"/>
    <p:sldId id="568" r:id="rId10"/>
    <p:sldId id="528" r:id="rId11"/>
    <p:sldId id="573" r:id="rId12"/>
    <p:sldId id="570" r:id="rId13"/>
    <p:sldId id="572" r:id="rId14"/>
    <p:sldId id="574" r:id="rId15"/>
    <p:sldId id="576" r:id="rId16"/>
    <p:sldId id="575" r:id="rId17"/>
    <p:sldId id="577" r:id="rId18"/>
    <p:sldId id="578" r:id="rId19"/>
    <p:sldId id="579" r:id="rId20"/>
    <p:sldId id="508" r:id="rId21"/>
    <p:sldId id="548" r:id="rId22"/>
    <p:sldId id="582" r:id="rId23"/>
    <p:sldId id="583" r:id="rId24"/>
    <p:sldId id="584" r:id="rId25"/>
    <p:sldId id="585" r:id="rId26"/>
    <p:sldId id="586" r:id="rId27"/>
    <p:sldId id="587" r:id="rId28"/>
    <p:sldId id="589" r:id="rId29"/>
    <p:sldId id="588" r:id="rId30"/>
    <p:sldId id="590" r:id="rId31"/>
    <p:sldId id="591" r:id="rId32"/>
    <p:sldId id="592" r:id="rId33"/>
    <p:sldId id="600" r:id="rId34"/>
    <p:sldId id="601" r:id="rId35"/>
    <p:sldId id="602" r:id="rId36"/>
    <p:sldId id="563" r:id="rId37"/>
    <p:sldId id="565" r:id="rId38"/>
    <p:sldId id="594" r:id="rId39"/>
    <p:sldId id="595" r:id="rId40"/>
    <p:sldId id="441" r:id="rId4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封面" id="{2EFA8EA1-78BB-48A7-9849-8AFD407078A1}">
          <p14:sldIdLst>
            <p14:sldId id="297"/>
            <p14:sldId id="280"/>
            <p14:sldId id="506"/>
            <p14:sldId id="524"/>
            <p14:sldId id="566"/>
            <p14:sldId id="545"/>
            <p14:sldId id="568"/>
            <p14:sldId id="528"/>
            <p14:sldId id="573"/>
            <p14:sldId id="570"/>
            <p14:sldId id="572"/>
            <p14:sldId id="574"/>
            <p14:sldId id="576"/>
            <p14:sldId id="575"/>
            <p14:sldId id="577"/>
            <p14:sldId id="578"/>
            <p14:sldId id="579"/>
            <p14:sldId id="508"/>
            <p14:sldId id="548"/>
            <p14:sldId id="582"/>
            <p14:sldId id="583"/>
            <p14:sldId id="584"/>
            <p14:sldId id="585"/>
            <p14:sldId id="586"/>
            <p14:sldId id="587"/>
            <p14:sldId id="589"/>
            <p14:sldId id="588"/>
            <p14:sldId id="590"/>
            <p14:sldId id="591"/>
            <p14:sldId id="592"/>
            <p14:sldId id="600"/>
            <p14:sldId id="601"/>
            <p14:sldId id="602"/>
            <p14:sldId id="563"/>
            <p14:sldId id="565"/>
            <p14:sldId id="594"/>
            <p14:sldId id="595"/>
            <p14:sldId id="441"/>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3280"/>
    <a:srgbClr val="0000FF"/>
    <a:srgbClr val="31597F"/>
    <a:srgbClr val="5E86CC"/>
    <a:srgbClr val="106778"/>
    <a:srgbClr val="1689A0"/>
    <a:srgbClr val="40A693"/>
    <a:srgbClr val="69B3C2"/>
    <a:srgbClr val="576271"/>
    <a:srgbClr val="76839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84877" autoAdjust="0"/>
  </p:normalViewPr>
  <p:slideViewPr>
    <p:cSldViewPr snapToGrid="0">
      <p:cViewPr varScale="1">
        <p:scale>
          <a:sx n="97" d="100"/>
          <a:sy n="97" d="100"/>
        </p:scale>
        <p:origin x="1110" y="72"/>
      </p:cViewPr>
      <p:guideLst>
        <p:guide orient="horz" pos="2159"/>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4410"/>
    </p:cViewPr>
  </p:sorterViewPr>
  <p:notesViewPr>
    <p:cSldViewPr snapToGrid="0">
      <p:cViewPr varScale="1">
        <p:scale>
          <a:sx n="54" d="100"/>
          <a:sy n="54" d="100"/>
        </p:scale>
        <p:origin x="2880" y="4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4" Type="http://schemas.openxmlformats.org/officeDocument/2006/relationships/tableStyles" Target="tableStyles.xml"/><Relationship Id="rId43" Type="http://schemas.openxmlformats.org/officeDocument/2006/relationships/viewProps" Target="viewProps.xml"/><Relationship Id="rId42" Type="http://schemas.openxmlformats.org/officeDocument/2006/relationships/presProps" Target="presProps.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EC3968-8050-42EB-AE82-ECF6260784D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BA0762B-A8A4-4C1C-ABE9-4E30F1898217}"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a:p>
        </p:txBody>
      </p:sp>
      <p:sp>
        <p:nvSpPr>
          <p:cNvPr id="4" name="灯片编号占位符 3"/>
          <p:cNvSpPr>
            <a:spLocks noGrp="1"/>
          </p:cNvSpPr>
          <p:nvPr>
            <p:ph type="sldNum" sz="quarter" idx="5"/>
          </p:nvPr>
        </p:nvSpPr>
        <p:spPr/>
        <p:txBody>
          <a:bodyPr/>
          <a:lstStyle/>
          <a:p>
            <a:fld id="{0BA0762B-A8A4-4C1C-ABE9-4E30F1898217}"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5" Type="http://schemas.openxmlformats.org/officeDocument/2006/relationships/image" Target="../media/image5.png"/><Relationship Id="rId4" Type="http://schemas.openxmlformats.org/officeDocument/2006/relationships/image" Target="../media/image4.png"/><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湖大logo">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2387B56B-3415-41C3-AD55-26CC05A8F07A}"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grpSp>
        <p:nvGrpSpPr>
          <p:cNvPr id="86" name="组合 85"/>
          <p:cNvGrpSpPr/>
          <p:nvPr userDrawn="1"/>
        </p:nvGrpSpPr>
        <p:grpSpPr>
          <a:xfrm>
            <a:off x="194285" y="228662"/>
            <a:ext cx="2109870" cy="658892"/>
            <a:chOff x="-8974138" y="1552575"/>
            <a:chExt cx="8977313" cy="2803525"/>
          </a:xfrm>
          <a:solidFill>
            <a:schemeClr val="bg1"/>
          </a:solidFill>
        </p:grpSpPr>
        <p:sp>
          <p:nvSpPr>
            <p:cNvPr id="87" name="Freeform 5"/>
            <p:cNvSpPr/>
            <p:nvPr/>
          </p:nvSpPr>
          <p:spPr bwMode="auto">
            <a:xfrm>
              <a:off x="-5613400" y="1725613"/>
              <a:ext cx="146050" cy="477838"/>
            </a:xfrm>
            <a:custGeom>
              <a:avLst/>
              <a:gdLst>
                <a:gd name="T0" fmla="*/ 1 w 39"/>
                <a:gd name="T1" fmla="*/ 0 h 127"/>
                <a:gd name="T2" fmla="*/ 7 w 39"/>
                <a:gd name="T3" fmla="*/ 127 h 127"/>
                <a:gd name="T4" fmla="*/ 39 w 39"/>
                <a:gd name="T5" fmla="*/ 60 h 127"/>
                <a:gd name="T6" fmla="*/ 5 w 39"/>
                <a:gd name="T7" fmla="*/ 2 h 127"/>
                <a:gd name="T8" fmla="*/ 3 w 39"/>
                <a:gd name="T9" fmla="*/ 1 h 127"/>
                <a:gd name="T10" fmla="*/ 1 w 39"/>
                <a:gd name="T11" fmla="*/ 0 h 127"/>
              </a:gdLst>
              <a:ahLst/>
              <a:cxnLst>
                <a:cxn ang="0">
                  <a:pos x="T0" y="T1"/>
                </a:cxn>
                <a:cxn ang="0">
                  <a:pos x="T2" y="T3"/>
                </a:cxn>
                <a:cxn ang="0">
                  <a:pos x="T4" y="T5"/>
                </a:cxn>
                <a:cxn ang="0">
                  <a:pos x="T6" y="T7"/>
                </a:cxn>
                <a:cxn ang="0">
                  <a:pos x="T8" y="T9"/>
                </a:cxn>
                <a:cxn ang="0">
                  <a:pos x="T10" y="T11"/>
                </a:cxn>
              </a:cxnLst>
              <a:rect l="0" t="0" r="r" b="b"/>
              <a:pathLst>
                <a:path w="39" h="127">
                  <a:moveTo>
                    <a:pt x="1" y="0"/>
                  </a:moveTo>
                  <a:cubicBezTo>
                    <a:pt x="0" y="0"/>
                    <a:pt x="30" y="102"/>
                    <a:pt x="7" y="127"/>
                  </a:cubicBezTo>
                  <a:cubicBezTo>
                    <a:pt x="7" y="127"/>
                    <a:pt x="32" y="106"/>
                    <a:pt x="39" y="60"/>
                  </a:cubicBezTo>
                  <a:cubicBezTo>
                    <a:pt x="39" y="60"/>
                    <a:pt x="36" y="31"/>
                    <a:pt x="5" y="2"/>
                  </a:cubicBezTo>
                  <a:cubicBezTo>
                    <a:pt x="3" y="1"/>
                    <a:pt x="3" y="1"/>
                    <a:pt x="3" y="1"/>
                  </a:cubicBezTo>
                  <a:cubicBezTo>
                    <a:pt x="3"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6"/>
            <p:cNvSpPr/>
            <p:nvPr/>
          </p:nvSpPr>
          <p:spPr bwMode="auto">
            <a:xfrm>
              <a:off x="-5368925" y="2532063"/>
              <a:ext cx="574675" cy="1192213"/>
            </a:xfrm>
            <a:custGeom>
              <a:avLst/>
              <a:gdLst>
                <a:gd name="T0" fmla="*/ 25 w 153"/>
                <a:gd name="T1" fmla="*/ 144 h 317"/>
                <a:gd name="T2" fmla="*/ 2 w 153"/>
                <a:gd name="T3" fmla="*/ 131 h 317"/>
                <a:gd name="T4" fmla="*/ 14 w 153"/>
                <a:gd name="T5" fmla="*/ 121 h 317"/>
                <a:gd name="T6" fmla="*/ 84 w 153"/>
                <a:gd name="T7" fmla="*/ 57 h 317"/>
                <a:gd name="T8" fmla="*/ 84 w 153"/>
                <a:gd name="T9" fmla="*/ 99 h 317"/>
                <a:gd name="T10" fmla="*/ 97 w 153"/>
                <a:gd name="T11" fmla="*/ 91 h 317"/>
                <a:gd name="T12" fmla="*/ 129 w 153"/>
                <a:gd name="T13" fmla="*/ 17 h 317"/>
                <a:gd name="T14" fmla="*/ 153 w 153"/>
                <a:gd name="T15" fmla="*/ 22 h 317"/>
                <a:gd name="T16" fmla="*/ 143 w 153"/>
                <a:gd name="T17" fmla="*/ 81 h 317"/>
                <a:gd name="T18" fmla="*/ 109 w 153"/>
                <a:gd name="T19" fmla="*/ 292 h 317"/>
                <a:gd name="T20" fmla="*/ 70 w 153"/>
                <a:gd name="T21" fmla="*/ 257 h 317"/>
                <a:gd name="T22" fmla="*/ 103 w 153"/>
                <a:gd name="T23" fmla="*/ 250 h 317"/>
                <a:gd name="T24" fmla="*/ 127 w 153"/>
                <a:gd name="T25" fmla="*/ 57 h 317"/>
                <a:gd name="T26" fmla="*/ 70 w 153"/>
                <a:gd name="T27" fmla="*/ 170 h 317"/>
                <a:gd name="T28" fmla="*/ 48 w 153"/>
                <a:gd name="T29" fmla="*/ 149 h 317"/>
                <a:gd name="T30" fmla="*/ 57 w 153"/>
                <a:gd name="T31" fmla="*/ 73 h 317"/>
                <a:gd name="T32" fmla="*/ 27 w 153"/>
                <a:gd name="T33" fmla="*/ 136 h 317"/>
                <a:gd name="T34" fmla="*/ 26 w 153"/>
                <a:gd name="T35" fmla="*/ 140 h 317"/>
                <a:gd name="T36" fmla="*/ 25 w 153"/>
                <a:gd name="T37" fmla="*/ 144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3" h="317">
                  <a:moveTo>
                    <a:pt x="25" y="144"/>
                  </a:moveTo>
                  <a:cubicBezTo>
                    <a:pt x="25" y="144"/>
                    <a:pt x="8" y="162"/>
                    <a:pt x="2" y="131"/>
                  </a:cubicBezTo>
                  <a:cubicBezTo>
                    <a:pt x="2" y="131"/>
                    <a:pt x="0" y="121"/>
                    <a:pt x="14" y="121"/>
                  </a:cubicBezTo>
                  <a:cubicBezTo>
                    <a:pt x="14" y="121"/>
                    <a:pt x="65" y="32"/>
                    <a:pt x="84" y="57"/>
                  </a:cubicBezTo>
                  <a:cubicBezTo>
                    <a:pt x="84" y="57"/>
                    <a:pt x="89" y="79"/>
                    <a:pt x="84" y="99"/>
                  </a:cubicBezTo>
                  <a:cubicBezTo>
                    <a:pt x="84" y="99"/>
                    <a:pt x="95" y="103"/>
                    <a:pt x="97" y="91"/>
                  </a:cubicBezTo>
                  <a:cubicBezTo>
                    <a:pt x="97" y="91"/>
                    <a:pt x="128" y="42"/>
                    <a:pt x="129" y="17"/>
                  </a:cubicBezTo>
                  <a:cubicBezTo>
                    <a:pt x="129" y="17"/>
                    <a:pt x="153" y="0"/>
                    <a:pt x="153" y="22"/>
                  </a:cubicBezTo>
                  <a:cubicBezTo>
                    <a:pt x="153" y="22"/>
                    <a:pt x="143" y="65"/>
                    <a:pt x="143" y="81"/>
                  </a:cubicBezTo>
                  <a:cubicBezTo>
                    <a:pt x="143" y="81"/>
                    <a:pt x="136" y="249"/>
                    <a:pt x="109" y="292"/>
                  </a:cubicBezTo>
                  <a:cubicBezTo>
                    <a:pt x="109" y="292"/>
                    <a:pt x="95" y="317"/>
                    <a:pt x="70" y="257"/>
                  </a:cubicBezTo>
                  <a:cubicBezTo>
                    <a:pt x="70" y="257"/>
                    <a:pt x="101" y="287"/>
                    <a:pt x="103" y="250"/>
                  </a:cubicBezTo>
                  <a:cubicBezTo>
                    <a:pt x="103" y="250"/>
                    <a:pt x="134" y="75"/>
                    <a:pt x="127" y="57"/>
                  </a:cubicBezTo>
                  <a:cubicBezTo>
                    <a:pt x="127" y="57"/>
                    <a:pt x="80" y="145"/>
                    <a:pt x="70" y="170"/>
                  </a:cubicBezTo>
                  <a:cubicBezTo>
                    <a:pt x="70" y="170"/>
                    <a:pt x="47" y="171"/>
                    <a:pt x="48" y="149"/>
                  </a:cubicBezTo>
                  <a:cubicBezTo>
                    <a:pt x="48" y="149"/>
                    <a:pt x="94" y="43"/>
                    <a:pt x="57" y="73"/>
                  </a:cubicBezTo>
                  <a:cubicBezTo>
                    <a:pt x="57" y="73"/>
                    <a:pt x="35" y="117"/>
                    <a:pt x="27" y="136"/>
                  </a:cubicBezTo>
                  <a:cubicBezTo>
                    <a:pt x="26" y="140"/>
                    <a:pt x="26" y="140"/>
                    <a:pt x="26" y="140"/>
                  </a:cubicBezTo>
                  <a:lnTo>
                    <a:pt x="25"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7"/>
            <p:cNvSpPr/>
            <p:nvPr/>
          </p:nvSpPr>
          <p:spPr bwMode="auto">
            <a:xfrm>
              <a:off x="-4881563" y="2038350"/>
              <a:ext cx="593725" cy="1441450"/>
            </a:xfrm>
            <a:custGeom>
              <a:avLst/>
              <a:gdLst>
                <a:gd name="T0" fmla="*/ 2 w 158"/>
                <a:gd name="T1" fmla="*/ 86 h 383"/>
                <a:gd name="T2" fmla="*/ 88 w 158"/>
                <a:gd name="T3" fmla="*/ 41 h 383"/>
                <a:gd name="T4" fmla="*/ 105 w 158"/>
                <a:gd name="T5" fmla="*/ 47 h 383"/>
                <a:gd name="T6" fmla="*/ 91 w 158"/>
                <a:gd name="T7" fmla="*/ 341 h 383"/>
                <a:gd name="T8" fmla="*/ 27 w 158"/>
                <a:gd name="T9" fmla="*/ 312 h 383"/>
                <a:gd name="T10" fmla="*/ 111 w 158"/>
                <a:gd name="T11" fmla="*/ 383 h 383"/>
                <a:gd name="T12" fmla="*/ 116 w 158"/>
                <a:gd name="T13" fmla="*/ 352 h 383"/>
                <a:gd name="T14" fmla="*/ 131 w 158"/>
                <a:gd name="T15" fmla="*/ 56 h 383"/>
                <a:gd name="T16" fmla="*/ 106 w 158"/>
                <a:gd name="T17" fmla="*/ 9 h 383"/>
                <a:gd name="T18" fmla="*/ 8 w 158"/>
                <a:gd name="T19" fmla="*/ 81 h 383"/>
                <a:gd name="T20" fmla="*/ 0 w 158"/>
                <a:gd name="T21" fmla="*/ 84 h 383"/>
                <a:gd name="T22" fmla="*/ 2 w 158"/>
                <a:gd name="T23" fmla="*/ 8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8" h="383">
                  <a:moveTo>
                    <a:pt x="2" y="86"/>
                  </a:moveTo>
                  <a:cubicBezTo>
                    <a:pt x="2" y="86"/>
                    <a:pt x="62" y="75"/>
                    <a:pt x="88" y="41"/>
                  </a:cubicBezTo>
                  <a:cubicBezTo>
                    <a:pt x="88" y="41"/>
                    <a:pt x="107" y="26"/>
                    <a:pt x="105" y="47"/>
                  </a:cubicBezTo>
                  <a:cubicBezTo>
                    <a:pt x="105" y="47"/>
                    <a:pt x="75" y="157"/>
                    <a:pt x="91" y="341"/>
                  </a:cubicBezTo>
                  <a:cubicBezTo>
                    <a:pt x="91" y="341"/>
                    <a:pt x="32" y="321"/>
                    <a:pt x="27" y="312"/>
                  </a:cubicBezTo>
                  <a:cubicBezTo>
                    <a:pt x="27" y="312"/>
                    <a:pt x="92" y="372"/>
                    <a:pt x="111" y="383"/>
                  </a:cubicBezTo>
                  <a:cubicBezTo>
                    <a:pt x="111" y="383"/>
                    <a:pt x="121" y="383"/>
                    <a:pt x="116" y="352"/>
                  </a:cubicBezTo>
                  <a:cubicBezTo>
                    <a:pt x="116" y="352"/>
                    <a:pt x="104" y="106"/>
                    <a:pt x="131" y="56"/>
                  </a:cubicBezTo>
                  <a:cubicBezTo>
                    <a:pt x="131" y="56"/>
                    <a:pt x="158" y="0"/>
                    <a:pt x="106" y="9"/>
                  </a:cubicBezTo>
                  <a:cubicBezTo>
                    <a:pt x="106" y="9"/>
                    <a:pt x="16" y="79"/>
                    <a:pt x="8" y="81"/>
                  </a:cubicBezTo>
                  <a:cubicBezTo>
                    <a:pt x="0" y="84"/>
                    <a:pt x="0" y="84"/>
                    <a:pt x="0" y="84"/>
                  </a:cubicBezTo>
                  <a:lnTo>
                    <a:pt x="2"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8"/>
            <p:cNvSpPr/>
            <p:nvPr/>
          </p:nvSpPr>
          <p:spPr bwMode="auto">
            <a:xfrm>
              <a:off x="-4865688" y="2444750"/>
              <a:ext cx="214313" cy="527050"/>
            </a:xfrm>
            <a:custGeom>
              <a:avLst/>
              <a:gdLst>
                <a:gd name="T0" fmla="*/ 4 w 57"/>
                <a:gd name="T1" fmla="*/ 1 h 140"/>
                <a:gd name="T2" fmla="*/ 52 w 57"/>
                <a:gd name="T3" fmla="*/ 60 h 140"/>
                <a:gd name="T4" fmla="*/ 34 w 57"/>
                <a:gd name="T5" fmla="*/ 93 h 140"/>
                <a:gd name="T6" fmla="*/ 53 w 57"/>
                <a:gd name="T7" fmla="*/ 136 h 140"/>
                <a:gd name="T8" fmla="*/ 23 w 57"/>
                <a:gd name="T9" fmla="*/ 115 h 140"/>
                <a:gd name="T10" fmla="*/ 31 w 57"/>
                <a:gd name="T11" fmla="*/ 71 h 140"/>
                <a:gd name="T12" fmla="*/ 0 w 57"/>
                <a:gd name="T13" fmla="*/ 0 h 140"/>
                <a:gd name="T14" fmla="*/ 3 w 57"/>
                <a:gd name="T15" fmla="*/ 1 h 140"/>
                <a:gd name="T16" fmla="*/ 4 w 57"/>
                <a:gd name="T17" fmla="*/ 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140">
                  <a:moveTo>
                    <a:pt x="4" y="1"/>
                  </a:moveTo>
                  <a:cubicBezTo>
                    <a:pt x="4" y="1"/>
                    <a:pt x="57" y="15"/>
                    <a:pt x="52" y="60"/>
                  </a:cubicBezTo>
                  <a:cubicBezTo>
                    <a:pt x="34" y="93"/>
                    <a:pt x="34" y="93"/>
                    <a:pt x="34" y="93"/>
                  </a:cubicBezTo>
                  <a:cubicBezTo>
                    <a:pt x="34" y="93"/>
                    <a:pt x="36" y="119"/>
                    <a:pt x="53" y="136"/>
                  </a:cubicBezTo>
                  <a:cubicBezTo>
                    <a:pt x="53" y="136"/>
                    <a:pt x="31" y="140"/>
                    <a:pt x="23" y="115"/>
                  </a:cubicBezTo>
                  <a:cubicBezTo>
                    <a:pt x="23" y="115"/>
                    <a:pt x="19" y="87"/>
                    <a:pt x="31" y="71"/>
                  </a:cubicBezTo>
                  <a:cubicBezTo>
                    <a:pt x="31" y="71"/>
                    <a:pt x="52" y="35"/>
                    <a:pt x="0" y="0"/>
                  </a:cubicBezTo>
                  <a:cubicBezTo>
                    <a:pt x="3" y="1"/>
                    <a:pt x="3" y="1"/>
                    <a:pt x="3" y="1"/>
                  </a:cubicBezTo>
                  <a:lnTo>
                    <a:pt x="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9"/>
            <p:cNvSpPr>
              <a:spLocks noEditPoints="1"/>
            </p:cNvSpPr>
            <p:nvPr/>
          </p:nvSpPr>
          <p:spPr bwMode="auto">
            <a:xfrm>
              <a:off x="-5805488" y="1744663"/>
              <a:ext cx="1011238" cy="1825625"/>
            </a:xfrm>
            <a:custGeom>
              <a:avLst/>
              <a:gdLst>
                <a:gd name="T0" fmla="*/ 216 w 269"/>
                <a:gd name="T1" fmla="*/ 65 h 485"/>
                <a:gd name="T2" fmla="*/ 251 w 269"/>
                <a:gd name="T3" fmla="*/ 102 h 485"/>
                <a:gd name="T4" fmla="*/ 263 w 269"/>
                <a:gd name="T5" fmla="*/ 134 h 485"/>
                <a:gd name="T6" fmla="*/ 216 w 269"/>
                <a:gd name="T7" fmla="*/ 164 h 485"/>
                <a:gd name="T8" fmla="*/ 216 w 269"/>
                <a:gd name="T9" fmla="*/ 136 h 485"/>
                <a:gd name="T10" fmla="*/ 231 w 269"/>
                <a:gd name="T11" fmla="*/ 126 h 485"/>
                <a:gd name="T12" fmla="*/ 234 w 269"/>
                <a:gd name="T13" fmla="*/ 98 h 485"/>
                <a:gd name="T14" fmla="*/ 216 w 269"/>
                <a:gd name="T15" fmla="*/ 74 h 485"/>
                <a:gd name="T16" fmla="*/ 216 w 269"/>
                <a:gd name="T17" fmla="*/ 65 h 485"/>
                <a:gd name="T18" fmla="*/ 18 w 269"/>
                <a:gd name="T19" fmla="*/ 275 h 485"/>
                <a:gd name="T20" fmla="*/ 55 w 269"/>
                <a:gd name="T21" fmla="*/ 349 h 485"/>
                <a:gd name="T22" fmla="*/ 75 w 269"/>
                <a:gd name="T23" fmla="*/ 252 h 485"/>
                <a:gd name="T24" fmla="*/ 85 w 269"/>
                <a:gd name="T25" fmla="*/ 223 h 485"/>
                <a:gd name="T26" fmla="*/ 163 w 269"/>
                <a:gd name="T27" fmla="*/ 164 h 485"/>
                <a:gd name="T28" fmla="*/ 200 w 269"/>
                <a:gd name="T29" fmla="*/ 41 h 485"/>
                <a:gd name="T30" fmla="*/ 206 w 269"/>
                <a:gd name="T31" fmla="*/ 53 h 485"/>
                <a:gd name="T32" fmla="*/ 216 w 269"/>
                <a:gd name="T33" fmla="*/ 65 h 485"/>
                <a:gd name="T34" fmla="*/ 216 w 269"/>
                <a:gd name="T35" fmla="*/ 74 h 485"/>
                <a:gd name="T36" fmla="*/ 207 w 269"/>
                <a:gd name="T37" fmla="*/ 65 h 485"/>
                <a:gd name="T38" fmla="*/ 202 w 269"/>
                <a:gd name="T39" fmla="*/ 73 h 485"/>
                <a:gd name="T40" fmla="*/ 198 w 269"/>
                <a:gd name="T41" fmla="*/ 138 h 485"/>
                <a:gd name="T42" fmla="*/ 216 w 269"/>
                <a:gd name="T43" fmla="*/ 136 h 485"/>
                <a:gd name="T44" fmla="*/ 216 w 269"/>
                <a:gd name="T45" fmla="*/ 164 h 485"/>
                <a:gd name="T46" fmla="*/ 137 w 269"/>
                <a:gd name="T47" fmla="*/ 231 h 485"/>
                <a:gd name="T48" fmla="*/ 104 w 269"/>
                <a:gd name="T49" fmla="*/ 237 h 485"/>
                <a:gd name="T50" fmla="*/ 98 w 269"/>
                <a:gd name="T51" fmla="*/ 261 h 485"/>
                <a:gd name="T52" fmla="*/ 67 w 269"/>
                <a:gd name="T53" fmla="*/ 372 h 485"/>
                <a:gd name="T54" fmla="*/ 29 w 269"/>
                <a:gd name="T55" fmla="*/ 485 h 485"/>
                <a:gd name="T56" fmla="*/ 5 w 269"/>
                <a:gd name="T57" fmla="*/ 454 h 485"/>
                <a:gd name="T58" fmla="*/ 9 w 269"/>
                <a:gd name="T59" fmla="*/ 356 h 485"/>
                <a:gd name="T60" fmla="*/ 16 w 269"/>
                <a:gd name="T61" fmla="*/ 287 h 485"/>
                <a:gd name="T62" fmla="*/ 18 w 269"/>
                <a:gd name="T63" fmla="*/ 275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485">
                  <a:moveTo>
                    <a:pt x="216" y="65"/>
                  </a:moveTo>
                  <a:cubicBezTo>
                    <a:pt x="251" y="102"/>
                    <a:pt x="251" y="102"/>
                    <a:pt x="251" y="102"/>
                  </a:cubicBezTo>
                  <a:cubicBezTo>
                    <a:pt x="251" y="102"/>
                    <a:pt x="269" y="105"/>
                    <a:pt x="263" y="134"/>
                  </a:cubicBezTo>
                  <a:cubicBezTo>
                    <a:pt x="263" y="134"/>
                    <a:pt x="242" y="147"/>
                    <a:pt x="216" y="164"/>
                  </a:cubicBezTo>
                  <a:cubicBezTo>
                    <a:pt x="216" y="136"/>
                    <a:pt x="216" y="136"/>
                    <a:pt x="216" y="136"/>
                  </a:cubicBezTo>
                  <a:cubicBezTo>
                    <a:pt x="224" y="132"/>
                    <a:pt x="231" y="126"/>
                    <a:pt x="231" y="126"/>
                  </a:cubicBezTo>
                  <a:cubicBezTo>
                    <a:pt x="237" y="120"/>
                    <a:pt x="234" y="98"/>
                    <a:pt x="234" y="98"/>
                  </a:cubicBezTo>
                  <a:cubicBezTo>
                    <a:pt x="234" y="93"/>
                    <a:pt x="224" y="82"/>
                    <a:pt x="216" y="74"/>
                  </a:cubicBezTo>
                  <a:lnTo>
                    <a:pt x="216" y="65"/>
                  </a:lnTo>
                  <a:close/>
                  <a:moveTo>
                    <a:pt x="18" y="275"/>
                  </a:moveTo>
                  <a:cubicBezTo>
                    <a:pt x="18" y="275"/>
                    <a:pt x="39" y="421"/>
                    <a:pt x="55" y="349"/>
                  </a:cubicBezTo>
                  <a:cubicBezTo>
                    <a:pt x="55" y="349"/>
                    <a:pt x="82" y="271"/>
                    <a:pt x="75" y="252"/>
                  </a:cubicBezTo>
                  <a:cubicBezTo>
                    <a:pt x="75" y="252"/>
                    <a:pt x="65" y="245"/>
                    <a:pt x="85" y="223"/>
                  </a:cubicBezTo>
                  <a:cubicBezTo>
                    <a:pt x="163" y="164"/>
                    <a:pt x="163" y="164"/>
                    <a:pt x="163" y="164"/>
                  </a:cubicBezTo>
                  <a:cubicBezTo>
                    <a:pt x="163" y="164"/>
                    <a:pt x="185" y="0"/>
                    <a:pt x="200" y="41"/>
                  </a:cubicBezTo>
                  <a:cubicBezTo>
                    <a:pt x="206" y="53"/>
                    <a:pt x="206" y="53"/>
                    <a:pt x="206" y="53"/>
                  </a:cubicBezTo>
                  <a:cubicBezTo>
                    <a:pt x="216" y="65"/>
                    <a:pt x="216" y="65"/>
                    <a:pt x="216" y="65"/>
                  </a:cubicBezTo>
                  <a:cubicBezTo>
                    <a:pt x="216" y="74"/>
                    <a:pt x="216" y="74"/>
                    <a:pt x="216" y="74"/>
                  </a:cubicBezTo>
                  <a:cubicBezTo>
                    <a:pt x="211" y="69"/>
                    <a:pt x="207" y="65"/>
                    <a:pt x="207" y="65"/>
                  </a:cubicBezTo>
                  <a:cubicBezTo>
                    <a:pt x="202" y="73"/>
                    <a:pt x="202" y="73"/>
                    <a:pt x="202" y="73"/>
                  </a:cubicBezTo>
                  <a:cubicBezTo>
                    <a:pt x="198" y="138"/>
                    <a:pt x="198" y="138"/>
                    <a:pt x="198" y="138"/>
                  </a:cubicBezTo>
                  <a:cubicBezTo>
                    <a:pt x="198" y="144"/>
                    <a:pt x="208" y="141"/>
                    <a:pt x="216" y="136"/>
                  </a:cubicBezTo>
                  <a:cubicBezTo>
                    <a:pt x="216" y="164"/>
                    <a:pt x="216" y="164"/>
                    <a:pt x="216" y="164"/>
                  </a:cubicBezTo>
                  <a:cubicBezTo>
                    <a:pt x="186" y="185"/>
                    <a:pt x="149" y="212"/>
                    <a:pt x="137" y="231"/>
                  </a:cubicBezTo>
                  <a:cubicBezTo>
                    <a:pt x="137" y="231"/>
                    <a:pt x="131" y="237"/>
                    <a:pt x="104" y="237"/>
                  </a:cubicBezTo>
                  <a:cubicBezTo>
                    <a:pt x="104" y="237"/>
                    <a:pt x="98" y="237"/>
                    <a:pt x="98" y="261"/>
                  </a:cubicBezTo>
                  <a:cubicBezTo>
                    <a:pt x="98" y="261"/>
                    <a:pt x="76" y="341"/>
                    <a:pt x="67" y="372"/>
                  </a:cubicBezTo>
                  <a:cubicBezTo>
                    <a:pt x="67" y="372"/>
                    <a:pt x="42" y="478"/>
                    <a:pt x="29" y="485"/>
                  </a:cubicBezTo>
                  <a:cubicBezTo>
                    <a:pt x="29" y="485"/>
                    <a:pt x="0" y="483"/>
                    <a:pt x="5" y="454"/>
                  </a:cubicBezTo>
                  <a:cubicBezTo>
                    <a:pt x="5" y="454"/>
                    <a:pt x="10" y="373"/>
                    <a:pt x="9" y="356"/>
                  </a:cubicBezTo>
                  <a:cubicBezTo>
                    <a:pt x="16" y="287"/>
                    <a:pt x="16" y="287"/>
                    <a:pt x="16" y="287"/>
                  </a:cubicBezTo>
                  <a:lnTo>
                    <a:pt x="18" y="2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10"/>
            <p:cNvSpPr/>
            <p:nvPr/>
          </p:nvSpPr>
          <p:spPr bwMode="auto">
            <a:xfrm>
              <a:off x="-4013200" y="1966913"/>
              <a:ext cx="852488" cy="579438"/>
            </a:xfrm>
            <a:custGeom>
              <a:avLst/>
              <a:gdLst>
                <a:gd name="T0" fmla="*/ 6 w 227"/>
                <a:gd name="T1" fmla="*/ 142 h 154"/>
                <a:gd name="T2" fmla="*/ 126 w 227"/>
                <a:gd name="T3" fmla="*/ 99 h 154"/>
                <a:gd name="T4" fmla="*/ 170 w 227"/>
                <a:gd name="T5" fmla="*/ 0 h 154"/>
                <a:gd name="T6" fmla="*/ 161 w 227"/>
                <a:gd name="T7" fmla="*/ 84 h 154"/>
                <a:gd name="T8" fmla="*/ 206 w 227"/>
                <a:gd name="T9" fmla="*/ 64 h 154"/>
                <a:gd name="T10" fmla="*/ 209 w 227"/>
                <a:gd name="T11" fmla="*/ 53 h 154"/>
                <a:gd name="T12" fmla="*/ 219 w 227"/>
                <a:gd name="T13" fmla="*/ 73 h 154"/>
                <a:gd name="T14" fmla="*/ 43 w 227"/>
                <a:gd name="T15" fmla="*/ 151 h 154"/>
                <a:gd name="T16" fmla="*/ 0 w 227"/>
                <a:gd name="T17" fmla="*/ 144 h 154"/>
                <a:gd name="T18" fmla="*/ 6 w 227"/>
                <a:gd name="T19" fmla="*/ 14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54">
                  <a:moveTo>
                    <a:pt x="6" y="142"/>
                  </a:moveTo>
                  <a:cubicBezTo>
                    <a:pt x="6" y="143"/>
                    <a:pt x="11" y="154"/>
                    <a:pt x="126" y="99"/>
                  </a:cubicBezTo>
                  <a:cubicBezTo>
                    <a:pt x="126" y="99"/>
                    <a:pt x="148" y="3"/>
                    <a:pt x="170" y="0"/>
                  </a:cubicBezTo>
                  <a:cubicBezTo>
                    <a:pt x="170" y="0"/>
                    <a:pt x="177" y="56"/>
                    <a:pt x="161" y="84"/>
                  </a:cubicBezTo>
                  <a:cubicBezTo>
                    <a:pt x="161" y="84"/>
                    <a:pt x="179" y="90"/>
                    <a:pt x="206" y="64"/>
                  </a:cubicBezTo>
                  <a:cubicBezTo>
                    <a:pt x="206" y="64"/>
                    <a:pt x="201" y="41"/>
                    <a:pt x="209" y="53"/>
                  </a:cubicBezTo>
                  <a:cubicBezTo>
                    <a:pt x="209" y="53"/>
                    <a:pt x="227" y="68"/>
                    <a:pt x="219" y="73"/>
                  </a:cubicBezTo>
                  <a:cubicBezTo>
                    <a:pt x="219" y="73"/>
                    <a:pt x="109" y="149"/>
                    <a:pt x="43" y="151"/>
                  </a:cubicBezTo>
                  <a:cubicBezTo>
                    <a:pt x="0" y="144"/>
                    <a:pt x="0" y="144"/>
                    <a:pt x="0" y="144"/>
                  </a:cubicBezTo>
                  <a:cubicBezTo>
                    <a:pt x="0" y="144"/>
                    <a:pt x="6" y="140"/>
                    <a:pt x="6" y="1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11"/>
            <p:cNvSpPr>
              <a:spLocks noEditPoints="1"/>
            </p:cNvSpPr>
            <p:nvPr/>
          </p:nvSpPr>
          <p:spPr bwMode="auto">
            <a:xfrm>
              <a:off x="-4021138" y="2351088"/>
              <a:ext cx="965200" cy="1166813"/>
            </a:xfrm>
            <a:custGeom>
              <a:avLst/>
              <a:gdLst>
                <a:gd name="T0" fmla="*/ 130 w 257"/>
                <a:gd name="T1" fmla="*/ 50 h 310"/>
                <a:gd name="T2" fmla="*/ 218 w 257"/>
                <a:gd name="T3" fmla="*/ 16 h 310"/>
                <a:gd name="T4" fmla="*/ 254 w 257"/>
                <a:gd name="T5" fmla="*/ 13 h 310"/>
                <a:gd name="T6" fmla="*/ 254 w 257"/>
                <a:gd name="T7" fmla="*/ 60 h 310"/>
                <a:gd name="T8" fmla="*/ 255 w 257"/>
                <a:gd name="T9" fmla="*/ 249 h 310"/>
                <a:gd name="T10" fmla="*/ 195 w 257"/>
                <a:gd name="T11" fmla="*/ 256 h 310"/>
                <a:gd name="T12" fmla="*/ 239 w 257"/>
                <a:gd name="T13" fmla="*/ 243 h 310"/>
                <a:gd name="T14" fmla="*/ 242 w 257"/>
                <a:gd name="T15" fmla="*/ 46 h 310"/>
                <a:gd name="T16" fmla="*/ 210 w 257"/>
                <a:gd name="T17" fmla="*/ 30 h 310"/>
                <a:gd name="T18" fmla="*/ 130 w 257"/>
                <a:gd name="T19" fmla="*/ 64 h 310"/>
                <a:gd name="T20" fmla="*/ 130 w 257"/>
                <a:gd name="T21" fmla="*/ 50 h 310"/>
                <a:gd name="T22" fmla="*/ 130 w 257"/>
                <a:gd name="T23" fmla="*/ 97 h 310"/>
                <a:gd name="T24" fmla="*/ 130 w 257"/>
                <a:gd name="T25" fmla="*/ 160 h 310"/>
                <a:gd name="T26" fmla="*/ 130 w 257"/>
                <a:gd name="T27" fmla="*/ 159 h 310"/>
                <a:gd name="T28" fmla="*/ 137 w 257"/>
                <a:gd name="T29" fmla="*/ 156 h 310"/>
                <a:gd name="T30" fmla="*/ 139 w 257"/>
                <a:gd name="T31" fmla="*/ 187 h 310"/>
                <a:gd name="T32" fmla="*/ 130 w 257"/>
                <a:gd name="T33" fmla="*/ 191 h 310"/>
                <a:gd name="T34" fmla="*/ 130 w 257"/>
                <a:gd name="T35" fmla="*/ 205 h 310"/>
                <a:gd name="T36" fmla="*/ 135 w 257"/>
                <a:gd name="T37" fmla="*/ 202 h 310"/>
                <a:gd name="T38" fmla="*/ 144 w 257"/>
                <a:gd name="T39" fmla="*/ 246 h 310"/>
                <a:gd name="T40" fmla="*/ 151 w 257"/>
                <a:gd name="T41" fmla="*/ 190 h 310"/>
                <a:gd name="T42" fmla="*/ 137 w 257"/>
                <a:gd name="T43" fmla="*/ 139 h 310"/>
                <a:gd name="T44" fmla="*/ 161 w 257"/>
                <a:gd name="T45" fmla="*/ 96 h 310"/>
                <a:gd name="T46" fmla="*/ 138 w 257"/>
                <a:gd name="T47" fmla="*/ 87 h 310"/>
                <a:gd name="T48" fmla="*/ 130 w 257"/>
                <a:gd name="T49" fmla="*/ 97 h 310"/>
                <a:gd name="T50" fmla="*/ 13 w 257"/>
                <a:gd name="T51" fmla="*/ 213 h 310"/>
                <a:gd name="T52" fmla="*/ 0 w 257"/>
                <a:gd name="T53" fmla="*/ 201 h 310"/>
                <a:gd name="T54" fmla="*/ 47 w 257"/>
                <a:gd name="T55" fmla="*/ 102 h 310"/>
                <a:gd name="T56" fmla="*/ 130 w 257"/>
                <a:gd name="T57" fmla="*/ 50 h 310"/>
                <a:gd name="T58" fmla="*/ 130 w 257"/>
                <a:gd name="T59" fmla="*/ 64 h 310"/>
                <a:gd name="T60" fmla="*/ 85 w 257"/>
                <a:gd name="T61" fmla="*/ 100 h 310"/>
                <a:gd name="T62" fmla="*/ 130 w 257"/>
                <a:gd name="T63" fmla="*/ 97 h 310"/>
                <a:gd name="T64" fmla="*/ 130 w 257"/>
                <a:gd name="T65" fmla="*/ 160 h 310"/>
                <a:gd name="T66" fmla="*/ 117 w 257"/>
                <a:gd name="T67" fmla="*/ 188 h 310"/>
                <a:gd name="T68" fmla="*/ 130 w 257"/>
                <a:gd name="T69" fmla="*/ 191 h 310"/>
                <a:gd name="T70" fmla="*/ 130 w 257"/>
                <a:gd name="T71" fmla="*/ 205 h 310"/>
                <a:gd name="T72" fmla="*/ 100 w 257"/>
                <a:gd name="T73" fmla="*/ 203 h 310"/>
                <a:gd name="T74" fmla="*/ 126 w 257"/>
                <a:gd name="T75" fmla="*/ 154 h 310"/>
                <a:gd name="T76" fmla="*/ 122 w 257"/>
                <a:gd name="T77" fmla="*/ 126 h 310"/>
                <a:gd name="T78" fmla="*/ 127 w 257"/>
                <a:gd name="T79" fmla="*/ 110 h 310"/>
                <a:gd name="T80" fmla="*/ 105 w 257"/>
                <a:gd name="T81" fmla="*/ 131 h 310"/>
                <a:gd name="T82" fmla="*/ 88 w 257"/>
                <a:gd name="T83" fmla="*/ 124 h 310"/>
                <a:gd name="T84" fmla="*/ 45 w 257"/>
                <a:gd name="T85" fmla="*/ 125 h 310"/>
                <a:gd name="T86" fmla="*/ 11 w 257"/>
                <a:gd name="T87" fmla="*/ 203 h 310"/>
                <a:gd name="T88" fmla="*/ 11 w 257"/>
                <a:gd name="T89" fmla="*/ 208 h 310"/>
                <a:gd name="T90" fmla="*/ 13 w 257"/>
                <a:gd name="T91" fmla="*/ 21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10">
                  <a:moveTo>
                    <a:pt x="130" y="50"/>
                  </a:moveTo>
                  <a:cubicBezTo>
                    <a:pt x="156" y="36"/>
                    <a:pt x="186" y="24"/>
                    <a:pt x="218" y="16"/>
                  </a:cubicBezTo>
                  <a:cubicBezTo>
                    <a:pt x="218" y="16"/>
                    <a:pt x="239" y="0"/>
                    <a:pt x="254" y="13"/>
                  </a:cubicBezTo>
                  <a:cubicBezTo>
                    <a:pt x="254" y="13"/>
                    <a:pt x="257" y="12"/>
                    <a:pt x="254" y="60"/>
                  </a:cubicBezTo>
                  <a:cubicBezTo>
                    <a:pt x="254" y="60"/>
                    <a:pt x="243" y="195"/>
                    <a:pt x="255" y="249"/>
                  </a:cubicBezTo>
                  <a:cubicBezTo>
                    <a:pt x="255" y="249"/>
                    <a:pt x="245" y="310"/>
                    <a:pt x="195" y="256"/>
                  </a:cubicBezTo>
                  <a:cubicBezTo>
                    <a:pt x="195" y="256"/>
                    <a:pt x="239" y="279"/>
                    <a:pt x="239" y="243"/>
                  </a:cubicBezTo>
                  <a:cubicBezTo>
                    <a:pt x="239" y="243"/>
                    <a:pt x="229" y="87"/>
                    <a:pt x="242" y="46"/>
                  </a:cubicBezTo>
                  <a:cubicBezTo>
                    <a:pt x="242" y="46"/>
                    <a:pt x="245" y="24"/>
                    <a:pt x="210" y="30"/>
                  </a:cubicBezTo>
                  <a:cubicBezTo>
                    <a:pt x="210" y="30"/>
                    <a:pt x="166" y="45"/>
                    <a:pt x="130" y="64"/>
                  </a:cubicBezTo>
                  <a:cubicBezTo>
                    <a:pt x="130" y="50"/>
                    <a:pt x="130" y="50"/>
                    <a:pt x="130" y="50"/>
                  </a:cubicBezTo>
                  <a:close/>
                  <a:moveTo>
                    <a:pt x="130" y="97"/>
                  </a:moveTo>
                  <a:cubicBezTo>
                    <a:pt x="130" y="160"/>
                    <a:pt x="130" y="160"/>
                    <a:pt x="130" y="160"/>
                  </a:cubicBezTo>
                  <a:cubicBezTo>
                    <a:pt x="130" y="159"/>
                    <a:pt x="130" y="159"/>
                    <a:pt x="130" y="159"/>
                  </a:cubicBezTo>
                  <a:cubicBezTo>
                    <a:pt x="137" y="156"/>
                    <a:pt x="137" y="156"/>
                    <a:pt x="137" y="156"/>
                  </a:cubicBezTo>
                  <a:cubicBezTo>
                    <a:pt x="137" y="156"/>
                    <a:pt x="148" y="171"/>
                    <a:pt x="139" y="187"/>
                  </a:cubicBezTo>
                  <a:cubicBezTo>
                    <a:pt x="139" y="187"/>
                    <a:pt x="135" y="189"/>
                    <a:pt x="130" y="191"/>
                  </a:cubicBezTo>
                  <a:cubicBezTo>
                    <a:pt x="130" y="205"/>
                    <a:pt x="130" y="205"/>
                    <a:pt x="130" y="205"/>
                  </a:cubicBezTo>
                  <a:cubicBezTo>
                    <a:pt x="133" y="203"/>
                    <a:pt x="135" y="202"/>
                    <a:pt x="135" y="202"/>
                  </a:cubicBezTo>
                  <a:cubicBezTo>
                    <a:pt x="136" y="253"/>
                    <a:pt x="144" y="246"/>
                    <a:pt x="144" y="246"/>
                  </a:cubicBezTo>
                  <a:cubicBezTo>
                    <a:pt x="151" y="190"/>
                    <a:pt x="151" y="190"/>
                    <a:pt x="151" y="190"/>
                  </a:cubicBezTo>
                  <a:cubicBezTo>
                    <a:pt x="176" y="156"/>
                    <a:pt x="137" y="139"/>
                    <a:pt x="137" y="139"/>
                  </a:cubicBezTo>
                  <a:cubicBezTo>
                    <a:pt x="121" y="127"/>
                    <a:pt x="161" y="96"/>
                    <a:pt x="161" y="96"/>
                  </a:cubicBezTo>
                  <a:cubicBezTo>
                    <a:pt x="167" y="75"/>
                    <a:pt x="138" y="87"/>
                    <a:pt x="138" y="87"/>
                  </a:cubicBezTo>
                  <a:cubicBezTo>
                    <a:pt x="135" y="91"/>
                    <a:pt x="133" y="94"/>
                    <a:pt x="130" y="97"/>
                  </a:cubicBezTo>
                  <a:close/>
                  <a:moveTo>
                    <a:pt x="13" y="213"/>
                  </a:moveTo>
                  <a:cubicBezTo>
                    <a:pt x="13" y="213"/>
                    <a:pt x="8" y="230"/>
                    <a:pt x="0" y="201"/>
                  </a:cubicBezTo>
                  <a:cubicBezTo>
                    <a:pt x="0" y="201"/>
                    <a:pt x="0" y="165"/>
                    <a:pt x="47" y="102"/>
                  </a:cubicBezTo>
                  <a:cubicBezTo>
                    <a:pt x="47" y="102"/>
                    <a:pt x="82" y="75"/>
                    <a:pt x="130" y="50"/>
                  </a:cubicBezTo>
                  <a:cubicBezTo>
                    <a:pt x="130" y="64"/>
                    <a:pt x="130" y="64"/>
                    <a:pt x="130" y="64"/>
                  </a:cubicBezTo>
                  <a:cubicBezTo>
                    <a:pt x="106" y="76"/>
                    <a:pt x="86" y="89"/>
                    <a:pt x="85" y="100"/>
                  </a:cubicBezTo>
                  <a:cubicBezTo>
                    <a:pt x="85" y="100"/>
                    <a:pt x="98" y="128"/>
                    <a:pt x="130" y="97"/>
                  </a:cubicBezTo>
                  <a:cubicBezTo>
                    <a:pt x="130" y="160"/>
                    <a:pt x="130" y="160"/>
                    <a:pt x="130" y="160"/>
                  </a:cubicBezTo>
                  <a:cubicBezTo>
                    <a:pt x="117" y="188"/>
                    <a:pt x="117" y="188"/>
                    <a:pt x="117" y="188"/>
                  </a:cubicBezTo>
                  <a:cubicBezTo>
                    <a:pt x="117" y="194"/>
                    <a:pt x="124" y="193"/>
                    <a:pt x="130" y="191"/>
                  </a:cubicBezTo>
                  <a:cubicBezTo>
                    <a:pt x="130" y="205"/>
                    <a:pt x="130" y="205"/>
                    <a:pt x="130" y="205"/>
                  </a:cubicBezTo>
                  <a:cubicBezTo>
                    <a:pt x="120" y="210"/>
                    <a:pt x="100" y="219"/>
                    <a:pt x="100" y="203"/>
                  </a:cubicBezTo>
                  <a:cubicBezTo>
                    <a:pt x="126" y="154"/>
                    <a:pt x="126" y="154"/>
                    <a:pt x="126" y="154"/>
                  </a:cubicBezTo>
                  <a:cubicBezTo>
                    <a:pt x="126" y="154"/>
                    <a:pt x="107" y="140"/>
                    <a:pt x="122" y="126"/>
                  </a:cubicBezTo>
                  <a:cubicBezTo>
                    <a:pt x="122" y="126"/>
                    <a:pt x="121" y="111"/>
                    <a:pt x="127" y="110"/>
                  </a:cubicBezTo>
                  <a:cubicBezTo>
                    <a:pt x="127" y="110"/>
                    <a:pt x="105" y="119"/>
                    <a:pt x="105" y="131"/>
                  </a:cubicBezTo>
                  <a:cubicBezTo>
                    <a:pt x="105" y="131"/>
                    <a:pt x="93" y="136"/>
                    <a:pt x="88" y="124"/>
                  </a:cubicBezTo>
                  <a:cubicBezTo>
                    <a:pt x="88" y="124"/>
                    <a:pt x="67" y="103"/>
                    <a:pt x="45" y="125"/>
                  </a:cubicBezTo>
                  <a:cubicBezTo>
                    <a:pt x="45" y="125"/>
                    <a:pt x="10" y="159"/>
                    <a:pt x="11" y="203"/>
                  </a:cubicBezTo>
                  <a:cubicBezTo>
                    <a:pt x="11" y="208"/>
                    <a:pt x="11" y="208"/>
                    <a:pt x="11" y="208"/>
                  </a:cubicBezTo>
                  <a:lnTo>
                    <a:pt x="13" y="2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12"/>
            <p:cNvSpPr/>
            <p:nvPr/>
          </p:nvSpPr>
          <p:spPr bwMode="auto">
            <a:xfrm>
              <a:off x="-2598738" y="1789113"/>
              <a:ext cx="706438" cy="1490663"/>
            </a:xfrm>
            <a:custGeom>
              <a:avLst/>
              <a:gdLst>
                <a:gd name="T0" fmla="*/ 101 w 188"/>
                <a:gd name="T1" fmla="*/ 71 h 396"/>
                <a:gd name="T2" fmla="*/ 131 w 188"/>
                <a:gd name="T3" fmla="*/ 71 h 396"/>
                <a:gd name="T4" fmla="*/ 107 w 188"/>
                <a:gd name="T5" fmla="*/ 220 h 396"/>
                <a:gd name="T6" fmla="*/ 171 w 188"/>
                <a:gd name="T7" fmla="*/ 173 h 396"/>
                <a:gd name="T8" fmla="*/ 161 w 188"/>
                <a:gd name="T9" fmla="*/ 139 h 396"/>
                <a:gd name="T10" fmla="*/ 184 w 188"/>
                <a:gd name="T11" fmla="*/ 187 h 396"/>
                <a:gd name="T12" fmla="*/ 101 w 188"/>
                <a:gd name="T13" fmla="*/ 251 h 396"/>
                <a:gd name="T14" fmla="*/ 0 w 188"/>
                <a:gd name="T15" fmla="*/ 396 h 396"/>
                <a:gd name="T16" fmla="*/ 66 w 188"/>
                <a:gd name="T17" fmla="*/ 267 h 396"/>
                <a:gd name="T18" fmla="*/ 27 w 188"/>
                <a:gd name="T19" fmla="*/ 283 h 396"/>
                <a:gd name="T20" fmla="*/ 20 w 188"/>
                <a:gd name="T21" fmla="*/ 271 h 396"/>
                <a:gd name="T22" fmla="*/ 83 w 188"/>
                <a:gd name="T23" fmla="*/ 234 h 396"/>
                <a:gd name="T24" fmla="*/ 102 w 188"/>
                <a:gd name="T25" fmla="*/ 83 h 396"/>
                <a:gd name="T26" fmla="*/ 101 w 188"/>
                <a:gd name="T27" fmla="*/ 7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8" h="396">
                  <a:moveTo>
                    <a:pt x="101" y="71"/>
                  </a:moveTo>
                  <a:cubicBezTo>
                    <a:pt x="101" y="71"/>
                    <a:pt x="118" y="0"/>
                    <a:pt x="131" y="71"/>
                  </a:cubicBezTo>
                  <a:cubicBezTo>
                    <a:pt x="131" y="71"/>
                    <a:pt x="120" y="194"/>
                    <a:pt x="107" y="220"/>
                  </a:cubicBezTo>
                  <a:cubicBezTo>
                    <a:pt x="107" y="220"/>
                    <a:pt x="153" y="197"/>
                    <a:pt x="171" y="173"/>
                  </a:cubicBezTo>
                  <a:cubicBezTo>
                    <a:pt x="161" y="139"/>
                    <a:pt x="161" y="139"/>
                    <a:pt x="161" y="139"/>
                  </a:cubicBezTo>
                  <a:cubicBezTo>
                    <a:pt x="161" y="139"/>
                    <a:pt x="188" y="171"/>
                    <a:pt x="184" y="187"/>
                  </a:cubicBezTo>
                  <a:cubicBezTo>
                    <a:pt x="184" y="187"/>
                    <a:pt x="141" y="233"/>
                    <a:pt x="101" y="251"/>
                  </a:cubicBezTo>
                  <a:cubicBezTo>
                    <a:pt x="101" y="251"/>
                    <a:pt x="67" y="371"/>
                    <a:pt x="0" y="396"/>
                  </a:cubicBezTo>
                  <a:cubicBezTo>
                    <a:pt x="0" y="396"/>
                    <a:pt x="74" y="333"/>
                    <a:pt x="66" y="267"/>
                  </a:cubicBezTo>
                  <a:cubicBezTo>
                    <a:pt x="27" y="283"/>
                    <a:pt x="27" y="283"/>
                    <a:pt x="27" y="283"/>
                  </a:cubicBezTo>
                  <a:cubicBezTo>
                    <a:pt x="27" y="283"/>
                    <a:pt x="6" y="283"/>
                    <a:pt x="20" y="271"/>
                  </a:cubicBezTo>
                  <a:cubicBezTo>
                    <a:pt x="83" y="234"/>
                    <a:pt x="83" y="234"/>
                    <a:pt x="83" y="234"/>
                  </a:cubicBezTo>
                  <a:cubicBezTo>
                    <a:pt x="102" y="83"/>
                    <a:pt x="102" y="83"/>
                    <a:pt x="102" y="83"/>
                  </a:cubicBezTo>
                  <a:lnTo>
                    <a:pt x="101"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13"/>
            <p:cNvSpPr/>
            <p:nvPr/>
          </p:nvSpPr>
          <p:spPr bwMode="auto">
            <a:xfrm>
              <a:off x="-2197100" y="2817813"/>
              <a:ext cx="657225" cy="414338"/>
            </a:xfrm>
            <a:custGeom>
              <a:avLst/>
              <a:gdLst>
                <a:gd name="T0" fmla="*/ 2 w 175"/>
                <a:gd name="T1" fmla="*/ 0 h 110"/>
                <a:gd name="T2" fmla="*/ 159 w 175"/>
                <a:gd name="T3" fmla="*/ 82 h 110"/>
                <a:gd name="T4" fmla="*/ 135 w 175"/>
                <a:gd name="T5" fmla="*/ 101 h 110"/>
                <a:gd name="T6" fmla="*/ 82 w 175"/>
                <a:gd name="T7" fmla="*/ 85 h 110"/>
                <a:gd name="T8" fmla="*/ 4 w 175"/>
                <a:gd name="T9" fmla="*/ 7 h 110"/>
                <a:gd name="T10" fmla="*/ 0 w 175"/>
                <a:gd name="T11" fmla="*/ 4 h 110"/>
                <a:gd name="T12" fmla="*/ 2 w 175"/>
                <a:gd name="T13" fmla="*/ 0 h 110"/>
              </a:gdLst>
              <a:ahLst/>
              <a:cxnLst>
                <a:cxn ang="0">
                  <a:pos x="T0" y="T1"/>
                </a:cxn>
                <a:cxn ang="0">
                  <a:pos x="T2" y="T3"/>
                </a:cxn>
                <a:cxn ang="0">
                  <a:pos x="T4" y="T5"/>
                </a:cxn>
                <a:cxn ang="0">
                  <a:pos x="T6" y="T7"/>
                </a:cxn>
                <a:cxn ang="0">
                  <a:pos x="T8" y="T9"/>
                </a:cxn>
                <a:cxn ang="0">
                  <a:pos x="T10" y="T11"/>
                </a:cxn>
                <a:cxn ang="0">
                  <a:pos x="T12" y="T13"/>
                </a:cxn>
              </a:cxnLst>
              <a:rect l="0" t="0" r="r" b="b"/>
              <a:pathLst>
                <a:path w="175" h="110">
                  <a:moveTo>
                    <a:pt x="2" y="0"/>
                  </a:moveTo>
                  <a:cubicBezTo>
                    <a:pt x="2" y="0"/>
                    <a:pt x="101" y="87"/>
                    <a:pt x="159" y="82"/>
                  </a:cubicBezTo>
                  <a:cubicBezTo>
                    <a:pt x="159" y="82"/>
                    <a:pt x="175" y="93"/>
                    <a:pt x="135" y="101"/>
                  </a:cubicBezTo>
                  <a:cubicBezTo>
                    <a:pt x="135" y="101"/>
                    <a:pt x="102" y="110"/>
                    <a:pt x="82" y="85"/>
                  </a:cubicBezTo>
                  <a:cubicBezTo>
                    <a:pt x="82" y="85"/>
                    <a:pt x="26" y="21"/>
                    <a:pt x="4" y="7"/>
                  </a:cubicBezTo>
                  <a:cubicBezTo>
                    <a:pt x="0" y="4"/>
                    <a:pt x="0" y="4"/>
                    <a:pt x="0" y="4"/>
                  </a:cubicBezTo>
                  <a:cubicBezTo>
                    <a:pt x="0" y="4"/>
                    <a:pt x="2"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14"/>
            <p:cNvSpPr/>
            <p:nvPr/>
          </p:nvSpPr>
          <p:spPr bwMode="auto">
            <a:xfrm>
              <a:off x="-1273175" y="1552575"/>
              <a:ext cx="1276350" cy="2085975"/>
            </a:xfrm>
            <a:custGeom>
              <a:avLst/>
              <a:gdLst>
                <a:gd name="T0" fmla="*/ 71 w 340"/>
                <a:gd name="T1" fmla="*/ 122 h 554"/>
                <a:gd name="T2" fmla="*/ 119 w 340"/>
                <a:gd name="T3" fmla="*/ 219 h 554"/>
                <a:gd name="T4" fmla="*/ 196 w 340"/>
                <a:gd name="T5" fmla="*/ 158 h 554"/>
                <a:gd name="T6" fmla="*/ 155 w 340"/>
                <a:gd name="T7" fmla="*/ 147 h 554"/>
                <a:gd name="T8" fmla="*/ 132 w 340"/>
                <a:gd name="T9" fmla="*/ 159 h 554"/>
                <a:gd name="T10" fmla="*/ 140 w 340"/>
                <a:gd name="T11" fmla="*/ 145 h 554"/>
                <a:gd name="T12" fmla="*/ 137 w 340"/>
                <a:gd name="T13" fmla="*/ 134 h 554"/>
                <a:gd name="T14" fmla="*/ 165 w 340"/>
                <a:gd name="T15" fmla="*/ 130 h 554"/>
                <a:gd name="T16" fmla="*/ 211 w 340"/>
                <a:gd name="T17" fmla="*/ 58 h 554"/>
                <a:gd name="T18" fmla="*/ 221 w 340"/>
                <a:gd name="T19" fmla="*/ 0 h 554"/>
                <a:gd name="T20" fmla="*/ 218 w 340"/>
                <a:gd name="T21" fmla="*/ 74 h 554"/>
                <a:gd name="T22" fmla="*/ 179 w 340"/>
                <a:gd name="T23" fmla="*/ 124 h 554"/>
                <a:gd name="T24" fmla="*/ 218 w 340"/>
                <a:gd name="T25" fmla="*/ 141 h 554"/>
                <a:gd name="T26" fmla="*/ 340 w 340"/>
                <a:gd name="T27" fmla="*/ 104 h 554"/>
                <a:gd name="T28" fmla="*/ 253 w 340"/>
                <a:gd name="T29" fmla="*/ 243 h 554"/>
                <a:gd name="T30" fmla="*/ 273 w 340"/>
                <a:gd name="T31" fmla="*/ 287 h 554"/>
                <a:gd name="T32" fmla="*/ 179 w 340"/>
                <a:gd name="T33" fmla="*/ 357 h 554"/>
                <a:gd name="T34" fmla="*/ 176 w 340"/>
                <a:gd name="T35" fmla="*/ 379 h 554"/>
                <a:gd name="T36" fmla="*/ 273 w 340"/>
                <a:gd name="T37" fmla="*/ 385 h 554"/>
                <a:gd name="T38" fmla="*/ 199 w 340"/>
                <a:gd name="T39" fmla="*/ 423 h 554"/>
                <a:gd name="T40" fmla="*/ 225 w 340"/>
                <a:gd name="T41" fmla="*/ 377 h 554"/>
                <a:gd name="T42" fmla="*/ 178 w 340"/>
                <a:gd name="T43" fmla="*/ 398 h 554"/>
                <a:gd name="T44" fmla="*/ 185 w 340"/>
                <a:gd name="T45" fmla="*/ 553 h 554"/>
                <a:gd name="T46" fmla="*/ 91 w 340"/>
                <a:gd name="T47" fmla="*/ 526 h 554"/>
                <a:gd name="T48" fmla="*/ 179 w 340"/>
                <a:gd name="T49" fmla="*/ 522 h 554"/>
                <a:gd name="T50" fmla="*/ 169 w 340"/>
                <a:gd name="T51" fmla="*/ 403 h 554"/>
                <a:gd name="T52" fmla="*/ 57 w 340"/>
                <a:gd name="T53" fmla="*/ 465 h 554"/>
                <a:gd name="T54" fmla="*/ 12 w 340"/>
                <a:gd name="T55" fmla="*/ 457 h 554"/>
                <a:gd name="T56" fmla="*/ 166 w 340"/>
                <a:gd name="T57" fmla="*/ 379 h 554"/>
                <a:gd name="T58" fmla="*/ 205 w 340"/>
                <a:gd name="T59" fmla="*/ 319 h 554"/>
                <a:gd name="T60" fmla="*/ 229 w 340"/>
                <a:gd name="T61" fmla="*/ 273 h 554"/>
                <a:gd name="T62" fmla="*/ 88 w 340"/>
                <a:gd name="T63" fmla="*/ 326 h 554"/>
                <a:gd name="T64" fmla="*/ 226 w 340"/>
                <a:gd name="T65" fmla="*/ 266 h 554"/>
                <a:gd name="T66" fmla="*/ 222 w 340"/>
                <a:gd name="T67" fmla="*/ 246 h 554"/>
                <a:gd name="T68" fmla="*/ 235 w 340"/>
                <a:gd name="T69" fmla="*/ 242 h 554"/>
                <a:gd name="T70" fmla="*/ 304 w 340"/>
                <a:gd name="T71" fmla="*/ 114 h 554"/>
                <a:gd name="T72" fmla="*/ 209 w 340"/>
                <a:gd name="T73" fmla="*/ 166 h 554"/>
                <a:gd name="T74" fmla="*/ 185 w 340"/>
                <a:gd name="T75" fmla="*/ 203 h 554"/>
                <a:gd name="T76" fmla="*/ 198 w 340"/>
                <a:gd name="T77" fmla="*/ 221 h 554"/>
                <a:gd name="T78" fmla="*/ 176 w 340"/>
                <a:gd name="T79" fmla="*/ 213 h 554"/>
                <a:gd name="T80" fmla="*/ 135 w 340"/>
                <a:gd name="T81" fmla="*/ 253 h 554"/>
                <a:gd name="T82" fmla="*/ 161 w 340"/>
                <a:gd name="T83" fmla="*/ 196 h 554"/>
                <a:gd name="T84" fmla="*/ 94 w 340"/>
                <a:gd name="T85" fmla="*/ 279 h 554"/>
                <a:gd name="T86" fmla="*/ 68 w 340"/>
                <a:gd name="T87" fmla="*/ 231 h 554"/>
                <a:gd name="T88" fmla="*/ 61 w 340"/>
                <a:gd name="T89" fmla="*/ 197 h 554"/>
                <a:gd name="T90" fmla="*/ 92 w 340"/>
                <a:gd name="T91" fmla="*/ 247 h 554"/>
                <a:gd name="T92" fmla="*/ 109 w 340"/>
                <a:gd name="T93" fmla="*/ 230 h 554"/>
                <a:gd name="T94" fmla="*/ 66 w 340"/>
                <a:gd name="T95" fmla="*/ 121 h 554"/>
                <a:gd name="T96" fmla="*/ 69 w 340"/>
                <a:gd name="T97" fmla="*/ 122 h 554"/>
                <a:gd name="T98" fmla="*/ 71 w 340"/>
                <a:gd name="T99" fmla="*/ 122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0" h="554">
                  <a:moveTo>
                    <a:pt x="71" y="122"/>
                  </a:moveTo>
                  <a:cubicBezTo>
                    <a:pt x="71" y="123"/>
                    <a:pt x="126" y="161"/>
                    <a:pt x="119" y="219"/>
                  </a:cubicBezTo>
                  <a:cubicBezTo>
                    <a:pt x="119" y="219"/>
                    <a:pt x="177" y="171"/>
                    <a:pt x="196" y="158"/>
                  </a:cubicBezTo>
                  <a:cubicBezTo>
                    <a:pt x="196" y="158"/>
                    <a:pt x="207" y="136"/>
                    <a:pt x="155" y="147"/>
                  </a:cubicBezTo>
                  <a:cubicBezTo>
                    <a:pt x="155" y="147"/>
                    <a:pt x="143" y="160"/>
                    <a:pt x="132" y="159"/>
                  </a:cubicBezTo>
                  <a:cubicBezTo>
                    <a:pt x="132" y="159"/>
                    <a:pt x="139" y="151"/>
                    <a:pt x="140" y="145"/>
                  </a:cubicBezTo>
                  <a:cubicBezTo>
                    <a:pt x="140" y="145"/>
                    <a:pt x="115" y="142"/>
                    <a:pt x="137" y="134"/>
                  </a:cubicBezTo>
                  <a:cubicBezTo>
                    <a:pt x="165" y="130"/>
                    <a:pt x="165" y="130"/>
                    <a:pt x="165" y="130"/>
                  </a:cubicBezTo>
                  <a:cubicBezTo>
                    <a:pt x="165" y="130"/>
                    <a:pt x="171" y="114"/>
                    <a:pt x="211" y="58"/>
                  </a:cubicBezTo>
                  <a:cubicBezTo>
                    <a:pt x="211" y="58"/>
                    <a:pt x="241" y="31"/>
                    <a:pt x="221" y="0"/>
                  </a:cubicBezTo>
                  <a:cubicBezTo>
                    <a:pt x="221" y="0"/>
                    <a:pt x="268" y="19"/>
                    <a:pt x="218" y="74"/>
                  </a:cubicBezTo>
                  <a:cubicBezTo>
                    <a:pt x="218" y="74"/>
                    <a:pt x="190" y="99"/>
                    <a:pt x="179" y="124"/>
                  </a:cubicBezTo>
                  <a:cubicBezTo>
                    <a:pt x="179" y="124"/>
                    <a:pt x="217" y="126"/>
                    <a:pt x="218" y="141"/>
                  </a:cubicBezTo>
                  <a:cubicBezTo>
                    <a:pt x="218" y="141"/>
                    <a:pt x="325" y="73"/>
                    <a:pt x="340" y="104"/>
                  </a:cubicBezTo>
                  <a:cubicBezTo>
                    <a:pt x="340" y="104"/>
                    <a:pt x="313" y="163"/>
                    <a:pt x="253" y="243"/>
                  </a:cubicBezTo>
                  <a:cubicBezTo>
                    <a:pt x="253" y="243"/>
                    <a:pt x="300" y="248"/>
                    <a:pt x="273" y="287"/>
                  </a:cubicBezTo>
                  <a:cubicBezTo>
                    <a:pt x="273" y="287"/>
                    <a:pt x="182" y="350"/>
                    <a:pt x="179" y="357"/>
                  </a:cubicBezTo>
                  <a:cubicBezTo>
                    <a:pt x="179" y="357"/>
                    <a:pt x="176" y="364"/>
                    <a:pt x="176" y="379"/>
                  </a:cubicBezTo>
                  <a:cubicBezTo>
                    <a:pt x="176" y="379"/>
                    <a:pt x="268" y="347"/>
                    <a:pt x="273" y="385"/>
                  </a:cubicBezTo>
                  <a:cubicBezTo>
                    <a:pt x="273" y="385"/>
                    <a:pt x="234" y="418"/>
                    <a:pt x="199" y="423"/>
                  </a:cubicBezTo>
                  <a:cubicBezTo>
                    <a:pt x="199" y="423"/>
                    <a:pt x="277" y="376"/>
                    <a:pt x="225" y="377"/>
                  </a:cubicBezTo>
                  <a:cubicBezTo>
                    <a:pt x="225" y="377"/>
                    <a:pt x="178" y="389"/>
                    <a:pt x="178" y="398"/>
                  </a:cubicBezTo>
                  <a:cubicBezTo>
                    <a:pt x="178" y="398"/>
                    <a:pt x="213" y="542"/>
                    <a:pt x="185" y="553"/>
                  </a:cubicBezTo>
                  <a:cubicBezTo>
                    <a:pt x="185" y="553"/>
                    <a:pt x="116" y="550"/>
                    <a:pt x="91" y="526"/>
                  </a:cubicBezTo>
                  <a:cubicBezTo>
                    <a:pt x="91" y="526"/>
                    <a:pt x="155" y="554"/>
                    <a:pt x="179" y="522"/>
                  </a:cubicBezTo>
                  <a:cubicBezTo>
                    <a:pt x="179" y="522"/>
                    <a:pt x="179" y="438"/>
                    <a:pt x="169" y="403"/>
                  </a:cubicBezTo>
                  <a:cubicBezTo>
                    <a:pt x="169" y="403"/>
                    <a:pt x="61" y="457"/>
                    <a:pt x="57" y="465"/>
                  </a:cubicBezTo>
                  <a:cubicBezTo>
                    <a:pt x="57" y="465"/>
                    <a:pt x="0" y="468"/>
                    <a:pt x="12" y="457"/>
                  </a:cubicBezTo>
                  <a:cubicBezTo>
                    <a:pt x="12" y="457"/>
                    <a:pt x="138" y="388"/>
                    <a:pt x="166" y="379"/>
                  </a:cubicBezTo>
                  <a:cubicBezTo>
                    <a:pt x="166" y="379"/>
                    <a:pt x="158" y="366"/>
                    <a:pt x="205" y="319"/>
                  </a:cubicBezTo>
                  <a:cubicBezTo>
                    <a:pt x="205" y="319"/>
                    <a:pt x="271" y="244"/>
                    <a:pt x="229" y="273"/>
                  </a:cubicBezTo>
                  <a:cubicBezTo>
                    <a:pt x="229" y="273"/>
                    <a:pt x="128" y="325"/>
                    <a:pt x="88" y="326"/>
                  </a:cubicBezTo>
                  <a:cubicBezTo>
                    <a:pt x="88" y="326"/>
                    <a:pt x="205" y="264"/>
                    <a:pt x="226" y="266"/>
                  </a:cubicBezTo>
                  <a:cubicBezTo>
                    <a:pt x="226" y="266"/>
                    <a:pt x="231" y="247"/>
                    <a:pt x="222" y="246"/>
                  </a:cubicBezTo>
                  <a:cubicBezTo>
                    <a:pt x="222" y="246"/>
                    <a:pt x="226" y="240"/>
                    <a:pt x="235" y="242"/>
                  </a:cubicBezTo>
                  <a:cubicBezTo>
                    <a:pt x="235" y="242"/>
                    <a:pt x="340" y="104"/>
                    <a:pt x="304" y="114"/>
                  </a:cubicBezTo>
                  <a:cubicBezTo>
                    <a:pt x="304" y="114"/>
                    <a:pt x="216" y="150"/>
                    <a:pt x="209" y="166"/>
                  </a:cubicBezTo>
                  <a:cubicBezTo>
                    <a:pt x="185" y="203"/>
                    <a:pt x="185" y="203"/>
                    <a:pt x="185" y="203"/>
                  </a:cubicBezTo>
                  <a:cubicBezTo>
                    <a:pt x="198" y="221"/>
                    <a:pt x="198" y="221"/>
                    <a:pt x="198" y="221"/>
                  </a:cubicBezTo>
                  <a:cubicBezTo>
                    <a:pt x="176" y="213"/>
                    <a:pt x="176" y="213"/>
                    <a:pt x="176" y="213"/>
                  </a:cubicBezTo>
                  <a:cubicBezTo>
                    <a:pt x="176" y="213"/>
                    <a:pt x="147" y="251"/>
                    <a:pt x="135" y="253"/>
                  </a:cubicBezTo>
                  <a:cubicBezTo>
                    <a:pt x="135" y="253"/>
                    <a:pt x="202" y="169"/>
                    <a:pt x="161" y="196"/>
                  </a:cubicBezTo>
                  <a:cubicBezTo>
                    <a:pt x="161" y="196"/>
                    <a:pt x="94" y="249"/>
                    <a:pt x="94" y="279"/>
                  </a:cubicBezTo>
                  <a:cubicBezTo>
                    <a:pt x="94" y="279"/>
                    <a:pt x="74" y="263"/>
                    <a:pt x="68" y="231"/>
                  </a:cubicBezTo>
                  <a:cubicBezTo>
                    <a:pt x="68" y="231"/>
                    <a:pt x="67" y="214"/>
                    <a:pt x="61" y="197"/>
                  </a:cubicBezTo>
                  <a:cubicBezTo>
                    <a:pt x="61" y="197"/>
                    <a:pt x="91" y="221"/>
                    <a:pt x="92" y="247"/>
                  </a:cubicBezTo>
                  <a:cubicBezTo>
                    <a:pt x="109" y="230"/>
                    <a:pt x="109" y="230"/>
                    <a:pt x="109" y="230"/>
                  </a:cubicBezTo>
                  <a:cubicBezTo>
                    <a:pt x="109" y="230"/>
                    <a:pt x="108" y="176"/>
                    <a:pt x="66" y="121"/>
                  </a:cubicBezTo>
                  <a:cubicBezTo>
                    <a:pt x="69" y="122"/>
                    <a:pt x="69" y="122"/>
                    <a:pt x="69" y="122"/>
                  </a:cubicBezTo>
                  <a:cubicBezTo>
                    <a:pt x="69" y="122"/>
                    <a:pt x="71" y="122"/>
                    <a:pt x="71"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15"/>
            <p:cNvSpPr/>
            <p:nvPr/>
          </p:nvSpPr>
          <p:spPr bwMode="auto">
            <a:xfrm>
              <a:off x="-544513" y="2189163"/>
              <a:ext cx="217488" cy="296863"/>
            </a:xfrm>
            <a:custGeom>
              <a:avLst/>
              <a:gdLst>
                <a:gd name="T0" fmla="*/ 36 w 58"/>
                <a:gd name="T1" fmla="*/ 1 h 79"/>
                <a:gd name="T2" fmla="*/ 24 w 58"/>
                <a:gd name="T3" fmla="*/ 63 h 79"/>
                <a:gd name="T4" fmla="*/ 0 w 58"/>
                <a:gd name="T5" fmla="*/ 79 h 79"/>
                <a:gd name="T6" fmla="*/ 34 w 58"/>
                <a:gd name="T7" fmla="*/ 0 h 79"/>
                <a:gd name="T8" fmla="*/ 35 w 58"/>
                <a:gd name="T9" fmla="*/ 1 h 79"/>
                <a:gd name="T10" fmla="*/ 36 w 58"/>
                <a:gd name="T11" fmla="*/ 1 h 79"/>
              </a:gdLst>
              <a:ahLst/>
              <a:cxnLst>
                <a:cxn ang="0">
                  <a:pos x="T0" y="T1"/>
                </a:cxn>
                <a:cxn ang="0">
                  <a:pos x="T2" y="T3"/>
                </a:cxn>
                <a:cxn ang="0">
                  <a:pos x="T4" y="T5"/>
                </a:cxn>
                <a:cxn ang="0">
                  <a:pos x="T6" y="T7"/>
                </a:cxn>
                <a:cxn ang="0">
                  <a:pos x="T8" y="T9"/>
                </a:cxn>
                <a:cxn ang="0">
                  <a:pos x="T10" y="T11"/>
                </a:cxn>
              </a:cxnLst>
              <a:rect l="0" t="0" r="r" b="b"/>
              <a:pathLst>
                <a:path w="58" h="79">
                  <a:moveTo>
                    <a:pt x="36" y="1"/>
                  </a:moveTo>
                  <a:cubicBezTo>
                    <a:pt x="36" y="1"/>
                    <a:pt x="58" y="24"/>
                    <a:pt x="24" y="63"/>
                  </a:cubicBezTo>
                  <a:cubicBezTo>
                    <a:pt x="0" y="79"/>
                    <a:pt x="0" y="79"/>
                    <a:pt x="0" y="79"/>
                  </a:cubicBezTo>
                  <a:cubicBezTo>
                    <a:pt x="0" y="79"/>
                    <a:pt x="34" y="42"/>
                    <a:pt x="34" y="0"/>
                  </a:cubicBezTo>
                  <a:cubicBezTo>
                    <a:pt x="35" y="1"/>
                    <a:pt x="35" y="1"/>
                    <a:pt x="35" y="1"/>
                  </a:cubicBezTo>
                  <a:lnTo>
                    <a:pt x="3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16"/>
            <p:cNvSpPr/>
            <p:nvPr/>
          </p:nvSpPr>
          <p:spPr bwMode="auto">
            <a:xfrm>
              <a:off x="-6361113" y="2417763"/>
              <a:ext cx="161925" cy="246063"/>
            </a:xfrm>
            <a:custGeom>
              <a:avLst/>
              <a:gdLst>
                <a:gd name="T0" fmla="*/ 21 w 43"/>
                <a:gd name="T1" fmla="*/ 58 h 65"/>
                <a:gd name="T2" fmla="*/ 8 w 43"/>
                <a:gd name="T3" fmla="*/ 14 h 65"/>
                <a:gd name="T4" fmla="*/ 22 w 43"/>
                <a:gd name="T5" fmla="*/ 8 h 65"/>
                <a:gd name="T6" fmla="*/ 27 w 43"/>
                <a:gd name="T7" fmla="*/ 22 h 65"/>
                <a:gd name="T8" fmla="*/ 22 w 43"/>
                <a:gd name="T9" fmla="*/ 24 h 65"/>
                <a:gd name="T10" fmla="*/ 19 w 43"/>
                <a:gd name="T11" fmla="*/ 15 h 65"/>
                <a:gd name="T12" fmla="*/ 14 w 43"/>
                <a:gd name="T13" fmla="*/ 18 h 65"/>
                <a:gd name="T14" fmla="*/ 18 w 43"/>
                <a:gd name="T15" fmla="*/ 31 h 65"/>
                <a:gd name="T16" fmla="*/ 34 w 43"/>
                <a:gd name="T17" fmla="*/ 26 h 65"/>
                <a:gd name="T18" fmla="*/ 25 w 43"/>
                <a:gd name="T19" fmla="*/ 0 h 65"/>
                <a:gd name="T20" fmla="*/ 0 w 43"/>
                <a:gd name="T21" fmla="*/ 10 h 65"/>
                <a:gd name="T22" fmla="*/ 17 w 43"/>
                <a:gd name="T23" fmla="*/ 65 h 65"/>
                <a:gd name="T24" fmla="*/ 43 w 43"/>
                <a:gd name="T25" fmla="*/ 58 h 65"/>
                <a:gd name="T26" fmla="*/ 36 w 43"/>
                <a:gd name="T27" fmla="*/ 34 h 65"/>
                <a:gd name="T28" fmla="*/ 21 w 43"/>
                <a:gd name="T29" fmla="*/ 38 h 65"/>
                <a:gd name="T30" fmla="*/ 25 w 43"/>
                <a:gd name="T31" fmla="*/ 52 h 65"/>
                <a:gd name="T32" fmla="*/ 31 w 43"/>
                <a:gd name="T33" fmla="*/ 50 h 65"/>
                <a:gd name="T34" fmla="*/ 28 w 43"/>
                <a:gd name="T35" fmla="*/ 41 h 65"/>
                <a:gd name="T36" fmla="*/ 33 w 43"/>
                <a:gd name="T37" fmla="*/ 40 h 65"/>
                <a:gd name="T38" fmla="*/ 36 w 43"/>
                <a:gd name="T39" fmla="*/ 55 h 65"/>
                <a:gd name="T40" fmla="*/ 25 w 43"/>
                <a:gd name="T41" fmla="*/ 58 h 65"/>
                <a:gd name="T42" fmla="*/ 21 w 43"/>
                <a:gd name="T43" fmla="*/ 5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65">
                  <a:moveTo>
                    <a:pt x="21" y="58"/>
                  </a:moveTo>
                  <a:cubicBezTo>
                    <a:pt x="21" y="58"/>
                    <a:pt x="9" y="16"/>
                    <a:pt x="8" y="14"/>
                  </a:cubicBezTo>
                  <a:cubicBezTo>
                    <a:pt x="22" y="8"/>
                    <a:pt x="22" y="8"/>
                    <a:pt x="22" y="8"/>
                  </a:cubicBezTo>
                  <a:cubicBezTo>
                    <a:pt x="27" y="22"/>
                    <a:pt x="27" y="22"/>
                    <a:pt x="27" y="22"/>
                  </a:cubicBezTo>
                  <a:cubicBezTo>
                    <a:pt x="22" y="24"/>
                    <a:pt x="22" y="24"/>
                    <a:pt x="22" y="24"/>
                  </a:cubicBezTo>
                  <a:cubicBezTo>
                    <a:pt x="19" y="15"/>
                    <a:pt x="19" y="15"/>
                    <a:pt x="19" y="15"/>
                  </a:cubicBezTo>
                  <a:cubicBezTo>
                    <a:pt x="14" y="18"/>
                    <a:pt x="14" y="18"/>
                    <a:pt x="14" y="18"/>
                  </a:cubicBezTo>
                  <a:cubicBezTo>
                    <a:pt x="18" y="31"/>
                    <a:pt x="18" y="31"/>
                    <a:pt x="18" y="31"/>
                  </a:cubicBezTo>
                  <a:cubicBezTo>
                    <a:pt x="34" y="26"/>
                    <a:pt x="34" y="26"/>
                    <a:pt x="34" y="26"/>
                  </a:cubicBezTo>
                  <a:cubicBezTo>
                    <a:pt x="34" y="26"/>
                    <a:pt x="30" y="9"/>
                    <a:pt x="25" y="0"/>
                  </a:cubicBezTo>
                  <a:cubicBezTo>
                    <a:pt x="0" y="10"/>
                    <a:pt x="0" y="10"/>
                    <a:pt x="0" y="10"/>
                  </a:cubicBezTo>
                  <a:cubicBezTo>
                    <a:pt x="0" y="10"/>
                    <a:pt x="17" y="62"/>
                    <a:pt x="17" y="65"/>
                  </a:cubicBezTo>
                  <a:cubicBezTo>
                    <a:pt x="43" y="58"/>
                    <a:pt x="43" y="58"/>
                    <a:pt x="43" y="58"/>
                  </a:cubicBezTo>
                  <a:cubicBezTo>
                    <a:pt x="43" y="58"/>
                    <a:pt x="38" y="36"/>
                    <a:pt x="36" y="34"/>
                  </a:cubicBezTo>
                  <a:cubicBezTo>
                    <a:pt x="21" y="38"/>
                    <a:pt x="21" y="38"/>
                    <a:pt x="21" y="38"/>
                  </a:cubicBezTo>
                  <a:cubicBezTo>
                    <a:pt x="25" y="52"/>
                    <a:pt x="25" y="52"/>
                    <a:pt x="25" y="52"/>
                  </a:cubicBezTo>
                  <a:cubicBezTo>
                    <a:pt x="31" y="50"/>
                    <a:pt x="31" y="50"/>
                    <a:pt x="31" y="50"/>
                  </a:cubicBezTo>
                  <a:cubicBezTo>
                    <a:pt x="28" y="41"/>
                    <a:pt x="28" y="41"/>
                    <a:pt x="28" y="41"/>
                  </a:cubicBezTo>
                  <a:cubicBezTo>
                    <a:pt x="33" y="40"/>
                    <a:pt x="33" y="40"/>
                    <a:pt x="33" y="40"/>
                  </a:cubicBezTo>
                  <a:cubicBezTo>
                    <a:pt x="33" y="40"/>
                    <a:pt x="36" y="53"/>
                    <a:pt x="36" y="55"/>
                  </a:cubicBezTo>
                  <a:cubicBezTo>
                    <a:pt x="25" y="58"/>
                    <a:pt x="25" y="58"/>
                    <a:pt x="25" y="58"/>
                  </a:cubicBezTo>
                  <a:lnTo>
                    <a:pt x="21"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17"/>
            <p:cNvSpPr/>
            <p:nvPr/>
          </p:nvSpPr>
          <p:spPr bwMode="auto">
            <a:xfrm>
              <a:off x="-6480175" y="2189163"/>
              <a:ext cx="195263" cy="244475"/>
            </a:xfrm>
            <a:custGeom>
              <a:avLst/>
              <a:gdLst>
                <a:gd name="T0" fmla="*/ 32 w 52"/>
                <a:gd name="T1" fmla="*/ 57 h 65"/>
                <a:gd name="T2" fmla="*/ 9 w 52"/>
                <a:gd name="T3" fmla="*/ 16 h 65"/>
                <a:gd name="T4" fmla="*/ 21 w 52"/>
                <a:gd name="T5" fmla="*/ 8 h 65"/>
                <a:gd name="T6" fmla="*/ 29 w 52"/>
                <a:gd name="T7" fmla="*/ 21 h 65"/>
                <a:gd name="T8" fmla="*/ 25 w 52"/>
                <a:gd name="T9" fmla="*/ 23 h 65"/>
                <a:gd name="T10" fmla="*/ 20 w 52"/>
                <a:gd name="T11" fmla="*/ 16 h 65"/>
                <a:gd name="T12" fmla="*/ 16 w 52"/>
                <a:gd name="T13" fmla="*/ 19 h 65"/>
                <a:gd name="T14" fmla="*/ 23 w 52"/>
                <a:gd name="T15" fmla="*/ 31 h 65"/>
                <a:gd name="T16" fmla="*/ 37 w 52"/>
                <a:gd name="T17" fmla="*/ 23 h 65"/>
                <a:gd name="T18" fmla="*/ 22 w 52"/>
                <a:gd name="T19" fmla="*/ 0 h 65"/>
                <a:gd name="T20" fmla="*/ 0 w 52"/>
                <a:gd name="T21" fmla="*/ 15 h 65"/>
                <a:gd name="T22" fmla="*/ 28 w 52"/>
                <a:gd name="T23" fmla="*/ 65 h 65"/>
                <a:gd name="T24" fmla="*/ 52 w 52"/>
                <a:gd name="T25" fmla="*/ 53 h 65"/>
                <a:gd name="T26" fmla="*/ 41 w 52"/>
                <a:gd name="T27" fmla="*/ 30 h 65"/>
                <a:gd name="T28" fmla="*/ 27 w 52"/>
                <a:gd name="T29" fmla="*/ 38 h 65"/>
                <a:gd name="T30" fmla="*/ 34 w 52"/>
                <a:gd name="T31" fmla="*/ 50 h 65"/>
                <a:gd name="T32" fmla="*/ 39 w 52"/>
                <a:gd name="T33" fmla="*/ 47 h 65"/>
                <a:gd name="T34" fmla="*/ 35 w 52"/>
                <a:gd name="T35" fmla="*/ 39 h 65"/>
                <a:gd name="T36" fmla="*/ 39 w 52"/>
                <a:gd name="T37" fmla="*/ 37 h 65"/>
                <a:gd name="T38" fmla="*/ 45 w 52"/>
                <a:gd name="T39" fmla="*/ 51 h 65"/>
                <a:gd name="T40" fmla="*/ 35 w 52"/>
                <a:gd name="T41" fmla="*/ 56 h 65"/>
                <a:gd name="T42" fmla="*/ 32 w 52"/>
                <a:gd name="T43"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65">
                  <a:moveTo>
                    <a:pt x="32" y="57"/>
                  </a:moveTo>
                  <a:cubicBezTo>
                    <a:pt x="32" y="57"/>
                    <a:pt x="11" y="19"/>
                    <a:pt x="9" y="16"/>
                  </a:cubicBezTo>
                  <a:cubicBezTo>
                    <a:pt x="21" y="8"/>
                    <a:pt x="21" y="8"/>
                    <a:pt x="21" y="8"/>
                  </a:cubicBezTo>
                  <a:cubicBezTo>
                    <a:pt x="29" y="21"/>
                    <a:pt x="29" y="21"/>
                    <a:pt x="29" y="21"/>
                  </a:cubicBezTo>
                  <a:cubicBezTo>
                    <a:pt x="25" y="23"/>
                    <a:pt x="25" y="23"/>
                    <a:pt x="25" y="23"/>
                  </a:cubicBezTo>
                  <a:cubicBezTo>
                    <a:pt x="20" y="16"/>
                    <a:pt x="20" y="16"/>
                    <a:pt x="20" y="16"/>
                  </a:cubicBezTo>
                  <a:cubicBezTo>
                    <a:pt x="16" y="19"/>
                    <a:pt x="16" y="19"/>
                    <a:pt x="16" y="19"/>
                  </a:cubicBezTo>
                  <a:cubicBezTo>
                    <a:pt x="23" y="31"/>
                    <a:pt x="23" y="31"/>
                    <a:pt x="23" y="31"/>
                  </a:cubicBezTo>
                  <a:cubicBezTo>
                    <a:pt x="37" y="23"/>
                    <a:pt x="37" y="23"/>
                    <a:pt x="37" y="23"/>
                  </a:cubicBezTo>
                  <a:cubicBezTo>
                    <a:pt x="37" y="23"/>
                    <a:pt x="30" y="8"/>
                    <a:pt x="22" y="0"/>
                  </a:cubicBezTo>
                  <a:cubicBezTo>
                    <a:pt x="0" y="15"/>
                    <a:pt x="0" y="15"/>
                    <a:pt x="0" y="15"/>
                  </a:cubicBezTo>
                  <a:cubicBezTo>
                    <a:pt x="0" y="15"/>
                    <a:pt x="28" y="62"/>
                    <a:pt x="28" y="65"/>
                  </a:cubicBezTo>
                  <a:cubicBezTo>
                    <a:pt x="52" y="53"/>
                    <a:pt x="52" y="53"/>
                    <a:pt x="52" y="53"/>
                  </a:cubicBezTo>
                  <a:cubicBezTo>
                    <a:pt x="52" y="53"/>
                    <a:pt x="43" y="32"/>
                    <a:pt x="41" y="30"/>
                  </a:cubicBezTo>
                  <a:cubicBezTo>
                    <a:pt x="27" y="38"/>
                    <a:pt x="27" y="38"/>
                    <a:pt x="27" y="38"/>
                  </a:cubicBezTo>
                  <a:cubicBezTo>
                    <a:pt x="34" y="50"/>
                    <a:pt x="34" y="50"/>
                    <a:pt x="34" y="50"/>
                  </a:cubicBezTo>
                  <a:cubicBezTo>
                    <a:pt x="39" y="47"/>
                    <a:pt x="39" y="47"/>
                    <a:pt x="39" y="47"/>
                  </a:cubicBezTo>
                  <a:cubicBezTo>
                    <a:pt x="35" y="39"/>
                    <a:pt x="35" y="39"/>
                    <a:pt x="35" y="39"/>
                  </a:cubicBezTo>
                  <a:cubicBezTo>
                    <a:pt x="39" y="37"/>
                    <a:pt x="39" y="37"/>
                    <a:pt x="39" y="37"/>
                  </a:cubicBezTo>
                  <a:cubicBezTo>
                    <a:pt x="39" y="37"/>
                    <a:pt x="45" y="49"/>
                    <a:pt x="45" y="51"/>
                  </a:cubicBezTo>
                  <a:cubicBezTo>
                    <a:pt x="35" y="56"/>
                    <a:pt x="35" y="56"/>
                    <a:pt x="35" y="56"/>
                  </a:cubicBezTo>
                  <a:lnTo>
                    <a:pt x="32"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18"/>
            <p:cNvSpPr/>
            <p:nvPr/>
          </p:nvSpPr>
          <p:spPr bwMode="auto">
            <a:xfrm>
              <a:off x="-6634163" y="1981200"/>
              <a:ext cx="220663" cy="233363"/>
            </a:xfrm>
            <a:custGeom>
              <a:avLst/>
              <a:gdLst>
                <a:gd name="T0" fmla="*/ 39 w 59"/>
                <a:gd name="T1" fmla="*/ 54 h 62"/>
                <a:gd name="T2" fmla="*/ 9 w 59"/>
                <a:gd name="T3" fmla="*/ 19 h 62"/>
                <a:gd name="T4" fmla="*/ 20 w 59"/>
                <a:gd name="T5" fmla="*/ 8 h 62"/>
                <a:gd name="T6" fmla="*/ 30 w 59"/>
                <a:gd name="T7" fmla="*/ 19 h 62"/>
                <a:gd name="T8" fmla="*/ 26 w 59"/>
                <a:gd name="T9" fmla="*/ 23 h 62"/>
                <a:gd name="T10" fmla="*/ 20 w 59"/>
                <a:gd name="T11" fmla="*/ 16 h 62"/>
                <a:gd name="T12" fmla="*/ 16 w 59"/>
                <a:gd name="T13" fmla="*/ 20 h 62"/>
                <a:gd name="T14" fmla="*/ 26 w 59"/>
                <a:gd name="T15" fmla="*/ 31 h 62"/>
                <a:gd name="T16" fmla="*/ 38 w 59"/>
                <a:gd name="T17" fmla="*/ 19 h 62"/>
                <a:gd name="T18" fmla="*/ 19 w 59"/>
                <a:gd name="T19" fmla="*/ 0 h 62"/>
                <a:gd name="T20" fmla="*/ 0 w 59"/>
                <a:gd name="T21" fmla="*/ 19 h 62"/>
                <a:gd name="T22" fmla="*/ 38 w 59"/>
                <a:gd name="T23" fmla="*/ 62 h 62"/>
                <a:gd name="T24" fmla="*/ 59 w 59"/>
                <a:gd name="T25" fmla="*/ 46 h 62"/>
                <a:gd name="T26" fmla="*/ 43 w 59"/>
                <a:gd name="T27" fmla="*/ 26 h 62"/>
                <a:gd name="T28" fmla="*/ 31 w 59"/>
                <a:gd name="T29" fmla="*/ 36 h 62"/>
                <a:gd name="T30" fmla="*/ 41 w 59"/>
                <a:gd name="T31" fmla="*/ 47 h 62"/>
                <a:gd name="T32" fmla="*/ 45 w 59"/>
                <a:gd name="T33" fmla="*/ 43 h 62"/>
                <a:gd name="T34" fmla="*/ 39 w 59"/>
                <a:gd name="T35" fmla="*/ 36 h 62"/>
                <a:gd name="T36" fmla="*/ 43 w 59"/>
                <a:gd name="T37" fmla="*/ 33 h 62"/>
                <a:gd name="T38" fmla="*/ 52 w 59"/>
                <a:gd name="T39" fmla="*/ 45 h 62"/>
                <a:gd name="T40" fmla="*/ 43 w 59"/>
                <a:gd name="T41" fmla="*/ 52 h 62"/>
                <a:gd name="T42" fmla="*/ 39 w 59"/>
                <a:gd name="T43"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62">
                  <a:moveTo>
                    <a:pt x="39" y="54"/>
                  </a:moveTo>
                  <a:cubicBezTo>
                    <a:pt x="39" y="54"/>
                    <a:pt x="12" y="21"/>
                    <a:pt x="9" y="19"/>
                  </a:cubicBezTo>
                  <a:cubicBezTo>
                    <a:pt x="20" y="8"/>
                    <a:pt x="20" y="8"/>
                    <a:pt x="20" y="8"/>
                  </a:cubicBezTo>
                  <a:cubicBezTo>
                    <a:pt x="30" y="19"/>
                    <a:pt x="30" y="19"/>
                    <a:pt x="30" y="19"/>
                  </a:cubicBezTo>
                  <a:cubicBezTo>
                    <a:pt x="26" y="23"/>
                    <a:pt x="26" y="23"/>
                    <a:pt x="26" y="23"/>
                  </a:cubicBezTo>
                  <a:cubicBezTo>
                    <a:pt x="20" y="16"/>
                    <a:pt x="20" y="16"/>
                    <a:pt x="20" y="16"/>
                  </a:cubicBezTo>
                  <a:cubicBezTo>
                    <a:pt x="16" y="20"/>
                    <a:pt x="16" y="20"/>
                    <a:pt x="16" y="20"/>
                  </a:cubicBezTo>
                  <a:cubicBezTo>
                    <a:pt x="26" y="31"/>
                    <a:pt x="26" y="31"/>
                    <a:pt x="26" y="31"/>
                  </a:cubicBezTo>
                  <a:cubicBezTo>
                    <a:pt x="38" y="19"/>
                    <a:pt x="38" y="19"/>
                    <a:pt x="38" y="19"/>
                  </a:cubicBezTo>
                  <a:cubicBezTo>
                    <a:pt x="38" y="19"/>
                    <a:pt x="28" y="6"/>
                    <a:pt x="19" y="0"/>
                  </a:cubicBezTo>
                  <a:cubicBezTo>
                    <a:pt x="0" y="19"/>
                    <a:pt x="0" y="19"/>
                    <a:pt x="0" y="19"/>
                  </a:cubicBezTo>
                  <a:cubicBezTo>
                    <a:pt x="0" y="19"/>
                    <a:pt x="37" y="60"/>
                    <a:pt x="38" y="62"/>
                  </a:cubicBezTo>
                  <a:cubicBezTo>
                    <a:pt x="59" y="46"/>
                    <a:pt x="59" y="46"/>
                    <a:pt x="59" y="46"/>
                  </a:cubicBezTo>
                  <a:cubicBezTo>
                    <a:pt x="59" y="46"/>
                    <a:pt x="46" y="27"/>
                    <a:pt x="43" y="26"/>
                  </a:cubicBezTo>
                  <a:cubicBezTo>
                    <a:pt x="31" y="36"/>
                    <a:pt x="31" y="36"/>
                    <a:pt x="31" y="36"/>
                  </a:cubicBezTo>
                  <a:cubicBezTo>
                    <a:pt x="41" y="47"/>
                    <a:pt x="41" y="47"/>
                    <a:pt x="41" y="47"/>
                  </a:cubicBezTo>
                  <a:cubicBezTo>
                    <a:pt x="45" y="43"/>
                    <a:pt x="45" y="43"/>
                    <a:pt x="45" y="43"/>
                  </a:cubicBezTo>
                  <a:cubicBezTo>
                    <a:pt x="39" y="36"/>
                    <a:pt x="39" y="36"/>
                    <a:pt x="39" y="36"/>
                  </a:cubicBezTo>
                  <a:cubicBezTo>
                    <a:pt x="43" y="33"/>
                    <a:pt x="43" y="33"/>
                    <a:pt x="43" y="33"/>
                  </a:cubicBezTo>
                  <a:cubicBezTo>
                    <a:pt x="43" y="33"/>
                    <a:pt x="51" y="44"/>
                    <a:pt x="52" y="45"/>
                  </a:cubicBezTo>
                  <a:cubicBezTo>
                    <a:pt x="43" y="52"/>
                    <a:pt x="43" y="52"/>
                    <a:pt x="43" y="52"/>
                  </a:cubicBezTo>
                  <a:lnTo>
                    <a:pt x="39"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19"/>
            <p:cNvSpPr/>
            <p:nvPr/>
          </p:nvSpPr>
          <p:spPr bwMode="auto">
            <a:xfrm>
              <a:off x="-6821488" y="1812925"/>
              <a:ext cx="231775" cy="222250"/>
            </a:xfrm>
            <a:custGeom>
              <a:avLst/>
              <a:gdLst>
                <a:gd name="T0" fmla="*/ 44 w 62"/>
                <a:gd name="T1" fmla="*/ 50 h 59"/>
                <a:gd name="T2" fmla="*/ 8 w 62"/>
                <a:gd name="T3" fmla="*/ 21 h 59"/>
                <a:gd name="T4" fmla="*/ 17 w 62"/>
                <a:gd name="T5" fmla="*/ 8 h 59"/>
                <a:gd name="T6" fmla="*/ 29 w 62"/>
                <a:gd name="T7" fmla="*/ 17 h 59"/>
                <a:gd name="T8" fmla="*/ 26 w 62"/>
                <a:gd name="T9" fmla="*/ 21 h 59"/>
                <a:gd name="T10" fmla="*/ 19 w 62"/>
                <a:gd name="T11" fmla="*/ 16 h 59"/>
                <a:gd name="T12" fmla="*/ 16 w 62"/>
                <a:gd name="T13" fmla="*/ 21 h 59"/>
                <a:gd name="T14" fmla="*/ 27 w 62"/>
                <a:gd name="T15" fmla="*/ 29 h 59"/>
                <a:gd name="T16" fmla="*/ 37 w 62"/>
                <a:gd name="T17" fmla="*/ 16 h 59"/>
                <a:gd name="T18" fmla="*/ 15 w 62"/>
                <a:gd name="T19" fmla="*/ 0 h 59"/>
                <a:gd name="T20" fmla="*/ 0 w 62"/>
                <a:gd name="T21" fmla="*/ 22 h 59"/>
                <a:gd name="T22" fmla="*/ 44 w 62"/>
                <a:gd name="T23" fmla="*/ 59 h 59"/>
                <a:gd name="T24" fmla="*/ 62 w 62"/>
                <a:gd name="T25" fmla="*/ 39 h 59"/>
                <a:gd name="T26" fmla="*/ 43 w 62"/>
                <a:gd name="T27" fmla="*/ 22 h 59"/>
                <a:gd name="T28" fmla="*/ 33 w 62"/>
                <a:gd name="T29" fmla="*/ 34 h 59"/>
                <a:gd name="T30" fmla="*/ 44 w 62"/>
                <a:gd name="T31" fmla="*/ 43 h 59"/>
                <a:gd name="T32" fmla="*/ 48 w 62"/>
                <a:gd name="T33" fmla="*/ 39 h 59"/>
                <a:gd name="T34" fmla="*/ 41 w 62"/>
                <a:gd name="T35" fmla="*/ 32 h 59"/>
                <a:gd name="T36" fmla="*/ 44 w 62"/>
                <a:gd name="T37" fmla="*/ 29 h 59"/>
                <a:gd name="T38" fmla="*/ 55 w 62"/>
                <a:gd name="T39" fmla="*/ 39 h 59"/>
                <a:gd name="T40" fmla="*/ 47 w 62"/>
                <a:gd name="T41" fmla="*/ 48 h 59"/>
                <a:gd name="T42" fmla="*/ 44 w 62"/>
                <a:gd name="T43" fmla="*/ 5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59">
                  <a:moveTo>
                    <a:pt x="44" y="50"/>
                  </a:moveTo>
                  <a:cubicBezTo>
                    <a:pt x="44" y="50"/>
                    <a:pt x="11" y="22"/>
                    <a:pt x="8" y="21"/>
                  </a:cubicBezTo>
                  <a:cubicBezTo>
                    <a:pt x="17" y="8"/>
                    <a:pt x="17" y="8"/>
                    <a:pt x="17" y="8"/>
                  </a:cubicBezTo>
                  <a:cubicBezTo>
                    <a:pt x="29" y="17"/>
                    <a:pt x="29" y="17"/>
                    <a:pt x="29" y="17"/>
                  </a:cubicBezTo>
                  <a:cubicBezTo>
                    <a:pt x="26" y="21"/>
                    <a:pt x="26" y="21"/>
                    <a:pt x="26" y="21"/>
                  </a:cubicBezTo>
                  <a:cubicBezTo>
                    <a:pt x="19" y="16"/>
                    <a:pt x="19" y="16"/>
                    <a:pt x="19" y="16"/>
                  </a:cubicBezTo>
                  <a:cubicBezTo>
                    <a:pt x="16" y="21"/>
                    <a:pt x="16" y="21"/>
                    <a:pt x="16" y="21"/>
                  </a:cubicBezTo>
                  <a:cubicBezTo>
                    <a:pt x="27" y="29"/>
                    <a:pt x="27" y="29"/>
                    <a:pt x="27" y="29"/>
                  </a:cubicBezTo>
                  <a:cubicBezTo>
                    <a:pt x="37" y="16"/>
                    <a:pt x="37" y="16"/>
                    <a:pt x="37" y="16"/>
                  </a:cubicBezTo>
                  <a:cubicBezTo>
                    <a:pt x="37" y="16"/>
                    <a:pt x="25" y="5"/>
                    <a:pt x="15" y="0"/>
                  </a:cubicBezTo>
                  <a:cubicBezTo>
                    <a:pt x="0" y="22"/>
                    <a:pt x="0" y="22"/>
                    <a:pt x="0" y="22"/>
                  </a:cubicBezTo>
                  <a:cubicBezTo>
                    <a:pt x="0" y="22"/>
                    <a:pt x="43" y="56"/>
                    <a:pt x="44" y="59"/>
                  </a:cubicBezTo>
                  <a:cubicBezTo>
                    <a:pt x="62" y="39"/>
                    <a:pt x="62" y="39"/>
                    <a:pt x="62" y="39"/>
                  </a:cubicBezTo>
                  <a:cubicBezTo>
                    <a:pt x="62" y="39"/>
                    <a:pt x="46" y="23"/>
                    <a:pt x="43" y="22"/>
                  </a:cubicBezTo>
                  <a:cubicBezTo>
                    <a:pt x="33" y="34"/>
                    <a:pt x="33" y="34"/>
                    <a:pt x="33" y="34"/>
                  </a:cubicBezTo>
                  <a:cubicBezTo>
                    <a:pt x="44" y="43"/>
                    <a:pt x="44" y="43"/>
                    <a:pt x="44" y="43"/>
                  </a:cubicBezTo>
                  <a:cubicBezTo>
                    <a:pt x="48" y="39"/>
                    <a:pt x="48" y="39"/>
                    <a:pt x="48" y="39"/>
                  </a:cubicBezTo>
                  <a:cubicBezTo>
                    <a:pt x="41" y="32"/>
                    <a:pt x="41" y="32"/>
                    <a:pt x="41" y="32"/>
                  </a:cubicBezTo>
                  <a:cubicBezTo>
                    <a:pt x="44" y="29"/>
                    <a:pt x="44" y="29"/>
                    <a:pt x="44" y="29"/>
                  </a:cubicBezTo>
                  <a:cubicBezTo>
                    <a:pt x="44" y="29"/>
                    <a:pt x="54" y="38"/>
                    <a:pt x="55" y="39"/>
                  </a:cubicBezTo>
                  <a:cubicBezTo>
                    <a:pt x="47" y="48"/>
                    <a:pt x="47" y="48"/>
                    <a:pt x="47" y="48"/>
                  </a:cubicBezTo>
                  <a:lnTo>
                    <a:pt x="44"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20"/>
            <p:cNvSpPr/>
            <p:nvPr/>
          </p:nvSpPr>
          <p:spPr bwMode="auto">
            <a:xfrm>
              <a:off x="-7035800" y="1684338"/>
              <a:ext cx="239713" cy="195263"/>
            </a:xfrm>
            <a:custGeom>
              <a:avLst/>
              <a:gdLst>
                <a:gd name="T0" fmla="*/ 49 w 64"/>
                <a:gd name="T1" fmla="*/ 44 h 52"/>
                <a:gd name="T2" fmla="*/ 8 w 64"/>
                <a:gd name="T3" fmla="*/ 22 h 52"/>
                <a:gd name="T4" fmla="*/ 14 w 64"/>
                <a:gd name="T5" fmla="*/ 8 h 52"/>
                <a:gd name="T6" fmla="*/ 28 w 64"/>
                <a:gd name="T7" fmla="*/ 15 h 52"/>
                <a:gd name="T8" fmla="*/ 25 w 64"/>
                <a:gd name="T9" fmla="*/ 19 h 52"/>
                <a:gd name="T10" fmla="*/ 17 w 64"/>
                <a:gd name="T11" fmla="*/ 15 h 52"/>
                <a:gd name="T12" fmla="*/ 16 w 64"/>
                <a:gd name="T13" fmla="*/ 20 h 52"/>
                <a:gd name="T14" fmla="*/ 28 w 64"/>
                <a:gd name="T15" fmla="*/ 27 h 52"/>
                <a:gd name="T16" fmla="*/ 35 w 64"/>
                <a:gd name="T17" fmla="*/ 12 h 52"/>
                <a:gd name="T18" fmla="*/ 11 w 64"/>
                <a:gd name="T19" fmla="*/ 0 h 52"/>
                <a:gd name="T20" fmla="*/ 0 w 64"/>
                <a:gd name="T21" fmla="*/ 25 h 52"/>
                <a:gd name="T22" fmla="*/ 51 w 64"/>
                <a:gd name="T23" fmla="*/ 52 h 52"/>
                <a:gd name="T24" fmla="*/ 64 w 64"/>
                <a:gd name="T25" fmla="*/ 29 h 52"/>
                <a:gd name="T26" fmla="*/ 43 w 64"/>
                <a:gd name="T27" fmla="*/ 16 h 52"/>
                <a:gd name="T28" fmla="*/ 35 w 64"/>
                <a:gd name="T29" fmla="*/ 30 h 52"/>
                <a:gd name="T30" fmla="*/ 48 w 64"/>
                <a:gd name="T31" fmla="*/ 37 h 52"/>
                <a:gd name="T32" fmla="*/ 50 w 64"/>
                <a:gd name="T33" fmla="*/ 32 h 52"/>
                <a:gd name="T34" fmla="*/ 42 w 64"/>
                <a:gd name="T35" fmla="*/ 27 h 52"/>
                <a:gd name="T36" fmla="*/ 45 w 64"/>
                <a:gd name="T37" fmla="*/ 23 h 52"/>
                <a:gd name="T38" fmla="*/ 57 w 64"/>
                <a:gd name="T39" fmla="*/ 31 h 52"/>
                <a:gd name="T40" fmla="*/ 52 w 64"/>
                <a:gd name="T41" fmla="*/ 41 h 52"/>
                <a:gd name="T42" fmla="*/ 49 w 64"/>
                <a:gd name="T43"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52">
                  <a:moveTo>
                    <a:pt x="49" y="44"/>
                  </a:moveTo>
                  <a:cubicBezTo>
                    <a:pt x="49" y="44"/>
                    <a:pt x="11" y="23"/>
                    <a:pt x="8" y="22"/>
                  </a:cubicBezTo>
                  <a:cubicBezTo>
                    <a:pt x="14" y="8"/>
                    <a:pt x="14" y="8"/>
                    <a:pt x="14" y="8"/>
                  </a:cubicBezTo>
                  <a:cubicBezTo>
                    <a:pt x="28" y="15"/>
                    <a:pt x="28" y="15"/>
                    <a:pt x="28" y="15"/>
                  </a:cubicBezTo>
                  <a:cubicBezTo>
                    <a:pt x="25" y="19"/>
                    <a:pt x="25" y="19"/>
                    <a:pt x="25" y="19"/>
                  </a:cubicBezTo>
                  <a:cubicBezTo>
                    <a:pt x="17" y="15"/>
                    <a:pt x="17" y="15"/>
                    <a:pt x="17" y="15"/>
                  </a:cubicBezTo>
                  <a:cubicBezTo>
                    <a:pt x="16" y="20"/>
                    <a:pt x="16" y="20"/>
                    <a:pt x="16" y="20"/>
                  </a:cubicBezTo>
                  <a:cubicBezTo>
                    <a:pt x="28" y="27"/>
                    <a:pt x="28" y="27"/>
                    <a:pt x="28" y="27"/>
                  </a:cubicBezTo>
                  <a:cubicBezTo>
                    <a:pt x="35" y="12"/>
                    <a:pt x="35" y="12"/>
                    <a:pt x="35" y="12"/>
                  </a:cubicBezTo>
                  <a:cubicBezTo>
                    <a:pt x="35" y="12"/>
                    <a:pt x="21" y="3"/>
                    <a:pt x="11" y="0"/>
                  </a:cubicBezTo>
                  <a:cubicBezTo>
                    <a:pt x="0" y="25"/>
                    <a:pt x="0" y="25"/>
                    <a:pt x="0" y="25"/>
                  </a:cubicBezTo>
                  <a:cubicBezTo>
                    <a:pt x="0" y="25"/>
                    <a:pt x="49" y="50"/>
                    <a:pt x="51" y="52"/>
                  </a:cubicBezTo>
                  <a:cubicBezTo>
                    <a:pt x="64" y="29"/>
                    <a:pt x="64" y="29"/>
                    <a:pt x="64" y="29"/>
                  </a:cubicBezTo>
                  <a:cubicBezTo>
                    <a:pt x="64" y="29"/>
                    <a:pt x="46" y="17"/>
                    <a:pt x="43" y="16"/>
                  </a:cubicBezTo>
                  <a:cubicBezTo>
                    <a:pt x="35" y="30"/>
                    <a:pt x="35" y="30"/>
                    <a:pt x="35" y="30"/>
                  </a:cubicBezTo>
                  <a:cubicBezTo>
                    <a:pt x="48" y="37"/>
                    <a:pt x="48" y="37"/>
                    <a:pt x="48" y="37"/>
                  </a:cubicBezTo>
                  <a:cubicBezTo>
                    <a:pt x="50" y="32"/>
                    <a:pt x="50" y="32"/>
                    <a:pt x="50" y="32"/>
                  </a:cubicBezTo>
                  <a:cubicBezTo>
                    <a:pt x="42" y="27"/>
                    <a:pt x="42" y="27"/>
                    <a:pt x="42" y="27"/>
                  </a:cubicBezTo>
                  <a:cubicBezTo>
                    <a:pt x="45" y="23"/>
                    <a:pt x="45" y="23"/>
                    <a:pt x="45" y="23"/>
                  </a:cubicBezTo>
                  <a:cubicBezTo>
                    <a:pt x="45" y="23"/>
                    <a:pt x="56" y="30"/>
                    <a:pt x="57" y="31"/>
                  </a:cubicBezTo>
                  <a:cubicBezTo>
                    <a:pt x="52" y="41"/>
                    <a:pt x="52" y="41"/>
                    <a:pt x="52" y="41"/>
                  </a:cubicBezTo>
                  <a:lnTo>
                    <a:pt x="49"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21"/>
            <p:cNvSpPr/>
            <p:nvPr/>
          </p:nvSpPr>
          <p:spPr bwMode="auto">
            <a:xfrm>
              <a:off x="-7272338" y="1612900"/>
              <a:ext cx="236538" cy="153988"/>
            </a:xfrm>
            <a:custGeom>
              <a:avLst/>
              <a:gdLst>
                <a:gd name="T0" fmla="*/ 51 w 63"/>
                <a:gd name="T1" fmla="*/ 33 h 41"/>
                <a:gd name="T2" fmla="*/ 7 w 63"/>
                <a:gd name="T3" fmla="*/ 21 h 41"/>
                <a:gd name="T4" fmla="*/ 10 w 63"/>
                <a:gd name="T5" fmla="*/ 6 h 41"/>
                <a:gd name="T6" fmla="*/ 24 w 63"/>
                <a:gd name="T7" fmla="*/ 10 h 41"/>
                <a:gd name="T8" fmla="*/ 23 w 63"/>
                <a:gd name="T9" fmla="*/ 15 h 41"/>
                <a:gd name="T10" fmla="*/ 14 w 63"/>
                <a:gd name="T11" fmla="*/ 12 h 41"/>
                <a:gd name="T12" fmla="*/ 14 w 63"/>
                <a:gd name="T13" fmla="*/ 18 h 41"/>
                <a:gd name="T14" fmla="*/ 27 w 63"/>
                <a:gd name="T15" fmla="*/ 22 h 41"/>
                <a:gd name="T16" fmla="*/ 31 w 63"/>
                <a:gd name="T17" fmla="*/ 5 h 41"/>
                <a:gd name="T18" fmla="*/ 5 w 63"/>
                <a:gd name="T19" fmla="*/ 0 h 41"/>
                <a:gd name="T20" fmla="*/ 0 w 63"/>
                <a:gd name="T21" fmla="*/ 26 h 41"/>
                <a:gd name="T22" fmla="*/ 55 w 63"/>
                <a:gd name="T23" fmla="*/ 41 h 41"/>
                <a:gd name="T24" fmla="*/ 63 w 63"/>
                <a:gd name="T25" fmla="*/ 16 h 41"/>
                <a:gd name="T26" fmla="*/ 39 w 63"/>
                <a:gd name="T27" fmla="*/ 8 h 41"/>
                <a:gd name="T28" fmla="*/ 35 w 63"/>
                <a:gd name="T29" fmla="*/ 23 h 41"/>
                <a:gd name="T30" fmla="*/ 48 w 63"/>
                <a:gd name="T31" fmla="*/ 27 h 41"/>
                <a:gd name="T32" fmla="*/ 50 w 63"/>
                <a:gd name="T33" fmla="*/ 22 h 41"/>
                <a:gd name="T34" fmla="*/ 41 w 63"/>
                <a:gd name="T35" fmla="*/ 19 h 41"/>
                <a:gd name="T36" fmla="*/ 43 w 63"/>
                <a:gd name="T37" fmla="*/ 14 h 41"/>
                <a:gd name="T38" fmla="*/ 57 w 63"/>
                <a:gd name="T39" fmla="*/ 19 h 41"/>
                <a:gd name="T40" fmla="*/ 53 w 63"/>
                <a:gd name="T41" fmla="*/ 30 h 41"/>
                <a:gd name="T42" fmla="*/ 51 w 63"/>
                <a:gd name="T43" fmla="*/ 3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41">
                  <a:moveTo>
                    <a:pt x="51" y="33"/>
                  </a:moveTo>
                  <a:cubicBezTo>
                    <a:pt x="51" y="33"/>
                    <a:pt x="10" y="21"/>
                    <a:pt x="7" y="21"/>
                  </a:cubicBezTo>
                  <a:cubicBezTo>
                    <a:pt x="10" y="6"/>
                    <a:pt x="10" y="6"/>
                    <a:pt x="10" y="6"/>
                  </a:cubicBezTo>
                  <a:cubicBezTo>
                    <a:pt x="24" y="10"/>
                    <a:pt x="24" y="10"/>
                    <a:pt x="24" y="10"/>
                  </a:cubicBezTo>
                  <a:cubicBezTo>
                    <a:pt x="23" y="15"/>
                    <a:pt x="23" y="15"/>
                    <a:pt x="23" y="15"/>
                  </a:cubicBezTo>
                  <a:cubicBezTo>
                    <a:pt x="14" y="12"/>
                    <a:pt x="14" y="12"/>
                    <a:pt x="14" y="12"/>
                  </a:cubicBezTo>
                  <a:cubicBezTo>
                    <a:pt x="14" y="18"/>
                    <a:pt x="14" y="18"/>
                    <a:pt x="14" y="18"/>
                  </a:cubicBezTo>
                  <a:cubicBezTo>
                    <a:pt x="27" y="22"/>
                    <a:pt x="27" y="22"/>
                    <a:pt x="27" y="22"/>
                  </a:cubicBezTo>
                  <a:cubicBezTo>
                    <a:pt x="31" y="5"/>
                    <a:pt x="31" y="5"/>
                    <a:pt x="31" y="5"/>
                  </a:cubicBezTo>
                  <a:cubicBezTo>
                    <a:pt x="31" y="5"/>
                    <a:pt x="15" y="0"/>
                    <a:pt x="5" y="0"/>
                  </a:cubicBezTo>
                  <a:cubicBezTo>
                    <a:pt x="0" y="26"/>
                    <a:pt x="0" y="26"/>
                    <a:pt x="0" y="26"/>
                  </a:cubicBezTo>
                  <a:cubicBezTo>
                    <a:pt x="0" y="26"/>
                    <a:pt x="53" y="40"/>
                    <a:pt x="55" y="41"/>
                  </a:cubicBezTo>
                  <a:cubicBezTo>
                    <a:pt x="63" y="16"/>
                    <a:pt x="63" y="16"/>
                    <a:pt x="63" y="16"/>
                  </a:cubicBezTo>
                  <a:cubicBezTo>
                    <a:pt x="63" y="16"/>
                    <a:pt x="42" y="8"/>
                    <a:pt x="39" y="8"/>
                  </a:cubicBezTo>
                  <a:cubicBezTo>
                    <a:pt x="35" y="23"/>
                    <a:pt x="35" y="23"/>
                    <a:pt x="35" y="23"/>
                  </a:cubicBezTo>
                  <a:cubicBezTo>
                    <a:pt x="48" y="27"/>
                    <a:pt x="48" y="27"/>
                    <a:pt x="48" y="27"/>
                  </a:cubicBezTo>
                  <a:cubicBezTo>
                    <a:pt x="50" y="22"/>
                    <a:pt x="50" y="22"/>
                    <a:pt x="50" y="22"/>
                  </a:cubicBezTo>
                  <a:cubicBezTo>
                    <a:pt x="41" y="19"/>
                    <a:pt x="41" y="19"/>
                    <a:pt x="41" y="19"/>
                  </a:cubicBezTo>
                  <a:cubicBezTo>
                    <a:pt x="43" y="14"/>
                    <a:pt x="43" y="14"/>
                    <a:pt x="43" y="14"/>
                  </a:cubicBezTo>
                  <a:cubicBezTo>
                    <a:pt x="43" y="14"/>
                    <a:pt x="56" y="18"/>
                    <a:pt x="57" y="19"/>
                  </a:cubicBezTo>
                  <a:cubicBezTo>
                    <a:pt x="53" y="30"/>
                    <a:pt x="53" y="30"/>
                    <a:pt x="53" y="30"/>
                  </a:cubicBezTo>
                  <a:lnTo>
                    <a:pt x="51"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22"/>
            <p:cNvSpPr/>
            <p:nvPr/>
          </p:nvSpPr>
          <p:spPr bwMode="auto">
            <a:xfrm>
              <a:off x="-7516813" y="1579563"/>
              <a:ext cx="225425" cy="120650"/>
            </a:xfrm>
            <a:custGeom>
              <a:avLst/>
              <a:gdLst>
                <a:gd name="T0" fmla="*/ 52 w 60"/>
                <a:gd name="T1" fmla="*/ 25 h 32"/>
                <a:gd name="T2" fmla="*/ 6 w 60"/>
                <a:gd name="T3" fmla="*/ 22 h 32"/>
                <a:gd name="T4" fmla="*/ 6 w 60"/>
                <a:gd name="T5" fmla="*/ 7 h 32"/>
                <a:gd name="T6" fmla="*/ 21 w 60"/>
                <a:gd name="T7" fmla="*/ 8 h 32"/>
                <a:gd name="T8" fmla="*/ 21 w 60"/>
                <a:gd name="T9" fmla="*/ 13 h 32"/>
                <a:gd name="T10" fmla="*/ 12 w 60"/>
                <a:gd name="T11" fmla="*/ 12 h 32"/>
                <a:gd name="T12" fmla="*/ 12 w 60"/>
                <a:gd name="T13" fmla="*/ 18 h 32"/>
                <a:gd name="T14" fmla="*/ 26 w 60"/>
                <a:gd name="T15" fmla="*/ 19 h 32"/>
                <a:gd name="T16" fmla="*/ 27 w 60"/>
                <a:gd name="T17" fmla="*/ 2 h 32"/>
                <a:gd name="T18" fmla="*/ 0 w 60"/>
                <a:gd name="T19" fmla="*/ 1 h 32"/>
                <a:gd name="T20" fmla="*/ 0 w 60"/>
                <a:gd name="T21" fmla="*/ 29 h 32"/>
                <a:gd name="T22" fmla="*/ 57 w 60"/>
                <a:gd name="T23" fmla="*/ 32 h 32"/>
                <a:gd name="T24" fmla="*/ 60 w 60"/>
                <a:gd name="T25" fmla="*/ 6 h 32"/>
                <a:gd name="T26" fmla="*/ 35 w 60"/>
                <a:gd name="T27" fmla="*/ 3 h 32"/>
                <a:gd name="T28" fmla="*/ 34 w 60"/>
                <a:gd name="T29" fmla="*/ 18 h 32"/>
                <a:gd name="T30" fmla="*/ 48 w 60"/>
                <a:gd name="T31" fmla="*/ 19 h 32"/>
                <a:gd name="T32" fmla="*/ 49 w 60"/>
                <a:gd name="T33" fmla="*/ 14 h 32"/>
                <a:gd name="T34" fmla="*/ 39 w 60"/>
                <a:gd name="T35" fmla="*/ 13 h 32"/>
                <a:gd name="T36" fmla="*/ 40 w 60"/>
                <a:gd name="T37" fmla="*/ 8 h 32"/>
                <a:gd name="T38" fmla="*/ 55 w 60"/>
                <a:gd name="T39" fmla="*/ 10 h 32"/>
                <a:gd name="T40" fmla="*/ 54 w 60"/>
                <a:gd name="T41" fmla="*/ 22 h 32"/>
                <a:gd name="T42" fmla="*/ 52 w 60"/>
                <a:gd name="T43" fmla="*/ 2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 h="32">
                  <a:moveTo>
                    <a:pt x="52" y="25"/>
                  </a:moveTo>
                  <a:cubicBezTo>
                    <a:pt x="52" y="25"/>
                    <a:pt x="9" y="22"/>
                    <a:pt x="6" y="22"/>
                  </a:cubicBezTo>
                  <a:cubicBezTo>
                    <a:pt x="6" y="7"/>
                    <a:pt x="6" y="7"/>
                    <a:pt x="6" y="7"/>
                  </a:cubicBezTo>
                  <a:cubicBezTo>
                    <a:pt x="21" y="8"/>
                    <a:pt x="21" y="8"/>
                    <a:pt x="21" y="8"/>
                  </a:cubicBezTo>
                  <a:cubicBezTo>
                    <a:pt x="21" y="13"/>
                    <a:pt x="21" y="13"/>
                    <a:pt x="21" y="13"/>
                  </a:cubicBezTo>
                  <a:cubicBezTo>
                    <a:pt x="12" y="12"/>
                    <a:pt x="12" y="12"/>
                    <a:pt x="12" y="12"/>
                  </a:cubicBezTo>
                  <a:cubicBezTo>
                    <a:pt x="12" y="18"/>
                    <a:pt x="12" y="18"/>
                    <a:pt x="12" y="18"/>
                  </a:cubicBezTo>
                  <a:cubicBezTo>
                    <a:pt x="26" y="19"/>
                    <a:pt x="26" y="19"/>
                    <a:pt x="26" y="19"/>
                  </a:cubicBezTo>
                  <a:cubicBezTo>
                    <a:pt x="27" y="2"/>
                    <a:pt x="27" y="2"/>
                    <a:pt x="27" y="2"/>
                  </a:cubicBezTo>
                  <a:cubicBezTo>
                    <a:pt x="27" y="2"/>
                    <a:pt x="10" y="0"/>
                    <a:pt x="0" y="1"/>
                  </a:cubicBezTo>
                  <a:cubicBezTo>
                    <a:pt x="0" y="29"/>
                    <a:pt x="0" y="29"/>
                    <a:pt x="0" y="29"/>
                  </a:cubicBezTo>
                  <a:cubicBezTo>
                    <a:pt x="0" y="29"/>
                    <a:pt x="55" y="31"/>
                    <a:pt x="57" y="32"/>
                  </a:cubicBezTo>
                  <a:cubicBezTo>
                    <a:pt x="60" y="6"/>
                    <a:pt x="60" y="6"/>
                    <a:pt x="60" y="6"/>
                  </a:cubicBezTo>
                  <a:cubicBezTo>
                    <a:pt x="60" y="6"/>
                    <a:pt x="38" y="2"/>
                    <a:pt x="35" y="3"/>
                  </a:cubicBezTo>
                  <a:cubicBezTo>
                    <a:pt x="34" y="18"/>
                    <a:pt x="34" y="18"/>
                    <a:pt x="34" y="18"/>
                  </a:cubicBezTo>
                  <a:cubicBezTo>
                    <a:pt x="48" y="19"/>
                    <a:pt x="48" y="19"/>
                    <a:pt x="48" y="19"/>
                  </a:cubicBezTo>
                  <a:cubicBezTo>
                    <a:pt x="49" y="14"/>
                    <a:pt x="49" y="14"/>
                    <a:pt x="49" y="14"/>
                  </a:cubicBezTo>
                  <a:cubicBezTo>
                    <a:pt x="39" y="13"/>
                    <a:pt x="39" y="13"/>
                    <a:pt x="39" y="13"/>
                  </a:cubicBezTo>
                  <a:cubicBezTo>
                    <a:pt x="40" y="8"/>
                    <a:pt x="40" y="8"/>
                    <a:pt x="40" y="8"/>
                  </a:cubicBezTo>
                  <a:cubicBezTo>
                    <a:pt x="40" y="8"/>
                    <a:pt x="53" y="10"/>
                    <a:pt x="55" y="10"/>
                  </a:cubicBezTo>
                  <a:cubicBezTo>
                    <a:pt x="54" y="22"/>
                    <a:pt x="54" y="22"/>
                    <a:pt x="54" y="22"/>
                  </a:cubicBezTo>
                  <a:lnTo>
                    <a:pt x="52"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23"/>
            <p:cNvSpPr/>
            <p:nvPr/>
          </p:nvSpPr>
          <p:spPr bwMode="auto">
            <a:xfrm>
              <a:off x="-7780338" y="1582738"/>
              <a:ext cx="233363" cy="117475"/>
            </a:xfrm>
            <a:custGeom>
              <a:avLst/>
              <a:gdLst>
                <a:gd name="T0" fmla="*/ 55 w 62"/>
                <a:gd name="T1" fmla="*/ 20 h 31"/>
                <a:gd name="T2" fmla="*/ 10 w 62"/>
                <a:gd name="T3" fmla="*/ 24 h 31"/>
                <a:gd name="T4" fmla="*/ 7 w 62"/>
                <a:gd name="T5" fmla="*/ 9 h 31"/>
                <a:gd name="T6" fmla="*/ 22 w 62"/>
                <a:gd name="T7" fmla="*/ 8 h 31"/>
                <a:gd name="T8" fmla="*/ 22 w 62"/>
                <a:gd name="T9" fmla="*/ 13 h 31"/>
                <a:gd name="T10" fmla="*/ 14 w 62"/>
                <a:gd name="T11" fmla="*/ 14 h 31"/>
                <a:gd name="T12" fmla="*/ 15 w 62"/>
                <a:gd name="T13" fmla="*/ 19 h 31"/>
                <a:gd name="T14" fmla="*/ 29 w 62"/>
                <a:gd name="T15" fmla="*/ 18 h 31"/>
                <a:gd name="T16" fmla="*/ 27 w 62"/>
                <a:gd name="T17" fmla="*/ 1 h 31"/>
                <a:gd name="T18" fmla="*/ 0 w 62"/>
                <a:gd name="T19" fmla="*/ 5 h 31"/>
                <a:gd name="T20" fmla="*/ 4 w 62"/>
                <a:gd name="T21" fmla="*/ 31 h 31"/>
                <a:gd name="T22" fmla="*/ 62 w 62"/>
                <a:gd name="T23" fmla="*/ 27 h 31"/>
                <a:gd name="T24" fmla="*/ 61 w 62"/>
                <a:gd name="T25" fmla="*/ 0 h 31"/>
                <a:gd name="T26" fmla="*/ 35 w 62"/>
                <a:gd name="T27" fmla="*/ 1 h 31"/>
                <a:gd name="T28" fmla="*/ 36 w 62"/>
                <a:gd name="T29" fmla="*/ 16 h 31"/>
                <a:gd name="T30" fmla="*/ 50 w 62"/>
                <a:gd name="T31" fmla="*/ 15 h 31"/>
                <a:gd name="T32" fmla="*/ 50 w 62"/>
                <a:gd name="T33" fmla="*/ 10 h 31"/>
                <a:gd name="T34" fmla="*/ 41 w 62"/>
                <a:gd name="T35" fmla="*/ 10 h 31"/>
                <a:gd name="T36" fmla="*/ 41 w 62"/>
                <a:gd name="T37" fmla="*/ 5 h 31"/>
                <a:gd name="T38" fmla="*/ 56 w 62"/>
                <a:gd name="T39" fmla="*/ 5 h 31"/>
                <a:gd name="T40" fmla="*/ 56 w 62"/>
                <a:gd name="T41" fmla="*/ 17 h 31"/>
                <a:gd name="T42" fmla="*/ 55 w 62"/>
                <a:gd name="T43" fmla="*/ 2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31">
                  <a:moveTo>
                    <a:pt x="55" y="20"/>
                  </a:moveTo>
                  <a:cubicBezTo>
                    <a:pt x="55" y="20"/>
                    <a:pt x="12" y="23"/>
                    <a:pt x="10" y="24"/>
                  </a:cubicBezTo>
                  <a:cubicBezTo>
                    <a:pt x="7" y="9"/>
                    <a:pt x="7" y="9"/>
                    <a:pt x="7" y="9"/>
                  </a:cubicBezTo>
                  <a:cubicBezTo>
                    <a:pt x="22" y="8"/>
                    <a:pt x="22" y="8"/>
                    <a:pt x="22" y="8"/>
                  </a:cubicBezTo>
                  <a:cubicBezTo>
                    <a:pt x="22" y="13"/>
                    <a:pt x="22" y="13"/>
                    <a:pt x="22" y="13"/>
                  </a:cubicBezTo>
                  <a:cubicBezTo>
                    <a:pt x="14" y="14"/>
                    <a:pt x="14" y="14"/>
                    <a:pt x="14" y="14"/>
                  </a:cubicBezTo>
                  <a:cubicBezTo>
                    <a:pt x="15" y="19"/>
                    <a:pt x="15" y="19"/>
                    <a:pt x="15" y="19"/>
                  </a:cubicBezTo>
                  <a:cubicBezTo>
                    <a:pt x="29" y="18"/>
                    <a:pt x="29" y="18"/>
                    <a:pt x="29" y="18"/>
                  </a:cubicBezTo>
                  <a:cubicBezTo>
                    <a:pt x="27" y="1"/>
                    <a:pt x="27" y="1"/>
                    <a:pt x="27" y="1"/>
                  </a:cubicBezTo>
                  <a:cubicBezTo>
                    <a:pt x="27" y="1"/>
                    <a:pt x="10" y="2"/>
                    <a:pt x="0" y="5"/>
                  </a:cubicBezTo>
                  <a:cubicBezTo>
                    <a:pt x="4" y="31"/>
                    <a:pt x="4" y="31"/>
                    <a:pt x="4" y="31"/>
                  </a:cubicBezTo>
                  <a:cubicBezTo>
                    <a:pt x="4" y="31"/>
                    <a:pt x="59" y="26"/>
                    <a:pt x="62" y="27"/>
                  </a:cubicBezTo>
                  <a:cubicBezTo>
                    <a:pt x="61" y="0"/>
                    <a:pt x="61" y="0"/>
                    <a:pt x="61" y="0"/>
                  </a:cubicBezTo>
                  <a:cubicBezTo>
                    <a:pt x="61" y="0"/>
                    <a:pt x="38" y="0"/>
                    <a:pt x="35" y="1"/>
                  </a:cubicBezTo>
                  <a:cubicBezTo>
                    <a:pt x="36" y="16"/>
                    <a:pt x="36" y="16"/>
                    <a:pt x="36" y="16"/>
                  </a:cubicBezTo>
                  <a:cubicBezTo>
                    <a:pt x="50" y="15"/>
                    <a:pt x="50" y="15"/>
                    <a:pt x="50" y="15"/>
                  </a:cubicBezTo>
                  <a:cubicBezTo>
                    <a:pt x="50" y="10"/>
                    <a:pt x="50" y="10"/>
                    <a:pt x="50" y="10"/>
                  </a:cubicBezTo>
                  <a:cubicBezTo>
                    <a:pt x="41" y="10"/>
                    <a:pt x="41" y="10"/>
                    <a:pt x="41" y="10"/>
                  </a:cubicBezTo>
                  <a:cubicBezTo>
                    <a:pt x="41" y="5"/>
                    <a:pt x="41" y="5"/>
                    <a:pt x="41" y="5"/>
                  </a:cubicBezTo>
                  <a:cubicBezTo>
                    <a:pt x="41" y="5"/>
                    <a:pt x="54" y="5"/>
                    <a:pt x="56" y="5"/>
                  </a:cubicBezTo>
                  <a:cubicBezTo>
                    <a:pt x="56" y="17"/>
                    <a:pt x="56" y="17"/>
                    <a:pt x="56" y="17"/>
                  </a:cubicBezTo>
                  <a:lnTo>
                    <a:pt x="55"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24"/>
            <p:cNvSpPr/>
            <p:nvPr/>
          </p:nvSpPr>
          <p:spPr bwMode="auto">
            <a:xfrm>
              <a:off x="-8034338" y="1612900"/>
              <a:ext cx="242888" cy="158750"/>
            </a:xfrm>
            <a:custGeom>
              <a:avLst/>
              <a:gdLst>
                <a:gd name="T0" fmla="*/ 57 w 65"/>
                <a:gd name="T1" fmla="*/ 21 h 42"/>
                <a:gd name="T2" fmla="*/ 13 w 65"/>
                <a:gd name="T3" fmla="*/ 34 h 42"/>
                <a:gd name="T4" fmla="*/ 8 w 65"/>
                <a:gd name="T5" fmla="*/ 19 h 42"/>
                <a:gd name="T6" fmla="*/ 22 w 65"/>
                <a:gd name="T7" fmla="*/ 15 h 42"/>
                <a:gd name="T8" fmla="*/ 23 w 65"/>
                <a:gd name="T9" fmla="*/ 20 h 42"/>
                <a:gd name="T10" fmla="*/ 15 w 65"/>
                <a:gd name="T11" fmla="*/ 22 h 42"/>
                <a:gd name="T12" fmla="*/ 17 w 65"/>
                <a:gd name="T13" fmla="*/ 27 h 42"/>
                <a:gd name="T14" fmla="*/ 31 w 65"/>
                <a:gd name="T15" fmla="*/ 23 h 42"/>
                <a:gd name="T16" fmla="*/ 26 w 65"/>
                <a:gd name="T17" fmla="*/ 8 h 42"/>
                <a:gd name="T18" fmla="*/ 0 w 65"/>
                <a:gd name="T19" fmla="*/ 16 h 42"/>
                <a:gd name="T20" fmla="*/ 10 w 65"/>
                <a:gd name="T21" fmla="*/ 42 h 42"/>
                <a:gd name="T22" fmla="*/ 65 w 65"/>
                <a:gd name="T23" fmla="*/ 26 h 42"/>
                <a:gd name="T24" fmla="*/ 58 w 65"/>
                <a:gd name="T25" fmla="*/ 0 h 42"/>
                <a:gd name="T26" fmla="*/ 34 w 65"/>
                <a:gd name="T27" fmla="*/ 6 h 42"/>
                <a:gd name="T28" fmla="*/ 38 w 65"/>
                <a:gd name="T29" fmla="*/ 20 h 42"/>
                <a:gd name="T30" fmla="*/ 52 w 65"/>
                <a:gd name="T31" fmla="*/ 17 h 42"/>
                <a:gd name="T32" fmla="*/ 50 w 65"/>
                <a:gd name="T33" fmla="*/ 11 h 42"/>
                <a:gd name="T34" fmla="*/ 41 w 65"/>
                <a:gd name="T35" fmla="*/ 14 h 42"/>
                <a:gd name="T36" fmla="*/ 40 w 65"/>
                <a:gd name="T37" fmla="*/ 9 h 42"/>
                <a:gd name="T38" fmla="*/ 55 w 65"/>
                <a:gd name="T39" fmla="*/ 6 h 42"/>
                <a:gd name="T40" fmla="*/ 57 w 65"/>
                <a:gd name="T41" fmla="*/ 17 h 42"/>
                <a:gd name="T42" fmla="*/ 57 w 65"/>
                <a:gd name="T43"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42">
                  <a:moveTo>
                    <a:pt x="57" y="21"/>
                  </a:moveTo>
                  <a:cubicBezTo>
                    <a:pt x="57" y="21"/>
                    <a:pt x="16" y="32"/>
                    <a:pt x="13" y="34"/>
                  </a:cubicBezTo>
                  <a:cubicBezTo>
                    <a:pt x="8" y="19"/>
                    <a:pt x="8" y="19"/>
                    <a:pt x="8" y="19"/>
                  </a:cubicBezTo>
                  <a:cubicBezTo>
                    <a:pt x="22" y="15"/>
                    <a:pt x="22" y="15"/>
                    <a:pt x="22" y="15"/>
                  </a:cubicBezTo>
                  <a:cubicBezTo>
                    <a:pt x="23" y="20"/>
                    <a:pt x="23" y="20"/>
                    <a:pt x="23" y="20"/>
                  </a:cubicBezTo>
                  <a:cubicBezTo>
                    <a:pt x="15" y="22"/>
                    <a:pt x="15" y="22"/>
                    <a:pt x="15" y="22"/>
                  </a:cubicBezTo>
                  <a:cubicBezTo>
                    <a:pt x="17" y="27"/>
                    <a:pt x="17" y="27"/>
                    <a:pt x="17" y="27"/>
                  </a:cubicBezTo>
                  <a:cubicBezTo>
                    <a:pt x="31" y="23"/>
                    <a:pt x="31" y="23"/>
                    <a:pt x="31" y="23"/>
                  </a:cubicBezTo>
                  <a:cubicBezTo>
                    <a:pt x="26" y="8"/>
                    <a:pt x="26" y="8"/>
                    <a:pt x="26" y="8"/>
                  </a:cubicBezTo>
                  <a:cubicBezTo>
                    <a:pt x="26" y="8"/>
                    <a:pt x="9" y="11"/>
                    <a:pt x="0" y="16"/>
                  </a:cubicBezTo>
                  <a:cubicBezTo>
                    <a:pt x="10" y="42"/>
                    <a:pt x="10" y="42"/>
                    <a:pt x="10" y="42"/>
                  </a:cubicBezTo>
                  <a:cubicBezTo>
                    <a:pt x="10" y="42"/>
                    <a:pt x="62" y="25"/>
                    <a:pt x="65" y="26"/>
                  </a:cubicBezTo>
                  <a:cubicBezTo>
                    <a:pt x="58" y="0"/>
                    <a:pt x="58" y="0"/>
                    <a:pt x="58" y="0"/>
                  </a:cubicBezTo>
                  <a:cubicBezTo>
                    <a:pt x="58" y="0"/>
                    <a:pt x="36" y="4"/>
                    <a:pt x="34" y="6"/>
                  </a:cubicBezTo>
                  <a:cubicBezTo>
                    <a:pt x="38" y="20"/>
                    <a:pt x="38" y="20"/>
                    <a:pt x="38" y="20"/>
                  </a:cubicBezTo>
                  <a:cubicBezTo>
                    <a:pt x="52" y="17"/>
                    <a:pt x="52" y="17"/>
                    <a:pt x="52" y="17"/>
                  </a:cubicBezTo>
                  <a:cubicBezTo>
                    <a:pt x="50" y="11"/>
                    <a:pt x="50" y="11"/>
                    <a:pt x="50" y="11"/>
                  </a:cubicBezTo>
                  <a:cubicBezTo>
                    <a:pt x="41" y="14"/>
                    <a:pt x="41" y="14"/>
                    <a:pt x="41" y="14"/>
                  </a:cubicBezTo>
                  <a:cubicBezTo>
                    <a:pt x="40" y="9"/>
                    <a:pt x="40" y="9"/>
                    <a:pt x="40" y="9"/>
                  </a:cubicBezTo>
                  <a:cubicBezTo>
                    <a:pt x="40" y="9"/>
                    <a:pt x="53" y="6"/>
                    <a:pt x="55" y="6"/>
                  </a:cubicBezTo>
                  <a:cubicBezTo>
                    <a:pt x="57" y="17"/>
                    <a:pt x="57" y="17"/>
                    <a:pt x="57" y="17"/>
                  </a:cubicBezTo>
                  <a:lnTo>
                    <a:pt x="57"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25"/>
            <p:cNvSpPr/>
            <p:nvPr/>
          </p:nvSpPr>
          <p:spPr bwMode="auto">
            <a:xfrm>
              <a:off x="-8267700" y="1692275"/>
              <a:ext cx="244475" cy="192088"/>
            </a:xfrm>
            <a:custGeom>
              <a:avLst/>
              <a:gdLst>
                <a:gd name="T0" fmla="*/ 57 w 65"/>
                <a:gd name="T1" fmla="*/ 21 h 51"/>
                <a:gd name="T2" fmla="*/ 17 w 65"/>
                <a:gd name="T3" fmla="*/ 43 h 51"/>
                <a:gd name="T4" fmla="*/ 8 w 65"/>
                <a:gd name="T5" fmla="*/ 30 h 51"/>
                <a:gd name="T6" fmla="*/ 21 w 65"/>
                <a:gd name="T7" fmla="*/ 22 h 51"/>
                <a:gd name="T8" fmla="*/ 24 w 65"/>
                <a:gd name="T9" fmla="*/ 27 h 51"/>
                <a:gd name="T10" fmla="*/ 16 w 65"/>
                <a:gd name="T11" fmla="*/ 31 h 51"/>
                <a:gd name="T12" fmla="*/ 19 w 65"/>
                <a:gd name="T13" fmla="*/ 36 h 51"/>
                <a:gd name="T14" fmla="*/ 32 w 65"/>
                <a:gd name="T15" fmla="*/ 29 h 51"/>
                <a:gd name="T16" fmla="*/ 23 w 65"/>
                <a:gd name="T17" fmla="*/ 15 h 51"/>
                <a:gd name="T18" fmla="*/ 0 w 65"/>
                <a:gd name="T19" fmla="*/ 29 h 51"/>
                <a:gd name="T20" fmla="*/ 15 w 65"/>
                <a:gd name="T21" fmla="*/ 51 h 51"/>
                <a:gd name="T22" fmla="*/ 65 w 65"/>
                <a:gd name="T23" fmla="*/ 24 h 51"/>
                <a:gd name="T24" fmla="*/ 54 w 65"/>
                <a:gd name="T25" fmla="*/ 0 h 51"/>
                <a:gd name="T26" fmla="*/ 31 w 65"/>
                <a:gd name="T27" fmla="*/ 11 h 51"/>
                <a:gd name="T28" fmla="*/ 38 w 65"/>
                <a:gd name="T29" fmla="*/ 25 h 51"/>
                <a:gd name="T30" fmla="*/ 51 w 65"/>
                <a:gd name="T31" fmla="*/ 18 h 51"/>
                <a:gd name="T32" fmla="*/ 48 w 65"/>
                <a:gd name="T33" fmla="*/ 13 h 51"/>
                <a:gd name="T34" fmla="*/ 40 w 65"/>
                <a:gd name="T35" fmla="*/ 17 h 51"/>
                <a:gd name="T36" fmla="*/ 37 w 65"/>
                <a:gd name="T37" fmla="*/ 13 h 51"/>
                <a:gd name="T38" fmla="*/ 51 w 65"/>
                <a:gd name="T39" fmla="*/ 7 h 51"/>
                <a:gd name="T40" fmla="*/ 56 w 65"/>
                <a:gd name="T41" fmla="*/ 17 h 51"/>
                <a:gd name="T42" fmla="*/ 57 w 65"/>
                <a:gd name="T43" fmla="*/ 2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51">
                  <a:moveTo>
                    <a:pt x="57" y="21"/>
                  </a:moveTo>
                  <a:cubicBezTo>
                    <a:pt x="57" y="21"/>
                    <a:pt x="19" y="41"/>
                    <a:pt x="17" y="43"/>
                  </a:cubicBezTo>
                  <a:cubicBezTo>
                    <a:pt x="8" y="30"/>
                    <a:pt x="8" y="30"/>
                    <a:pt x="8" y="30"/>
                  </a:cubicBezTo>
                  <a:cubicBezTo>
                    <a:pt x="21" y="22"/>
                    <a:pt x="21" y="22"/>
                    <a:pt x="21" y="22"/>
                  </a:cubicBezTo>
                  <a:cubicBezTo>
                    <a:pt x="24" y="27"/>
                    <a:pt x="24" y="27"/>
                    <a:pt x="24" y="27"/>
                  </a:cubicBezTo>
                  <a:cubicBezTo>
                    <a:pt x="16" y="31"/>
                    <a:pt x="16" y="31"/>
                    <a:pt x="16" y="31"/>
                  </a:cubicBezTo>
                  <a:cubicBezTo>
                    <a:pt x="19" y="36"/>
                    <a:pt x="19" y="36"/>
                    <a:pt x="19" y="36"/>
                  </a:cubicBezTo>
                  <a:cubicBezTo>
                    <a:pt x="32" y="29"/>
                    <a:pt x="32" y="29"/>
                    <a:pt x="32" y="29"/>
                  </a:cubicBezTo>
                  <a:cubicBezTo>
                    <a:pt x="23" y="15"/>
                    <a:pt x="23" y="15"/>
                    <a:pt x="23" y="15"/>
                  </a:cubicBezTo>
                  <a:cubicBezTo>
                    <a:pt x="23" y="15"/>
                    <a:pt x="8" y="22"/>
                    <a:pt x="0" y="29"/>
                  </a:cubicBezTo>
                  <a:cubicBezTo>
                    <a:pt x="15" y="51"/>
                    <a:pt x="15" y="51"/>
                    <a:pt x="15" y="51"/>
                  </a:cubicBezTo>
                  <a:cubicBezTo>
                    <a:pt x="15" y="51"/>
                    <a:pt x="63" y="24"/>
                    <a:pt x="65" y="24"/>
                  </a:cubicBezTo>
                  <a:cubicBezTo>
                    <a:pt x="54" y="0"/>
                    <a:pt x="54" y="0"/>
                    <a:pt x="54" y="0"/>
                  </a:cubicBezTo>
                  <a:cubicBezTo>
                    <a:pt x="54" y="0"/>
                    <a:pt x="33" y="9"/>
                    <a:pt x="31" y="11"/>
                  </a:cubicBezTo>
                  <a:cubicBezTo>
                    <a:pt x="38" y="25"/>
                    <a:pt x="38" y="25"/>
                    <a:pt x="38" y="25"/>
                  </a:cubicBezTo>
                  <a:cubicBezTo>
                    <a:pt x="51" y="18"/>
                    <a:pt x="51" y="18"/>
                    <a:pt x="51" y="18"/>
                  </a:cubicBezTo>
                  <a:cubicBezTo>
                    <a:pt x="48" y="13"/>
                    <a:pt x="48" y="13"/>
                    <a:pt x="48" y="13"/>
                  </a:cubicBezTo>
                  <a:cubicBezTo>
                    <a:pt x="40" y="17"/>
                    <a:pt x="40" y="17"/>
                    <a:pt x="40" y="17"/>
                  </a:cubicBezTo>
                  <a:cubicBezTo>
                    <a:pt x="37" y="13"/>
                    <a:pt x="37" y="13"/>
                    <a:pt x="37" y="13"/>
                  </a:cubicBezTo>
                  <a:cubicBezTo>
                    <a:pt x="37" y="13"/>
                    <a:pt x="50" y="7"/>
                    <a:pt x="51" y="7"/>
                  </a:cubicBezTo>
                  <a:cubicBezTo>
                    <a:pt x="56" y="17"/>
                    <a:pt x="56" y="17"/>
                    <a:pt x="56" y="17"/>
                  </a:cubicBezTo>
                  <a:lnTo>
                    <a:pt x="57"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26"/>
            <p:cNvSpPr/>
            <p:nvPr/>
          </p:nvSpPr>
          <p:spPr bwMode="auto">
            <a:xfrm>
              <a:off x="-8478838" y="1819275"/>
              <a:ext cx="238125" cy="219075"/>
            </a:xfrm>
            <a:custGeom>
              <a:avLst/>
              <a:gdLst>
                <a:gd name="T0" fmla="*/ 54 w 63"/>
                <a:gd name="T1" fmla="*/ 20 h 58"/>
                <a:gd name="T2" fmla="*/ 19 w 63"/>
                <a:gd name="T3" fmla="*/ 50 h 58"/>
                <a:gd name="T4" fmla="*/ 8 w 63"/>
                <a:gd name="T5" fmla="*/ 39 h 58"/>
                <a:gd name="T6" fmla="*/ 20 w 63"/>
                <a:gd name="T7" fmla="*/ 29 h 58"/>
                <a:gd name="T8" fmla="*/ 23 w 63"/>
                <a:gd name="T9" fmla="*/ 33 h 58"/>
                <a:gd name="T10" fmla="*/ 16 w 63"/>
                <a:gd name="T11" fmla="*/ 38 h 58"/>
                <a:gd name="T12" fmla="*/ 20 w 63"/>
                <a:gd name="T13" fmla="*/ 42 h 58"/>
                <a:gd name="T14" fmla="*/ 31 w 63"/>
                <a:gd name="T15" fmla="*/ 33 h 58"/>
                <a:gd name="T16" fmla="*/ 20 w 63"/>
                <a:gd name="T17" fmla="*/ 21 h 58"/>
                <a:gd name="T18" fmla="*/ 0 w 63"/>
                <a:gd name="T19" fmla="*/ 39 h 58"/>
                <a:gd name="T20" fmla="*/ 19 w 63"/>
                <a:gd name="T21" fmla="*/ 58 h 58"/>
                <a:gd name="T22" fmla="*/ 63 w 63"/>
                <a:gd name="T23" fmla="*/ 21 h 58"/>
                <a:gd name="T24" fmla="*/ 47 w 63"/>
                <a:gd name="T25" fmla="*/ 0 h 58"/>
                <a:gd name="T26" fmla="*/ 27 w 63"/>
                <a:gd name="T27" fmla="*/ 15 h 58"/>
                <a:gd name="T28" fmla="*/ 36 w 63"/>
                <a:gd name="T29" fmla="*/ 27 h 58"/>
                <a:gd name="T30" fmla="*/ 47 w 63"/>
                <a:gd name="T31" fmla="*/ 19 h 58"/>
                <a:gd name="T32" fmla="*/ 44 w 63"/>
                <a:gd name="T33" fmla="*/ 14 h 58"/>
                <a:gd name="T34" fmla="*/ 37 w 63"/>
                <a:gd name="T35" fmla="*/ 20 h 58"/>
                <a:gd name="T36" fmla="*/ 33 w 63"/>
                <a:gd name="T37" fmla="*/ 16 h 58"/>
                <a:gd name="T38" fmla="*/ 46 w 63"/>
                <a:gd name="T39" fmla="*/ 7 h 58"/>
                <a:gd name="T40" fmla="*/ 53 w 63"/>
                <a:gd name="T41" fmla="*/ 16 h 58"/>
                <a:gd name="T42" fmla="*/ 54 w 63"/>
                <a:gd name="T43" fmla="*/ 2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58">
                  <a:moveTo>
                    <a:pt x="54" y="20"/>
                  </a:moveTo>
                  <a:cubicBezTo>
                    <a:pt x="54" y="20"/>
                    <a:pt x="21" y="47"/>
                    <a:pt x="19" y="50"/>
                  </a:cubicBezTo>
                  <a:cubicBezTo>
                    <a:pt x="8" y="39"/>
                    <a:pt x="8" y="39"/>
                    <a:pt x="8" y="39"/>
                  </a:cubicBezTo>
                  <a:cubicBezTo>
                    <a:pt x="20" y="29"/>
                    <a:pt x="20" y="29"/>
                    <a:pt x="20" y="29"/>
                  </a:cubicBezTo>
                  <a:cubicBezTo>
                    <a:pt x="23" y="33"/>
                    <a:pt x="23" y="33"/>
                    <a:pt x="23" y="33"/>
                  </a:cubicBezTo>
                  <a:cubicBezTo>
                    <a:pt x="16" y="38"/>
                    <a:pt x="16" y="38"/>
                    <a:pt x="16" y="38"/>
                  </a:cubicBezTo>
                  <a:cubicBezTo>
                    <a:pt x="20" y="42"/>
                    <a:pt x="20" y="42"/>
                    <a:pt x="20" y="42"/>
                  </a:cubicBezTo>
                  <a:cubicBezTo>
                    <a:pt x="31" y="33"/>
                    <a:pt x="31" y="33"/>
                    <a:pt x="31" y="33"/>
                  </a:cubicBezTo>
                  <a:cubicBezTo>
                    <a:pt x="20" y="21"/>
                    <a:pt x="20" y="21"/>
                    <a:pt x="20" y="21"/>
                  </a:cubicBezTo>
                  <a:cubicBezTo>
                    <a:pt x="20" y="21"/>
                    <a:pt x="7" y="31"/>
                    <a:pt x="0" y="39"/>
                  </a:cubicBezTo>
                  <a:cubicBezTo>
                    <a:pt x="19" y="58"/>
                    <a:pt x="19" y="58"/>
                    <a:pt x="19" y="58"/>
                  </a:cubicBezTo>
                  <a:cubicBezTo>
                    <a:pt x="19" y="58"/>
                    <a:pt x="60" y="22"/>
                    <a:pt x="63" y="21"/>
                  </a:cubicBezTo>
                  <a:cubicBezTo>
                    <a:pt x="47" y="0"/>
                    <a:pt x="47" y="0"/>
                    <a:pt x="47" y="0"/>
                  </a:cubicBezTo>
                  <a:cubicBezTo>
                    <a:pt x="47" y="0"/>
                    <a:pt x="28" y="13"/>
                    <a:pt x="27" y="15"/>
                  </a:cubicBezTo>
                  <a:cubicBezTo>
                    <a:pt x="36" y="27"/>
                    <a:pt x="36" y="27"/>
                    <a:pt x="36" y="27"/>
                  </a:cubicBezTo>
                  <a:cubicBezTo>
                    <a:pt x="47" y="19"/>
                    <a:pt x="47" y="19"/>
                    <a:pt x="47" y="19"/>
                  </a:cubicBezTo>
                  <a:cubicBezTo>
                    <a:pt x="44" y="14"/>
                    <a:pt x="44" y="14"/>
                    <a:pt x="44" y="14"/>
                  </a:cubicBezTo>
                  <a:cubicBezTo>
                    <a:pt x="37" y="20"/>
                    <a:pt x="37" y="20"/>
                    <a:pt x="37" y="20"/>
                  </a:cubicBezTo>
                  <a:cubicBezTo>
                    <a:pt x="33" y="16"/>
                    <a:pt x="33" y="16"/>
                    <a:pt x="33" y="16"/>
                  </a:cubicBezTo>
                  <a:cubicBezTo>
                    <a:pt x="33" y="16"/>
                    <a:pt x="44" y="8"/>
                    <a:pt x="46" y="7"/>
                  </a:cubicBezTo>
                  <a:cubicBezTo>
                    <a:pt x="53" y="16"/>
                    <a:pt x="53" y="16"/>
                    <a:pt x="53" y="16"/>
                  </a:cubicBezTo>
                  <a:lnTo>
                    <a:pt x="54"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27"/>
            <p:cNvSpPr/>
            <p:nvPr/>
          </p:nvSpPr>
          <p:spPr bwMode="auto">
            <a:xfrm>
              <a:off x="-8650288" y="1989138"/>
              <a:ext cx="220663" cy="233363"/>
            </a:xfrm>
            <a:custGeom>
              <a:avLst/>
              <a:gdLst>
                <a:gd name="T0" fmla="*/ 50 w 59"/>
                <a:gd name="T1" fmla="*/ 19 h 62"/>
                <a:gd name="T2" fmla="*/ 20 w 59"/>
                <a:gd name="T3" fmla="*/ 54 h 62"/>
                <a:gd name="T4" fmla="*/ 8 w 59"/>
                <a:gd name="T5" fmla="*/ 45 h 62"/>
                <a:gd name="T6" fmla="*/ 17 w 59"/>
                <a:gd name="T7" fmla="*/ 33 h 62"/>
                <a:gd name="T8" fmla="*/ 21 w 59"/>
                <a:gd name="T9" fmla="*/ 36 h 62"/>
                <a:gd name="T10" fmla="*/ 16 w 59"/>
                <a:gd name="T11" fmla="*/ 43 h 62"/>
                <a:gd name="T12" fmla="*/ 20 w 59"/>
                <a:gd name="T13" fmla="*/ 46 h 62"/>
                <a:gd name="T14" fmla="*/ 29 w 59"/>
                <a:gd name="T15" fmla="*/ 36 h 62"/>
                <a:gd name="T16" fmla="*/ 16 w 59"/>
                <a:gd name="T17" fmla="*/ 25 h 62"/>
                <a:gd name="T18" fmla="*/ 0 w 59"/>
                <a:gd name="T19" fmla="*/ 46 h 62"/>
                <a:gd name="T20" fmla="*/ 22 w 59"/>
                <a:gd name="T21" fmla="*/ 62 h 62"/>
                <a:gd name="T22" fmla="*/ 59 w 59"/>
                <a:gd name="T23" fmla="*/ 19 h 62"/>
                <a:gd name="T24" fmla="*/ 39 w 59"/>
                <a:gd name="T25" fmla="*/ 0 h 62"/>
                <a:gd name="T26" fmla="*/ 22 w 59"/>
                <a:gd name="T27" fmla="*/ 19 h 62"/>
                <a:gd name="T28" fmla="*/ 34 w 59"/>
                <a:gd name="T29" fmla="*/ 29 h 62"/>
                <a:gd name="T30" fmla="*/ 43 w 59"/>
                <a:gd name="T31" fmla="*/ 18 h 62"/>
                <a:gd name="T32" fmla="*/ 39 w 59"/>
                <a:gd name="T33" fmla="*/ 15 h 62"/>
                <a:gd name="T34" fmla="*/ 33 w 59"/>
                <a:gd name="T35" fmla="*/ 21 h 62"/>
                <a:gd name="T36" fmla="*/ 29 w 59"/>
                <a:gd name="T37" fmla="*/ 18 h 62"/>
                <a:gd name="T38" fmla="*/ 40 w 59"/>
                <a:gd name="T39" fmla="*/ 8 h 62"/>
                <a:gd name="T40" fmla="*/ 48 w 59"/>
                <a:gd name="T41" fmla="*/ 15 h 62"/>
                <a:gd name="T42" fmla="*/ 50 w 59"/>
                <a:gd name="T43" fmla="*/ 1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62">
                  <a:moveTo>
                    <a:pt x="50" y="19"/>
                  </a:moveTo>
                  <a:cubicBezTo>
                    <a:pt x="50" y="19"/>
                    <a:pt x="22" y="51"/>
                    <a:pt x="20" y="54"/>
                  </a:cubicBezTo>
                  <a:cubicBezTo>
                    <a:pt x="8" y="45"/>
                    <a:pt x="8" y="45"/>
                    <a:pt x="8" y="45"/>
                  </a:cubicBezTo>
                  <a:cubicBezTo>
                    <a:pt x="17" y="33"/>
                    <a:pt x="17" y="33"/>
                    <a:pt x="17" y="33"/>
                  </a:cubicBezTo>
                  <a:cubicBezTo>
                    <a:pt x="21" y="36"/>
                    <a:pt x="21" y="36"/>
                    <a:pt x="21" y="36"/>
                  </a:cubicBezTo>
                  <a:cubicBezTo>
                    <a:pt x="16" y="43"/>
                    <a:pt x="16" y="43"/>
                    <a:pt x="16" y="43"/>
                  </a:cubicBezTo>
                  <a:cubicBezTo>
                    <a:pt x="20" y="46"/>
                    <a:pt x="20" y="46"/>
                    <a:pt x="20" y="46"/>
                  </a:cubicBezTo>
                  <a:cubicBezTo>
                    <a:pt x="29" y="36"/>
                    <a:pt x="29" y="36"/>
                    <a:pt x="29" y="36"/>
                  </a:cubicBezTo>
                  <a:cubicBezTo>
                    <a:pt x="16" y="25"/>
                    <a:pt x="16" y="25"/>
                    <a:pt x="16" y="25"/>
                  </a:cubicBezTo>
                  <a:cubicBezTo>
                    <a:pt x="16" y="25"/>
                    <a:pt x="5" y="37"/>
                    <a:pt x="0" y="46"/>
                  </a:cubicBezTo>
                  <a:cubicBezTo>
                    <a:pt x="22" y="62"/>
                    <a:pt x="22" y="62"/>
                    <a:pt x="22" y="62"/>
                  </a:cubicBezTo>
                  <a:cubicBezTo>
                    <a:pt x="22" y="62"/>
                    <a:pt x="57" y="20"/>
                    <a:pt x="59" y="19"/>
                  </a:cubicBezTo>
                  <a:cubicBezTo>
                    <a:pt x="39" y="0"/>
                    <a:pt x="39" y="0"/>
                    <a:pt x="39" y="0"/>
                  </a:cubicBezTo>
                  <a:cubicBezTo>
                    <a:pt x="39" y="0"/>
                    <a:pt x="23" y="16"/>
                    <a:pt x="22" y="19"/>
                  </a:cubicBezTo>
                  <a:cubicBezTo>
                    <a:pt x="34" y="29"/>
                    <a:pt x="34" y="29"/>
                    <a:pt x="34" y="29"/>
                  </a:cubicBezTo>
                  <a:cubicBezTo>
                    <a:pt x="43" y="18"/>
                    <a:pt x="43" y="18"/>
                    <a:pt x="43" y="18"/>
                  </a:cubicBezTo>
                  <a:cubicBezTo>
                    <a:pt x="39" y="15"/>
                    <a:pt x="39" y="15"/>
                    <a:pt x="39" y="15"/>
                  </a:cubicBezTo>
                  <a:cubicBezTo>
                    <a:pt x="33" y="21"/>
                    <a:pt x="33" y="21"/>
                    <a:pt x="33" y="21"/>
                  </a:cubicBezTo>
                  <a:cubicBezTo>
                    <a:pt x="29" y="18"/>
                    <a:pt x="29" y="18"/>
                    <a:pt x="29" y="18"/>
                  </a:cubicBezTo>
                  <a:cubicBezTo>
                    <a:pt x="29" y="18"/>
                    <a:pt x="39" y="8"/>
                    <a:pt x="40" y="8"/>
                  </a:cubicBezTo>
                  <a:cubicBezTo>
                    <a:pt x="48" y="15"/>
                    <a:pt x="48" y="15"/>
                    <a:pt x="48" y="15"/>
                  </a:cubicBezTo>
                  <a:lnTo>
                    <a:pt x="5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28"/>
            <p:cNvSpPr/>
            <p:nvPr/>
          </p:nvSpPr>
          <p:spPr bwMode="auto">
            <a:xfrm>
              <a:off x="-8782050" y="2192338"/>
              <a:ext cx="198438" cy="244475"/>
            </a:xfrm>
            <a:custGeom>
              <a:avLst/>
              <a:gdLst>
                <a:gd name="T0" fmla="*/ 44 w 53"/>
                <a:gd name="T1" fmla="*/ 16 h 65"/>
                <a:gd name="T2" fmla="*/ 22 w 53"/>
                <a:gd name="T3" fmla="*/ 56 h 65"/>
                <a:gd name="T4" fmla="*/ 8 w 53"/>
                <a:gd name="T5" fmla="*/ 50 h 65"/>
                <a:gd name="T6" fmla="*/ 15 w 53"/>
                <a:gd name="T7" fmla="*/ 37 h 65"/>
                <a:gd name="T8" fmla="*/ 19 w 53"/>
                <a:gd name="T9" fmla="*/ 39 h 65"/>
                <a:gd name="T10" fmla="*/ 15 w 53"/>
                <a:gd name="T11" fmla="*/ 47 h 65"/>
                <a:gd name="T12" fmla="*/ 20 w 53"/>
                <a:gd name="T13" fmla="*/ 49 h 65"/>
                <a:gd name="T14" fmla="*/ 27 w 53"/>
                <a:gd name="T15" fmla="*/ 37 h 65"/>
                <a:gd name="T16" fmla="*/ 12 w 53"/>
                <a:gd name="T17" fmla="*/ 29 h 65"/>
                <a:gd name="T18" fmla="*/ 0 w 53"/>
                <a:gd name="T19" fmla="*/ 53 h 65"/>
                <a:gd name="T20" fmla="*/ 25 w 53"/>
                <a:gd name="T21" fmla="*/ 65 h 65"/>
                <a:gd name="T22" fmla="*/ 53 w 53"/>
                <a:gd name="T23" fmla="*/ 14 h 65"/>
                <a:gd name="T24" fmla="*/ 30 w 53"/>
                <a:gd name="T25" fmla="*/ 0 h 65"/>
                <a:gd name="T26" fmla="*/ 17 w 53"/>
                <a:gd name="T27" fmla="*/ 22 h 65"/>
                <a:gd name="T28" fmla="*/ 30 w 53"/>
                <a:gd name="T29" fmla="*/ 29 h 65"/>
                <a:gd name="T30" fmla="*/ 37 w 53"/>
                <a:gd name="T31" fmla="*/ 17 h 65"/>
                <a:gd name="T32" fmla="*/ 32 w 53"/>
                <a:gd name="T33" fmla="*/ 14 h 65"/>
                <a:gd name="T34" fmla="*/ 27 w 53"/>
                <a:gd name="T35" fmla="*/ 22 h 65"/>
                <a:gd name="T36" fmla="*/ 23 w 53"/>
                <a:gd name="T37" fmla="*/ 20 h 65"/>
                <a:gd name="T38" fmla="*/ 32 w 53"/>
                <a:gd name="T39" fmla="*/ 7 h 65"/>
                <a:gd name="T40" fmla="*/ 41 w 53"/>
                <a:gd name="T41" fmla="*/ 13 h 65"/>
                <a:gd name="T42" fmla="*/ 44 w 53"/>
                <a:gd name="T43" fmla="*/ 1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3" h="65">
                  <a:moveTo>
                    <a:pt x="44" y="16"/>
                  </a:moveTo>
                  <a:cubicBezTo>
                    <a:pt x="44" y="16"/>
                    <a:pt x="22" y="53"/>
                    <a:pt x="22" y="56"/>
                  </a:cubicBezTo>
                  <a:cubicBezTo>
                    <a:pt x="8" y="50"/>
                    <a:pt x="8" y="50"/>
                    <a:pt x="8" y="50"/>
                  </a:cubicBezTo>
                  <a:cubicBezTo>
                    <a:pt x="15" y="37"/>
                    <a:pt x="15" y="37"/>
                    <a:pt x="15" y="37"/>
                  </a:cubicBezTo>
                  <a:cubicBezTo>
                    <a:pt x="19" y="39"/>
                    <a:pt x="19" y="39"/>
                    <a:pt x="19" y="39"/>
                  </a:cubicBezTo>
                  <a:cubicBezTo>
                    <a:pt x="15" y="47"/>
                    <a:pt x="15" y="47"/>
                    <a:pt x="15" y="47"/>
                  </a:cubicBezTo>
                  <a:cubicBezTo>
                    <a:pt x="20" y="49"/>
                    <a:pt x="20" y="49"/>
                    <a:pt x="20" y="49"/>
                  </a:cubicBezTo>
                  <a:cubicBezTo>
                    <a:pt x="27" y="37"/>
                    <a:pt x="27" y="37"/>
                    <a:pt x="27" y="37"/>
                  </a:cubicBezTo>
                  <a:cubicBezTo>
                    <a:pt x="12" y="29"/>
                    <a:pt x="12" y="29"/>
                    <a:pt x="12" y="29"/>
                  </a:cubicBezTo>
                  <a:cubicBezTo>
                    <a:pt x="12" y="29"/>
                    <a:pt x="3" y="43"/>
                    <a:pt x="0" y="53"/>
                  </a:cubicBezTo>
                  <a:cubicBezTo>
                    <a:pt x="25" y="65"/>
                    <a:pt x="25" y="65"/>
                    <a:pt x="25" y="65"/>
                  </a:cubicBezTo>
                  <a:cubicBezTo>
                    <a:pt x="25" y="65"/>
                    <a:pt x="51" y="16"/>
                    <a:pt x="53" y="14"/>
                  </a:cubicBezTo>
                  <a:cubicBezTo>
                    <a:pt x="30" y="0"/>
                    <a:pt x="30" y="0"/>
                    <a:pt x="30" y="0"/>
                  </a:cubicBezTo>
                  <a:cubicBezTo>
                    <a:pt x="30" y="0"/>
                    <a:pt x="17" y="19"/>
                    <a:pt x="17" y="22"/>
                  </a:cubicBezTo>
                  <a:cubicBezTo>
                    <a:pt x="30" y="29"/>
                    <a:pt x="30" y="29"/>
                    <a:pt x="30" y="29"/>
                  </a:cubicBezTo>
                  <a:cubicBezTo>
                    <a:pt x="37" y="17"/>
                    <a:pt x="37" y="17"/>
                    <a:pt x="37" y="17"/>
                  </a:cubicBezTo>
                  <a:cubicBezTo>
                    <a:pt x="32" y="14"/>
                    <a:pt x="32" y="14"/>
                    <a:pt x="32" y="14"/>
                  </a:cubicBezTo>
                  <a:cubicBezTo>
                    <a:pt x="27" y="22"/>
                    <a:pt x="27" y="22"/>
                    <a:pt x="27" y="22"/>
                  </a:cubicBezTo>
                  <a:cubicBezTo>
                    <a:pt x="23" y="20"/>
                    <a:pt x="23" y="20"/>
                    <a:pt x="23" y="20"/>
                  </a:cubicBezTo>
                  <a:cubicBezTo>
                    <a:pt x="23" y="20"/>
                    <a:pt x="31" y="8"/>
                    <a:pt x="32" y="7"/>
                  </a:cubicBezTo>
                  <a:cubicBezTo>
                    <a:pt x="41" y="13"/>
                    <a:pt x="41" y="13"/>
                    <a:pt x="41" y="13"/>
                  </a:cubicBezTo>
                  <a:lnTo>
                    <a:pt x="44"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29"/>
            <p:cNvSpPr/>
            <p:nvPr/>
          </p:nvSpPr>
          <p:spPr bwMode="auto">
            <a:xfrm>
              <a:off x="-8861425" y="2433638"/>
              <a:ext cx="161925" cy="241300"/>
            </a:xfrm>
            <a:custGeom>
              <a:avLst/>
              <a:gdLst>
                <a:gd name="T0" fmla="*/ 35 w 43"/>
                <a:gd name="T1" fmla="*/ 12 h 64"/>
                <a:gd name="T2" fmla="*/ 21 w 43"/>
                <a:gd name="T3" fmla="*/ 56 h 64"/>
                <a:gd name="T4" fmla="*/ 6 w 43"/>
                <a:gd name="T5" fmla="*/ 53 h 64"/>
                <a:gd name="T6" fmla="*/ 11 w 43"/>
                <a:gd name="T7" fmla="*/ 38 h 64"/>
                <a:gd name="T8" fmla="*/ 15 w 43"/>
                <a:gd name="T9" fmla="*/ 40 h 64"/>
                <a:gd name="T10" fmla="*/ 13 w 43"/>
                <a:gd name="T11" fmla="*/ 48 h 64"/>
                <a:gd name="T12" fmla="*/ 18 w 43"/>
                <a:gd name="T13" fmla="*/ 49 h 64"/>
                <a:gd name="T14" fmla="*/ 23 w 43"/>
                <a:gd name="T15" fmla="*/ 36 h 64"/>
                <a:gd name="T16" fmla="*/ 7 w 43"/>
                <a:gd name="T17" fmla="*/ 31 h 64"/>
                <a:gd name="T18" fmla="*/ 0 w 43"/>
                <a:gd name="T19" fmla="*/ 57 h 64"/>
                <a:gd name="T20" fmla="*/ 26 w 43"/>
                <a:gd name="T21" fmla="*/ 64 h 64"/>
                <a:gd name="T22" fmla="*/ 43 w 43"/>
                <a:gd name="T23" fmla="*/ 9 h 64"/>
                <a:gd name="T24" fmla="*/ 18 w 43"/>
                <a:gd name="T25" fmla="*/ 0 h 64"/>
                <a:gd name="T26" fmla="*/ 10 w 43"/>
                <a:gd name="T27" fmla="*/ 23 h 64"/>
                <a:gd name="T28" fmla="*/ 24 w 43"/>
                <a:gd name="T29" fmla="*/ 28 h 64"/>
                <a:gd name="T30" fmla="*/ 29 w 43"/>
                <a:gd name="T31" fmla="*/ 15 h 64"/>
                <a:gd name="T32" fmla="*/ 24 w 43"/>
                <a:gd name="T33" fmla="*/ 13 h 64"/>
                <a:gd name="T34" fmla="*/ 20 w 43"/>
                <a:gd name="T35" fmla="*/ 22 h 64"/>
                <a:gd name="T36" fmla="*/ 16 w 43"/>
                <a:gd name="T37" fmla="*/ 20 h 64"/>
                <a:gd name="T38" fmla="*/ 22 w 43"/>
                <a:gd name="T39" fmla="*/ 6 h 64"/>
                <a:gd name="T40" fmla="*/ 32 w 43"/>
                <a:gd name="T41" fmla="*/ 10 h 64"/>
                <a:gd name="T42" fmla="*/ 35 w 43"/>
                <a:gd name="T43" fmla="*/ 1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64">
                  <a:moveTo>
                    <a:pt x="35" y="12"/>
                  </a:moveTo>
                  <a:cubicBezTo>
                    <a:pt x="35" y="12"/>
                    <a:pt x="21" y="53"/>
                    <a:pt x="21" y="56"/>
                  </a:cubicBezTo>
                  <a:cubicBezTo>
                    <a:pt x="6" y="53"/>
                    <a:pt x="6" y="53"/>
                    <a:pt x="6" y="53"/>
                  </a:cubicBezTo>
                  <a:cubicBezTo>
                    <a:pt x="11" y="38"/>
                    <a:pt x="11" y="38"/>
                    <a:pt x="11" y="38"/>
                  </a:cubicBezTo>
                  <a:cubicBezTo>
                    <a:pt x="15" y="40"/>
                    <a:pt x="15" y="40"/>
                    <a:pt x="15" y="40"/>
                  </a:cubicBezTo>
                  <a:cubicBezTo>
                    <a:pt x="13" y="48"/>
                    <a:pt x="13" y="48"/>
                    <a:pt x="13" y="48"/>
                  </a:cubicBezTo>
                  <a:cubicBezTo>
                    <a:pt x="18" y="49"/>
                    <a:pt x="18" y="49"/>
                    <a:pt x="18" y="49"/>
                  </a:cubicBezTo>
                  <a:cubicBezTo>
                    <a:pt x="23" y="36"/>
                    <a:pt x="23" y="36"/>
                    <a:pt x="23" y="36"/>
                  </a:cubicBezTo>
                  <a:cubicBezTo>
                    <a:pt x="7" y="31"/>
                    <a:pt x="7" y="31"/>
                    <a:pt x="7" y="31"/>
                  </a:cubicBezTo>
                  <a:cubicBezTo>
                    <a:pt x="7" y="31"/>
                    <a:pt x="1" y="47"/>
                    <a:pt x="0" y="57"/>
                  </a:cubicBezTo>
                  <a:cubicBezTo>
                    <a:pt x="26" y="64"/>
                    <a:pt x="26" y="64"/>
                    <a:pt x="26" y="64"/>
                  </a:cubicBezTo>
                  <a:cubicBezTo>
                    <a:pt x="26" y="64"/>
                    <a:pt x="42" y="11"/>
                    <a:pt x="43" y="9"/>
                  </a:cubicBezTo>
                  <a:cubicBezTo>
                    <a:pt x="18" y="0"/>
                    <a:pt x="18" y="0"/>
                    <a:pt x="18" y="0"/>
                  </a:cubicBezTo>
                  <a:cubicBezTo>
                    <a:pt x="18" y="0"/>
                    <a:pt x="9" y="20"/>
                    <a:pt x="10" y="23"/>
                  </a:cubicBezTo>
                  <a:cubicBezTo>
                    <a:pt x="24" y="28"/>
                    <a:pt x="24" y="28"/>
                    <a:pt x="24" y="28"/>
                  </a:cubicBezTo>
                  <a:cubicBezTo>
                    <a:pt x="29" y="15"/>
                    <a:pt x="29" y="15"/>
                    <a:pt x="29" y="15"/>
                  </a:cubicBezTo>
                  <a:cubicBezTo>
                    <a:pt x="24" y="13"/>
                    <a:pt x="24" y="13"/>
                    <a:pt x="24" y="13"/>
                  </a:cubicBezTo>
                  <a:cubicBezTo>
                    <a:pt x="20" y="22"/>
                    <a:pt x="20" y="22"/>
                    <a:pt x="20" y="22"/>
                  </a:cubicBezTo>
                  <a:cubicBezTo>
                    <a:pt x="16" y="20"/>
                    <a:pt x="16" y="20"/>
                    <a:pt x="16" y="20"/>
                  </a:cubicBezTo>
                  <a:cubicBezTo>
                    <a:pt x="16" y="20"/>
                    <a:pt x="21" y="7"/>
                    <a:pt x="22" y="6"/>
                  </a:cubicBezTo>
                  <a:cubicBezTo>
                    <a:pt x="32" y="10"/>
                    <a:pt x="32" y="10"/>
                    <a:pt x="32" y="10"/>
                  </a:cubicBezTo>
                  <a:lnTo>
                    <a:pt x="35"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30"/>
            <p:cNvSpPr/>
            <p:nvPr/>
          </p:nvSpPr>
          <p:spPr bwMode="auto">
            <a:xfrm>
              <a:off x="-8974138" y="2655888"/>
              <a:ext cx="766763" cy="1436688"/>
            </a:xfrm>
            <a:custGeom>
              <a:avLst/>
              <a:gdLst>
                <a:gd name="T0" fmla="*/ 30 w 204"/>
                <a:gd name="T1" fmla="*/ 15 h 382"/>
                <a:gd name="T2" fmla="*/ 49 w 204"/>
                <a:gd name="T3" fmla="*/ 18 h 382"/>
                <a:gd name="T4" fmla="*/ 59 w 204"/>
                <a:gd name="T5" fmla="*/ 31 h 382"/>
                <a:gd name="T6" fmla="*/ 38 w 204"/>
                <a:gd name="T7" fmla="*/ 68 h 382"/>
                <a:gd name="T8" fmla="*/ 70 w 204"/>
                <a:gd name="T9" fmla="*/ 69 h 382"/>
                <a:gd name="T10" fmla="*/ 39 w 204"/>
                <a:gd name="T11" fmla="*/ 122 h 382"/>
                <a:gd name="T12" fmla="*/ 48 w 204"/>
                <a:gd name="T13" fmla="*/ 137 h 382"/>
                <a:gd name="T14" fmla="*/ 62 w 204"/>
                <a:gd name="T15" fmla="*/ 159 h 382"/>
                <a:gd name="T16" fmla="*/ 53 w 204"/>
                <a:gd name="T17" fmla="*/ 187 h 382"/>
                <a:gd name="T18" fmla="*/ 86 w 204"/>
                <a:gd name="T19" fmla="*/ 178 h 382"/>
                <a:gd name="T20" fmla="*/ 76 w 204"/>
                <a:gd name="T21" fmla="*/ 238 h 382"/>
                <a:gd name="T22" fmla="*/ 89 w 204"/>
                <a:gd name="T23" fmla="*/ 250 h 382"/>
                <a:gd name="T24" fmla="*/ 111 w 204"/>
                <a:gd name="T25" fmla="*/ 264 h 382"/>
                <a:gd name="T26" fmla="*/ 113 w 204"/>
                <a:gd name="T27" fmla="*/ 294 h 382"/>
                <a:gd name="T28" fmla="*/ 138 w 204"/>
                <a:gd name="T29" fmla="*/ 274 h 382"/>
                <a:gd name="T30" fmla="*/ 150 w 204"/>
                <a:gd name="T31" fmla="*/ 334 h 382"/>
                <a:gd name="T32" fmla="*/ 165 w 204"/>
                <a:gd name="T33" fmla="*/ 340 h 382"/>
                <a:gd name="T34" fmla="*/ 188 w 204"/>
                <a:gd name="T35" fmla="*/ 343 h 382"/>
                <a:gd name="T36" fmla="*/ 202 w 204"/>
                <a:gd name="T37" fmla="*/ 375 h 382"/>
                <a:gd name="T38" fmla="*/ 193 w 204"/>
                <a:gd name="T39" fmla="*/ 375 h 382"/>
                <a:gd name="T40" fmla="*/ 129 w 204"/>
                <a:gd name="T41" fmla="*/ 366 h 382"/>
                <a:gd name="T42" fmla="*/ 151 w 204"/>
                <a:gd name="T43" fmla="*/ 343 h 382"/>
                <a:gd name="T44" fmla="*/ 113 w 204"/>
                <a:gd name="T45" fmla="*/ 331 h 382"/>
                <a:gd name="T46" fmla="*/ 109 w 204"/>
                <a:gd name="T47" fmla="*/ 309 h 382"/>
                <a:gd name="T48" fmla="*/ 103 w 204"/>
                <a:gd name="T49" fmla="*/ 291 h 382"/>
                <a:gd name="T50" fmla="*/ 46 w 204"/>
                <a:gd name="T51" fmla="*/ 260 h 382"/>
                <a:gd name="T52" fmla="*/ 73 w 204"/>
                <a:gd name="T53" fmla="*/ 246 h 382"/>
                <a:gd name="T54" fmla="*/ 42 w 204"/>
                <a:gd name="T55" fmla="*/ 222 h 382"/>
                <a:gd name="T56" fmla="*/ 47 w 204"/>
                <a:gd name="T57" fmla="*/ 201 h 382"/>
                <a:gd name="T58" fmla="*/ 48 w 204"/>
                <a:gd name="T59" fmla="*/ 182 h 382"/>
                <a:gd name="T60" fmla="*/ 3 w 204"/>
                <a:gd name="T61" fmla="*/ 134 h 382"/>
                <a:gd name="T62" fmla="*/ 35 w 204"/>
                <a:gd name="T63" fmla="*/ 131 h 382"/>
                <a:gd name="T64" fmla="*/ 15 w 204"/>
                <a:gd name="T65" fmla="*/ 99 h 382"/>
                <a:gd name="T66" fmla="*/ 25 w 204"/>
                <a:gd name="T67" fmla="*/ 77 h 382"/>
                <a:gd name="T68" fmla="*/ 31 w 204"/>
                <a:gd name="T69" fmla="*/ 60 h 382"/>
                <a:gd name="T70" fmla="*/ 7 w 204"/>
                <a:gd name="T71" fmla="*/ 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4" h="382">
                  <a:moveTo>
                    <a:pt x="6" y="0"/>
                  </a:moveTo>
                  <a:cubicBezTo>
                    <a:pt x="6" y="0"/>
                    <a:pt x="24" y="5"/>
                    <a:pt x="30" y="15"/>
                  </a:cubicBezTo>
                  <a:cubicBezTo>
                    <a:pt x="30" y="15"/>
                    <a:pt x="40" y="0"/>
                    <a:pt x="46" y="10"/>
                  </a:cubicBezTo>
                  <a:cubicBezTo>
                    <a:pt x="49" y="18"/>
                    <a:pt x="49" y="18"/>
                    <a:pt x="49" y="18"/>
                  </a:cubicBezTo>
                  <a:cubicBezTo>
                    <a:pt x="49" y="18"/>
                    <a:pt x="68" y="9"/>
                    <a:pt x="77" y="15"/>
                  </a:cubicBezTo>
                  <a:cubicBezTo>
                    <a:pt x="77" y="15"/>
                    <a:pt x="63" y="16"/>
                    <a:pt x="59" y="31"/>
                  </a:cubicBezTo>
                  <a:cubicBezTo>
                    <a:pt x="59" y="31"/>
                    <a:pt x="54" y="53"/>
                    <a:pt x="38" y="61"/>
                  </a:cubicBezTo>
                  <a:cubicBezTo>
                    <a:pt x="38" y="68"/>
                    <a:pt x="38" y="68"/>
                    <a:pt x="38" y="68"/>
                  </a:cubicBezTo>
                  <a:cubicBezTo>
                    <a:pt x="38" y="68"/>
                    <a:pt x="43" y="73"/>
                    <a:pt x="44" y="77"/>
                  </a:cubicBezTo>
                  <a:cubicBezTo>
                    <a:pt x="44" y="77"/>
                    <a:pt x="55" y="67"/>
                    <a:pt x="70" y="69"/>
                  </a:cubicBezTo>
                  <a:cubicBezTo>
                    <a:pt x="70" y="69"/>
                    <a:pt x="54" y="77"/>
                    <a:pt x="54" y="99"/>
                  </a:cubicBezTo>
                  <a:cubicBezTo>
                    <a:pt x="54" y="99"/>
                    <a:pt x="52" y="118"/>
                    <a:pt x="39" y="122"/>
                  </a:cubicBezTo>
                  <a:cubicBezTo>
                    <a:pt x="39" y="130"/>
                    <a:pt x="39" y="130"/>
                    <a:pt x="39" y="130"/>
                  </a:cubicBezTo>
                  <a:cubicBezTo>
                    <a:pt x="39" y="130"/>
                    <a:pt x="46" y="132"/>
                    <a:pt x="48" y="137"/>
                  </a:cubicBezTo>
                  <a:cubicBezTo>
                    <a:pt x="48" y="137"/>
                    <a:pt x="57" y="125"/>
                    <a:pt x="73" y="124"/>
                  </a:cubicBezTo>
                  <a:cubicBezTo>
                    <a:pt x="73" y="124"/>
                    <a:pt x="60" y="132"/>
                    <a:pt x="62" y="159"/>
                  </a:cubicBezTo>
                  <a:cubicBezTo>
                    <a:pt x="62" y="159"/>
                    <a:pt x="59" y="174"/>
                    <a:pt x="52" y="181"/>
                  </a:cubicBezTo>
                  <a:cubicBezTo>
                    <a:pt x="53" y="187"/>
                    <a:pt x="53" y="187"/>
                    <a:pt x="53" y="187"/>
                  </a:cubicBezTo>
                  <a:cubicBezTo>
                    <a:pt x="53" y="187"/>
                    <a:pt x="61" y="190"/>
                    <a:pt x="63" y="194"/>
                  </a:cubicBezTo>
                  <a:cubicBezTo>
                    <a:pt x="63" y="194"/>
                    <a:pt x="76" y="176"/>
                    <a:pt x="86" y="178"/>
                  </a:cubicBezTo>
                  <a:cubicBezTo>
                    <a:pt x="86" y="178"/>
                    <a:pt x="73" y="189"/>
                    <a:pt x="81" y="206"/>
                  </a:cubicBezTo>
                  <a:cubicBezTo>
                    <a:pt x="81" y="206"/>
                    <a:pt x="85" y="223"/>
                    <a:pt x="76" y="238"/>
                  </a:cubicBezTo>
                  <a:cubicBezTo>
                    <a:pt x="79" y="243"/>
                    <a:pt x="79" y="243"/>
                    <a:pt x="79" y="243"/>
                  </a:cubicBezTo>
                  <a:cubicBezTo>
                    <a:pt x="79" y="243"/>
                    <a:pt x="86" y="244"/>
                    <a:pt x="89" y="250"/>
                  </a:cubicBezTo>
                  <a:cubicBezTo>
                    <a:pt x="89" y="250"/>
                    <a:pt x="90" y="234"/>
                    <a:pt x="108" y="228"/>
                  </a:cubicBezTo>
                  <a:cubicBezTo>
                    <a:pt x="108" y="228"/>
                    <a:pt x="96" y="244"/>
                    <a:pt x="111" y="264"/>
                  </a:cubicBezTo>
                  <a:cubicBezTo>
                    <a:pt x="111" y="264"/>
                    <a:pt x="114" y="275"/>
                    <a:pt x="108" y="288"/>
                  </a:cubicBezTo>
                  <a:cubicBezTo>
                    <a:pt x="113" y="294"/>
                    <a:pt x="113" y="294"/>
                    <a:pt x="113" y="294"/>
                  </a:cubicBezTo>
                  <a:cubicBezTo>
                    <a:pt x="113" y="294"/>
                    <a:pt x="121" y="295"/>
                    <a:pt x="122" y="298"/>
                  </a:cubicBezTo>
                  <a:cubicBezTo>
                    <a:pt x="122" y="298"/>
                    <a:pt x="126" y="276"/>
                    <a:pt x="138" y="274"/>
                  </a:cubicBezTo>
                  <a:cubicBezTo>
                    <a:pt x="138" y="274"/>
                    <a:pt x="130" y="292"/>
                    <a:pt x="141" y="300"/>
                  </a:cubicBezTo>
                  <a:cubicBezTo>
                    <a:pt x="141" y="300"/>
                    <a:pt x="155" y="316"/>
                    <a:pt x="150" y="334"/>
                  </a:cubicBezTo>
                  <a:cubicBezTo>
                    <a:pt x="154" y="339"/>
                    <a:pt x="154" y="339"/>
                    <a:pt x="154" y="339"/>
                  </a:cubicBezTo>
                  <a:cubicBezTo>
                    <a:pt x="154" y="339"/>
                    <a:pt x="162" y="337"/>
                    <a:pt x="165" y="340"/>
                  </a:cubicBezTo>
                  <a:cubicBezTo>
                    <a:pt x="165" y="340"/>
                    <a:pt x="164" y="323"/>
                    <a:pt x="176" y="313"/>
                  </a:cubicBezTo>
                  <a:cubicBezTo>
                    <a:pt x="176" y="313"/>
                    <a:pt x="171" y="333"/>
                    <a:pt x="188" y="343"/>
                  </a:cubicBezTo>
                  <a:cubicBezTo>
                    <a:pt x="188" y="343"/>
                    <a:pt x="199" y="356"/>
                    <a:pt x="197" y="371"/>
                  </a:cubicBezTo>
                  <a:cubicBezTo>
                    <a:pt x="202" y="375"/>
                    <a:pt x="202" y="375"/>
                    <a:pt x="202" y="375"/>
                  </a:cubicBezTo>
                  <a:cubicBezTo>
                    <a:pt x="202" y="375"/>
                    <a:pt x="204" y="378"/>
                    <a:pt x="199" y="377"/>
                  </a:cubicBezTo>
                  <a:cubicBezTo>
                    <a:pt x="193" y="375"/>
                    <a:pt x="193" y="375"/>
                    <a:pt x="193" y="375"/>
                  </a:cubicBezTo>
                  <a:cubicBezTo>
                    <a:pt x="193" y="375"/>
                    <a:pt x="176" y="382"/>
                    <a:pt x="165" y="375"/>
                  </a:cubicBezTo>
                  <a:cubicBezTo>
                    <a:pt x="165" y="375"/>
                    <a:pt x="151" y="364"/>
                    <a:pt x="129" y="366"/>
                  </a:cubicBezTo>
                  <a:cubicBezTo>
                    <a:pt x="129" y="366"/>
                    <a:pt x="134" y="356"/>
                    <a:pt x="152" y="354"/>
                  </a:cubicBezTo>
                  <a:cubicBezTo>
                    <a:pt x="152" y="354"/>
                    <a:pt x="150" y="348"/>
                    <a:pt x="151" y="343"/>
                  </a:cubicBezTo>
                  <a:cubicBezTo>
                    <a:pt x="147" y="338"/>
                    <a:pt x="147" y="338"/>
                    <a:pt x="147" y="338"/>
                  </a:cubicBezTo>
                  <a:cubicBezTo>
                    <a:pt x="147" y="338"/>
                    <a:pt x="122" y="340"/>
                    <a:pt x="113" y="331"/>
                  </a:cubicBezTo>
                  <a:cubicBezTo>
                    <a:pt x="113" y="331"/>
                    <a:pt x="104" y="316"/>
                    <a:pt x="84" y="318"/>
                  </a:cubicBezTo>
                  <a:cubicBezTo>
                    <a:pt x="84" y="318"/>
                    <a:pt x="86" y="311"/>
                    <a:pt x="109" y="309"/>
                  </a:cubicBezTo>
                  <a:cubicBezTo>
                    <a:pt x="109" y="309"/>
                    <a:pt x="107" y="303"/>
                    <a:pt x="108" y="298"/>
                  </a:cubicBezTo>
                  <a:cubicBezTo>
                    <a:pt x="103" y="291"/>
                    <a:pt x="103" y="291"/>
                    <a:pt x="103" y="291"/>
                  </a:cubicBezTo>
                  <a:cubicBezTo>
                    <a:pt x="103" y="291"/>
                    <a:pt x="87" y="295"/>
                    <a:pt x="74" y="280"/>
                  </a:cubicBezTo>
                  <a:cubicBezTo>
                    <a:pt x="74" y="280"/>
                    <a:pt x="64" y="264"/>
                    <a:pt x="46" y="260"/>
                  </a:cubicBezTo>
                  <a:cubicBezTo>
                    <a:pt x="46" y="260"/>
                    <a:pt x="59" y="255"/>
                    <a:pt x="73" y="257"/>
                  </a:cubicBezTo>
                  <a:cubicBezTo>
                    <a:pt x="73" y="257"/>
                    <a:pt x="72" y="250"/>
                    <a:pt x="73" y="246"/>
                  </a:cubicBezTo>
                  <a:cubicBezTo>
                    <a:pt x="70" y="240"/>
                    <a:pt x="70" y="240"/>
                    <a:pt x="70" y="240"/>
                  </a:cubicBezTo>
                  <a:cubicBezTo>
                    <a:pt x="70" y="240"/>
                    <a:pt x="53" y="241"/>
                    <a:pt x="42" y="222"/>
                  </a:cubicBezTo>
                  <a:cubicBezTo>
                    <a:pt x="42" y="222"/>
                    <a:pt x="33" y="203"/>
                    <a:pt x="18" y="199"/>
                  </a:cubicBezTo>
                  <a:cubicBezTo>
                    <a:pt x="18" y="199"/>
                    <a:pt x="33" y="195"/>
                    <a:pt x="47" y="201"/>
                  </a:cubicBezTo>
                  <a:cubicBezTo>
                    <a:pt x="47" y="201"/>
                    <a:pt x="47" y="194"/>
                    <a:pt x="49" y="189"/>
                  </a:cubicBezTo>
                  <a:cubicBezTo>
                    <a:pt x="48" y="182"/>
                    <a:pt x="48" y="182"/>
                    <a:pt x="48" y="182"/>
                  </a:cubicBezTo>
                  <a:cubicBezTo>
                    <a:pt x="48" y="182"/>
                    <a:pt x="27" y="176"/>
                    <a:pt x="23" y="159"/>
                  </a:cubicBezTo>
                  <a:cubicBezTo>
                    <a:pt x="23" y="159"/>
                    <a:pt x="17" y="142"/>
                    <a:pt x="3" y="134"/>
                  </a:cubicBezTo>
                  <a:cubicBezTo>
                    <a:pt x="3" y="134"/>
                    <a:pt x="17" y="133"/>
                    <a:pt x="31" y="139"/>
                  </a:cubicBezTo>
                  <a:cubicBezTo>
                    <a:pt x="31" y="139"/>
                    <a:pt x="32" y="133"/>
                    <a:pt x="35" y="131"/>
                  </a:cubicBezTo>
                  <a:cubicBezTo>
                    <a:pt x="34" y="122"/>
                    <a:pt x="34" y="122"/>
                    <a:pt x="34" y="122"/>
                  </a:cubicBezTo>
                  <a:cubicBezTo>
                    <a:pt x="34" y="122"/>
                    <a:pt x="19" y="119"/>
                    <a:pt x="15" y="99"/>
                  </a:cubicBezTo>
                  <a:cubicBezTo>
                    <a:pt x="15" y="99"/>
                    <a:pt x="14" y="80"/>
                    <a:pt x="0" y="67"/>
                  </a:cubicBezTo>
                  <a:cubicBezTo>
                    <a:pt x="0" y="67"/>
                    <a:pt x="15" y="67"/>
                    <a:pt x="25" y="77"/>
                  </a:cubicBezTo>
                  <a:cubicBezTo>
                    <a:pt x="25" y="77"/>
                    <a:pt x="29" y="70"/>
                    <a:pt x="31" y="69"/>
                  </a:cubicBezTo>
                  <a:cubicBezTo>
                    <a:pt x="31" y="60"/>
                    <a:pt x="31" y="60"/>
                    <a:pt x="31" y="60"/>
                  </a:cubicBezTo>
                  <a:cubicBezTo>
                    <a:pt x="31" y="60"/>
                    <a:pt x="19" y="55"/>
                    <a:pt x="17" y="37"/>
                  </a:cubicBezTo>
                  <a:cubicBezTo>
                    <a:pt x="17" y="37"/>
                    <a:pt x="19" y="10"/>
                    <a:pt x="7" y="2"/>
                  </a:cubicBezTo>
                  <a:cubicBezTo>
                    <a:pt x="6" y="0"/>
                    <a:pt x="6"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31"/>
            <p:cNvSpPr/>
            <p:nvPr/>
          </p:nvSpPr>
          <p:spPr bwMode="auto">
            <a:xfrm>
              <a:off x="-6848475" y="2655888"/>
              <a:ext cx="762000" cy="1436688"/>
            </a:xfrm>
            <a:custGeom>
              <a:avLst/>
              <a:gdLst>
                <a:gd name="T0" fmla="*/ 173 w 203"/>
                <a:gd name="T1" fmla="*/ 15 h 382"/>
                <a:gd name="T2" fmla="*/ 154 w 203"/>
                <a:gd name="T3" fmla="*/ 18 h 382"/>
                <a:gd name="T4" fmla="*/ 144 w 203"/>
                <a:gd name="T5" fmla="*/ 31 h 382"/>
                <a:gd name="T6" fmla="*/ 165 w 203"/>
                <a:gd name="T7" fmla="*/ 68 h 382"/>
                <a:gd name="T8" fmla="*/ 133 w 203"/>
                <a:gd name="T9" fmla="*/ 69 h 382"/>
                <a:gd name="T10" fmla="*/ 164 w 203"/>
                <a:gd name="T11" fmla="*/ 122 h 382"/>
                <a:gd name="T12" fmla="*/ 156 w 203"/>
                <a:gd name="T13" fmla="*/ 137 h 382"/>
                <a:gd name="T14" fmla="*/ 142 w 203"/>
                <a:gd name="T15" fmla="*/ 159 h 382"/>
                <a:gd name="T16" fmla="*/ 150 w 203"/>
                <a:gd name="T17" fmla="*/ 187 h 382"/>
                <a:gd name="T18" fmla="*/ 117 w 203"/>
                <a:gd name="T19" fmla="*/ 178 h 382"/>
                <a:gd name="T20" fmla="*/ 127 w 203"/>
                <a:gd name="T21" fmla="*/ 238 h 382"/>
                <a:gd name="T22" fmla="*/ 114 w 203"/>
                <a:gd name="T23" fmla="*/ 250 h 382"/>
                <a:gd name="T24" fmla="*/ 92 w 203"/>
                <a:gd name="T25" fmla="*/ 264 h 382"/>
                <a:gd name="T26" fmla="*/ 90 w 203"/>
                <a:gd name="T27" fmla="*/ 294 h 382"/>
                <a:gd name="T28" fmla="*/ 65 w 203"/>
                <a:gd name="T29" fmla="*/ 274 h 382"/>
                <a:gd name="T30" fmla="*/ 54 w 203"/>
                <a:gd name="T31" fmla="*/ 334 h 382"/>
                <a:gd name="T32" fmla="*/ 38 w 203"/>
                <a:gd name="T33" fmla="*/ 340 h 382"/>
                <a:gd name="T34" fmla="*/ 16 w 203"/>
                <a:gd name="T35" fmla="*/ 343 h 382"/>
                <a:gd name="T36" fmla="*/ 1 w 203"/>
                <a:gd name="T37" fmla="*/ 375 h 382"/>
                <a:gd name="T38" fmla="*/ 10 w 203"/>
                <a:gd name="T39" fmla="*/ 375 h 382"/>
                <a:gd name="T40" fmla="*/ 74 w 203"/>
                <a:gd name="T41" fmla="*/ 366 h 382"/>
                <a:gd name="T42" fmla="*/ 52 w 203"/>
                <a:gd name="T43" fmla="*/ 343 h 382"/>
                <a:gd name="T44" fmla="*/ 90 w 203"/>
                <a:gd name="T45" fmla="*/ 331 h 382"/>
                <a:gd name="T46" fmla="*/ 94 w 203"/>
                <a:gd name="T47" fmla="*/ 309 h 382"/>
                <a:gd name="T48" fmla="*/ 100 w 203"/>
                <a:gd name="T49" fmla="*/ 291 h 382"/>
                <a:gd name="T50" fmla="*/ 157 w 203"/>
                <a:gd name="T51" fmla="*/ 260 h 382"/>
                <a:gd name="T52" fmla="*/ 130 w 203"/>
                <a:gd name="T53" fmla="*/ 246 h 382"/>
                <a:gd name="T54" fmla="*/ 161 w 203"/>
                <a:gd name="T55" fmla="*/ 222 h 382"/>
                <a:gd name="T56" fmla="*/ 156 w 203"/>
                <a:gd name="T57" fmla="*/ 201 h 382"/>
                <a:gd name="T58" fmla="*/ 156 w 203"/>
                <a:gd name="T59" fmla="*/ 182 h 382"/>
                <a:gd name="T60" fmla="*/ 200 w 203"/>
                <a:gd name="T61" fmla="*/ 134 h 382"/>
                <a:gd name="T62" fmla="*/ 168 w 203"/>
                <a:gd name="T63" fmla="*/ 131 h 382"/>
                <a:gd name="T64" fmla="*/ 189 w 203"/>
                <a:gd name="T65" fmla="*/ 99 h 382"/>
                <a:gd name="T66" fmla="*/ 178 w 203"/>
                <a:gd name="T67" fmla="*/ 77 h 382"/>
                <a:gd name="T68" fmla="*/ 172 w 203"/>
                <a:gd name="T69" fmla="*/ 60 h 382"/>
                <a:gd name="T70" fmla="*/ 196 w 203"/>
                <a:gd name="T71" fmla="*/ 2 h 382"/>
                <a:gd name="T72" fmla="*/ 197 w 203"/>
                <a:gd name="T73" fmla="*/ 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3" h="382">
                  <a:moveTo>
                    <a:pt x="197" y="0"/>
                  </a:moveTo>
                  <a:cubicBezTo>
                    <a:pt x="197" y="0"/>
                    <a:pt x="180" y="5"/>
                    <a:pt x="173" y="15"/>
                  </a:cubicBezTo>
                  <a:cubicBezTo>
                    <a:pt x="173" y="15"/>
                    <a:pt x="163" y="0"/>
                    <a:pt x="158" y="10"/>
                  </a:cubicBezTo>
                  <a:cubicBezTo>
                    <a:pt x="154" y="18"/>
                    <a:pt x="154" y="18"/>
                    <a:pt x="154" y="18"/>
                  </a:cubicBezTo>
                  <a:cubicBezTo>
                    <a:pt x="154" y="18"/>
                    <a:pt x="135" y="9"/>
                    <a:pt x="126" y="15"/>
                  </a:cubicBezTo>
                  <a:cubicBezTo>
                    <a:pt x="126" y="15"/>
                    <a:pt x="140" y="16"/>
                    <a:pt x="144" y="31"/>
                  </a:cubicBezTo>
                  <a:cubicBezTo>
                    <a:pt x="144" y="31"/>
                    <a:pt x="149" y="53"/>
                    <a:pt x="165" y="61"/>
                  </a:cubicBezTo>
                  <a:cubicBezTo>
                    <a:pt x="165" y="68"/>
                    <a:pt x="165" y="68"/>
                    <a:pt x="165" y="68"/>
                  </a:cubicBezTo>
                  <a:cubicBezTo>
                    <a:pt x="165" y="68"/>
                    <a:pt x="160" y="73"/>
                    <a:pt x="159" y="77"/>
                  </a:cubicBezTo>
                  <a:cubicBezTo>
                    <a:pt x="159" y="77"/>
                    <a:pt x="148" y="67"/>
                    <a:pt x="133" y="69"/>
                  </a:cubicBezTo>
                  <a:cubicBezTo>
                    <a:pt x="133" y="69"/>
                    <a:pt x="149" y="77"/>
                    <a:pt x="149" y="99"/>
                  </a:cubicBezTo>
                  <a:cubicBezTo>
                    <a:pt x="149" y="99"/>
                    <a:pt x="151" y="118"/>
                    <a:pt x="164" y="122"/>
                  </a:cubicBezTo>
                  <a:cubicBezTo>
                    <a:pt x="164" y="130"/>
                    <a:pt x="164" y="130"/>
                    <a:pt x="164" y="130"/>
                  </a:cubicBezTo>
                  <a:cubicBezTo>
                    <a:pt x="164" y="130"/>
                    <a:pt x="157" y="132"/>
                    <a:pt x="156" y="137"/>
                  </a:cubicBezTo>
                  <a:cubicBezTo>
                    <a:pt x="156" y="137"/>
                    <a:pt x="147" y="125"/>
                    <a:pt x="130" y="124"/>
                  </a:cubicBezTo>
                  <a:cubicBezTo>
                    <a:pt x="130" y="124"/>
                    <a:pt x="144" y="132"/>
                    <a:pt x="142" y="159"/>
                  </a:cubicBezTo>
                  <a:cubicBezTo>
                    <a:pt x="142" y="159"/>
                    <a:pt x="144" y="174"/>
                    <a:pt x="151" y="181"/>
                  </a:cubicBezTo>
                  <a:cubicBezTo>
                    <a:pt x="150" y="187"/>
                    <a:pt x="150" y="187"/>
                    <a:pt x="150" y="187"/>
                  </a:cubicBezTo>
                  <a:cubicBezTo>
                    <a:pt x="150" y="187"/>
                    <a:pt x="142" y="190"/>
                    <a:pt x="141" y="194"/>
                  </a:cubicBezTo>
                  <a:cubicBezTo>
                    <a:pt x="141" y="194"/>
                    <a:pt x="127" y="176"/>
                    <a:pt x="117" y="178"/>
                  </a:cubicBezTo>
                  <a:cubicBezTo>
                    <a:pt x="117" y="178"/>
                    <a:pt x="130" y="189"/>
                    <a:pt x="122" y="206"/>
                  </a:cubicBezTo>
                  <a:cubicBezTo>
                    <a:pt x="122" y="206"/>
                    <a:pt x="118" y="223"/>
                    <a:pt x="127" y="238"/>
                  </a:cubicBezTo>
                  <a:cubicBezTo>
                    <a:pt x="124" y="243"/>
                    <a:pt x="124" y="243"/>
                    <a:pt x="124" y="243"/>
                  </a:cubicBezTo>
                  <a:cubicBezTo>
                    <a:pt x="124" y="243"/>
                    <a:pt x="117" y="244"/>
                    <a:pt x="114" y="250"/>
                  </a:cubicBezTo>
                  <a:cubicBezTo>
                    <a:pt x="114" y="250"/>
                    <a:pt x="113" y="234"/>
                    <a:pt x="95" y="228"/>
                  </a:cubicBezTo>
                  <a:cubicBezTo>
                    <a:pt x="95" y="228"/>
                    <a:pt x="107" y="244"/>
                    <a:pt x="92" y="264"/>
                  </a:cubicBezTo>
                  <a:cubicBezTo>
                    <a:pt x="92" y="264"/>
                    <a:pt x="89" y="275"/>
                    <a:pt x="95" y="288"/>
                  </a:cubicBezTo>
                  <a:cubicBezTo>
                    <a:pt x="90" y="294"/>
                    <a:pt x="90" y="294"/>
                    <a:pt x="90" y="294"/>
                  </a:cubicBezTo>
                  <a:cubicBezTo>
                    <a:pt x="90" y="294"/>
                    <a:pt x="83" y="295"/>
                    <a:pt x="81" y="298"/>
                  </a:cubicBezTo>
                  <a:cubicBezTo>
                    <a:pt x="81" y="298"/>
                    <a:pt x="78" y="276"/>
                    <a:pt x="65" y="274"/>
                  </a:cubicBezTo>
                  <a:cubicBezTo>
                    <a:pt x="65" y="274"/>
                    <a:pt x="74" y="292"/>
                    <a:pt x="62" y="300"/>
                  </a:cubicBezTo>
                  <a:cubicBezTo>
                    <a:pt x="62" y="300"/>
                    <a:pt x="48" y="316"/>
                    <a:pt x="54" y="334"/>
                  </a:cubicBezTo>
                  <a:cubicBezTo>
                    <a:pt x="49" y="339"/>
                    <a:pt x="49" y="339"/>
                    <a:pt x="49" y="339"/>
                  </a:cubicBezTo>
                  <a:cubicBezTo>
                    <a:pt x="49" y="339"/>
                    <a:pt x="41" y="337"/>
                    <a:pt x="38" y="340"/>
                  </a:cubicBezTo>
                  <a:cubicBezTo>
                    <a:pt x="38" y="340"/>
                    <a:pt x="40" y="323"/>
                    <a:pt x="27" y="313"/>
                  </a:cubicBezTo>
                  <a:cubicBezTo>
                    <a:pt x="27" y="313"/>
                    <a:pt x="33" y="333"/>
                    <a:pt x="16" y="343"/>
                  </a:cubicBezTo>
                  <a:cubicBezTo>
                    <a:pt x="16" y="343"/>
                    <a:pt x="4" y="356"/>
                    <a:pt x="6" y="371"/>
                  </a:cubicBezTo>
                  <a:cubicBezTo>
                    <a:pt x="1" y="375"/>
                    <a:pt x="1" y="375"/>
                    <a:pt x="1" y="375"/>
                  </a:cubicBezTo>
                  <a:cubicBezTo>
                    <a:pt x="1" y="375"/>
                    <a:pt x="0" y="378"/>
                    <a:pt x="5" y="377"/>
                  </a:cubicBezTo>
                  <a:cubicBezTo>
                    <a:pt x="10" y="375"/>
                    <a:pt x="10" y="375"/>
                    <a:pt x="10" y="375"/>
                  </a:cubicBezTo>
                  <a:cubicBezTo>
                    <a:pt x="10" y="375"/>
                    <a:pt x="27" y="382"/>
                    <a:pt x="38" y="375"/>
                  </a:cubicBezTo>
                  <a:cubicBezTo>
                    <a:pt x="38" y="375"/>
                    <a:pt x="53" y="364"/>
                    <a:pt x="74" y="366"/>
                  </a:cubicBezTo>
                  <a:cubicBezTo>
                    <a:pt x="74" y="366"/>
                    <a:pt x="69" y="356"/>
                    <a:pt x="51" y="354"/>
                  </a:cubicBezTo>
                  <a:cubicBezTo>
                    <a:pt x="51" y="354"/>
                    <a:pt x="53" y="348"/>
                    <a:pt x="52" y="343"/>
                  </a:cubicBezTo>
                  <a:cubicBezTo>
                    <a:pt x="57" y="338"/>
                    <a:pt x="57" y="338"/>
                    <a:pt x="57" y="338"/>
                  </a:cubicBezTo>
                  <a:cubicBezTo>
                    <a:pt x="57" y="338"/>
                    <a:pt x="81" y="340"/>
                    <a:pt x="90" y="331"/>
                  </a:cubicBezTo>
                  <a:cubicBezTo>
                    <a:pt x="90" y="331"/>
                    <a:pt x="99" y="316"/>
                    <a:pt x="120" y="318"/>
                  </a:cubicBezTo>
                  <a:cubicBezTo>
                    <a:pt x="120" y="318"/>
                    <a:pt x="117" y="311"/>
                    <a:pt x="94" y="309"/>
                  </a:cubicBezTo>
                  <a:cubicBezTo>
                    <a:pt x="94" y="309"/>
                    <a:pt x="96" y="303"/>
                    <a:pt x="95" y="298"/>
                  </a:cubicBezTo>
                  <a:cubicBezTo>
                    <a:pt x="100" y="291"/>
                    <a:pt x="100" y="291"/>
                    <a:pt x="100" y="291"/>
                  </a:cubicBezTo>
                  <a:cubicBezTo>
                    <a:pt x="100" y="291"/>
                    <a:pt x="117" y="295"/>
                    <a:pt x="129" y="280"/>
                  </a:cubicBezTo>
                  <a:cubicBezTo>
                    <a:pt x="129" y="280"/>
                    <a:pt x="140" y="264"/>
                    <a:pt x="157" y="260"/>
                  </a:cubicBezTo>
                  <a:cubicBezTo>
                    <a:pt x="157" y="260"/>
                    <a:pt x="144" y="255"/>
                    <a:pt x="130" y="257"/>
                  </a:cubicBezTo>
                  <a:cubicBezTo>
                    <a:pt x="130" y="257"/>
                    <a:pt x="131" y="250"/>
                    <a:pt x="130" y="246"/>
                  </a:cubicBezTo>
                  <a:cubicBezTo>
                    <a:pt x="133" y="240"/>
                    <a:pt x="133" y="240"/>
                    <a:pt x="133" y="240"/>
                  </a:cubicBezTo>
                  <a:cubicBezTo>
                    <a:pt x="133" y="240"/>
                    <a:pt x="151" y="241"/>
                    <a:pt x="161" y="222"/>
                  </a:cubicBezTo>
                  <a:cubicBezTo>
                    <a:pt x="161" y="222"/>
                    <a:pt x="170" y="203"/>
                    <a:pt x="185" y="199"/>
                  </a:cubicBezTo>
                  <a:cubicBezTo>
                    <a:pt x="185" y="199"/>
                    <a:pt x="171" y="195"/>
                    <a:pt x="156" y="201"/>
                  </a:cubicBezTo>
                  <a:cubicBezTo>
                    <a:pt x="156" y="201"/>
                    <a:pt x="157" y="194"/>
                    <a:pt x="154" y="189"/>
                  </a:cubicBezTo>
                  <a:cubicBezTo>
                    <a:pt x="156" y="182"/>
                    <a:pt x="156" y="182"/>
                    <a:pt x="156" y="182"/>
                  </a:cubicBezTo>
                  <a:cubicBezTo>
                    <a:pt x="156" y="182"/>
                    <a:pt x="176" y="176"/>
                    <a:pt x="180" y="159"/>
                  </a:cubicBezTo>
                  <a:cubicBezTo>
                    <a:pt x="180" y="159"/>
                    <a:pt x="186" y="142"/>
                    <a:pt x="200" y="134"/>
                  </a:cubicBezTo>
                  <a:cubicBezTo>
                    <a:pt x="200" y="134"/>
                    <a:pt x="186" y="133"/>
                    <a:pt x="172" y="139"/>
                  </a:cubicBezTo>
                  <a:cubicBezTo>
                    <a:pt x="172" y="139"/>
                    <a:pt x="172" y="133"/>
                    <a:pt x="168" y="131"/>
                  </a:cubicBezTo>
                  <a:cubicBezTo>
                    <a:pt x="169" y="122"/>
                    <a:pt x="169" y="122"/>
                    <a:pt x="169" y="122"/>
                  </a:cubicBezTo>
                  <a:cubicBezTo>
                    <a:pt x="169" y="122"/>
                    <a:pt x="185" y="119"/>
                    <a:pt x="189" y="99"/>
                  </a:cubicBezTo>
                  <a:cubicBezTo>
                    <a:pt x="189" y="99"/>
                    <a:pt x="189" y="80"/>
                    <a:pt x="203" y="67"/>
                  </a:cubicBezTo>
                  <a:cubicBezTo>
                    <a:pt x="203" y="67"/>
                    <a:pt x="188" y="67"/>
                    <a:pt x="178" y="77"/>
                  </a:cubicBezTo>
                  <a:cubicBezTo>
                    <a:pt x="178" y="77"/>
                    <a:pt x="175" y="70"/>
                    <a:pt x="172" y="69"/>
                  </a:cubicBezTo>
                  <a:cubicBezTo>
                    <a:pt x="172" y="60"/>
                    <a:pt x="172" y="60"/>
                    <a:pt x="172" y="60"/>
                  </a:cubicBezTo>
                  <a:cubicBezTo>
                    <a:pt x="172" y="60"/>
                    <a:pt x="185" y="55"/>
                    <a:pt x="186" y="37"/>
                  </a:cubicBezTo>
                  <a:cubicBezTo>
                    <a:pt x="186" y="37"/>
                    <a:pt x="184" y="10"/>
                    <a:pt x="196" y="2"/>
                  </a:cubicBezTo>
                  <a:cubicBezTo>
                    <a:pt x="198" y="0"/>
                    <a:pt x="198" y="0"/>
                    <a:pt x="198" y="0"/>
                  </a:cubicBezTo>
                  <a:lnTo>
                    <a:pt x="19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32"/>
            <p:cNvSpPr/>
            <p:nvPr/>
          </p:nvSpPr>
          <p:spPr bwMode="auto">
            <a:xfrm>
              <a:off x="-8575675" y="3249613"/>
              <a:ext cx="198438" cy="185738"/>
            </a:xfrm>
            <a:custGeom>
              <a:avLst/>
              <a:gdLst>
                <a:gd name="T0" fmla="*/ 15 w 53"/>
                <a:gd name="T1" fmla="*/ 49 h 49"/>
                <a:gd name="T2" fmla="*/ 9 w 53"/>
                <a:gd name="T3" fmla="*/ 37 h 49"/>
                <a:gd name="T4" fmla="*/ 11 w 53"/>
                <a:gd name="T5" fmla="*/ 36 h 49"/>
                <a:gd name="T6" fmla="*/ 12 w 53"/>
                <a:gd name="T7" fmla="*/ 37 h 49"/>
                <a:gd name="T8" fmla="*/ 13 w 53"/>
                <a:gd name="T9" fmla="*/ 38 h 49"/>
                <a:gd name="T10" fmla="*/ 14 w 53"/>
                <a:gd name="T11" fmla="*/ 39 h 49"/>
                <a:gd name="T12" fmla="*/ 16 w 53"/>
                <a:gd name="T13" fmla="*/ 38 h 49"/>
                <a:gd name="T14" fmla="*/ 30 w 53"/>
                <a:gd name="T15" fmla="*/ 32 h 49"/>
                <a:gd name="T16" fmla="*/ 23 w 53"/>
                <a:gd name="T17" fmla="*/ 18 h 49"/>
                <a:gd name="T18" fmla="*/ 10 w 53"/>
                <a:gd name="T19" fmla="*/ 24 h 49"/>
                <a:gd name="T20" fmla="*/ 8 w 53"/>
                <a:gd name="T21" fmla="*/ 25 h 49"/>
                <a:gd name="T22" fmla="*/ 8 w 53"/>
                <a:gd name="T23" fmla="*/ 27 h 49"/>
                <a:gd name="T24" fmla="*/ 8 w 53"/>
                <a:gd name="T25" fmla="*/ 28 h 49"/>
                <a:gd name="T26" fmla="*/ 8 w 53"/>
                <a:gd name="T27" fmla="*/ 30 h 49"/>
                <a:gd name="T28" fmla="*/ 6 w 53"/>
                <a:gd name="T29" fmla="*/ 31 h 49"/>
                <a:gd name="T30" fmla="*/ 0 w 53"/>
                <a:gd name="T31" fmla="*/ 19 h 49"/>
                <a:gd name="T32" fmla="*/ 2 w 53"/>
                <a:gd name="T33" fmla="*/ 18 h 49"/>
                <a:gd name="T34" fmla="*/ 3 w 53"/>
                <a:gd name="T35" fmla="*/ 19 h 49"/>
                <a:gd name="T36" fmla="*/ 4 w 53"/>
                <a:gd name="T37" fmla="*/ 20 h 49"/>
                <a:gd name="T38" fmla="*/ 6 w 53"/>
                <a:gd name="T39" fmla="*/ 21 h 49"/>
                <a:gd name="T40" fmla="*/ 7 w 53"/>
                <a:gd name="T41" fmla="*/ 20 h 49"/>
                <a:gd name="T42" fmla="*/ 35 w 53"/>
                <a:gd name="T43" fmla="*/ 7 h 49"/>
                <a:gd name="T44" fmla="*/ 36 w 53"/>
                <a:gd name="T45" fmla="*/ 6 h 49"/>
                <a:gd name="T46" fmla="*/ 37 w 53"/>
                <a:gd name="T47" fmla="*/ 5 h 49"/>
                <a:gd name="T48" fmla="*/ 37 w 53"/>
                <a:gd name="T49" fmla="*/ 3 h 49"/>
                <a:gd name="T50" fmla="*/ 37 w 53"/>
                <a:gd name="T51" fmla="*/ 1 h 49"/>
                <a:gd name="T52" fmla="*/ 38 w 53"/>
                <a:gd name="T53" fmla="*/ 0 h 49"/>
                <a:gd name="T54" fmla="*/ 44 w 53"/>
                <a:gd name="T55" fmla="*/ 13 h 49"/>
                <a:gd name="T56" fmla="*/ 42 w 53"/>
                <a:gd name="T57" fmla="*/ 14 h 49"/>
                <a:gd name="T58" fmla="*/ 41 w 53"/>
                <a:gd name="T59" fmla="*/ 12 h 49"/>
                <a:gd name="T60" fmla="*/ 40 w 53"/>
                <a:gd name="T61" fmla="*/ 11 h 49"/>
                <a:gd name="T62" fmla="*/ 39 w 53"/>
                <a:gd name="T63" fmla="*/ 11 h 49"/>
                <a:gd name="T64" fmla="*/ 37 w 53"/>
                <a:gd name="T65" fmla="*/ 11 h 49"/>
                <a:gd name="T66" fmla="*/ 25 w 53"/>
                <a:gd name="T67" fmla="*/ 17 h 49"/>
                <a:gd name="T68" fmla="*/ 32 w 53"/>
                <a:gd name="T69" fmla="*/ 31 h 49"/>
                <a:gd name="T70" fmla="*/ 44 w 53"/>
                <a:gd name="T71" fmla="*/ 25 h 49"/>
                <a:gd name="T72" fmla="*/ 45 w 53"/>
                <a:gd name="T73" fmla="*/ 24 h 49"/>
                <a:gd name="T74" fmla="*/ 46 w 53"/>
                <a:gd name="T75" fmla="*/ 23 h 49"/>
                <a:gd name="T76" fmla="*/ 46 w 53"/>
                <a:gd name="T77" fmla="*/ 21 h 49"/>
                <a:gd name="T78" fmla="*/ 45 w 53"/>
                <a:gd name="T79" fmla="*/ 20 h 49"/>
                <a:gd name="T80" fmla="*/ 47 w 53"/>
                <a:gd name="T81" fmla="*/ 19 h 49"/>
                <a:gd name="T82" fmla="*/ 53 w 53"/>
                <a:gd name="T83" fmla="*/ 31 h 49"/>
                <a:gd name="T84" fmla="*/ 51 w 53"/>
                <a:gd name="T85" fmla="*/ 32 h 49"/>
                <a:gd name="T86" fmla="*/ 50 w 53"/>
                <a:gd name="T87" fmla="*/ 31 h 49"/>
                <a:gd name="T88" fmla="*/ 49 w 53"/>
                <a:gd name="T89" fmla="*/ 29 h 49"/>
                <a:gd name="T90" fmla="*/ 48 w 53"/>
                <a:gd name="T91" fmla="*/ 29 h 49"/>
                <a:gd name="T92" fmla="*/ 46 w 53"/>
                <a:gd name="T93" fmla="*/ 30 h 49"/>
                <a:gd name="T94" fmla="*/ 18 w 53"/>
                <a:gd name="T95" fmla="*/ 43 h 49"/>
                <a:gd name="T96" fmla="*/ 17 w 53"/>
                <a:gd name="T97" fmla="*/ 44 h 49"/>
                <a:gd name="T98" fmla="*/ 16 w 53"/>
                <a:gd name="T99" fmla="*/ 45 h 49"/>
                <a:gd name="T100" fmla="*/ 16 w 53"/>
                <a:gd name="T101" fmla="*/ 47 h 49"/>
                <a:gd name="T102" fmla="*/ 17 w 53"/>
                <a:gd name="T103" fmla="*/ 48 h 49"/>
                <a:gd name="T104" fmla="*/ 15 w 53"/>
                <a:gd name="T105"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3" h="49">
                  <a:moveTo>
                    <a:pt x="15" y="49"/>
                  </a:moveTo>
                  <a:cubicBezTo>
                    <a:pt x="9" y="37"/>
                    <a:pt x="9" y="37"/>
                    <a:pt x="9" y="37"/>
                  </a:cubicBezTo>
                  <a:cubicBezTo>
                    <a:pt x="11" y="36"/>
                    <a:pt x="11" y="36"/>
                    <a:pt x="11" y="36"/>
                  </a:cubicBezTo>
                  <a:cubicBezTo>
                    <a:pt x="11" y="36"/>
                    <a:pt x="11" y="37"/>
                    <a:pt x="12" y="37"/>
                  </a:cubicBezTo>
                  <a:cubicBezTo>
                    <a:pt x="12" y="38"/>
                    <a:pt x="13" y="38"/>
                    <a:pt x="13" y="38"/>
                  </a:cubicBezTo>
                  <a:cubicBezTo>
                    <a:pt x="13" y="39"/>
                    <a:pt x="14" y="39"/>
                    <a:pt x="14" y="39"/>
                  </a:cubicBezTo>
                  <a:cubicBezTo>
                    <a:pt x="15" y="39"/>
                    <a:pt x="15" y="39"/>
                    <a:pt x="16" y="38"/>
                  </a:cubicBezTo>
                  <a:cubicBezTo>
                    <a:pt x="30" y="32"/>
                    <a:pt x="30" y="32"/>
                    <a:pt x="30" y="32"/>
                  </a:cubicBezTo>
                  <a:cubicBezTo>
                    <a:pt x="23" y="18"/>
                    <a:pt x="23" y="18"/>
                    <a:pt x="23" y="18"/>
                  </a:cubicBezTo>
                  <a:cubicBezTo>
                    <a:pt x="10" y="24"/>
                    <a:pt x="10" y="24"/>
                    <a:pt x="10" y="24"/>
                  </a:cubicBezTo>
                  <a:cubicBezTo>
                    <a:pt x="9" y="25"/>
                    <a:pt x="9" y="25"/>
                    <a:pt x="8" y="25"/>
                  </a:cubicBezTo>
                  <a:cubicBezTo>
                    <a:pt x="8" y="26"/>
                    <a:pt x="8" y="26"/>
                    <a:pt x="8" y="27"/>
                  </a:cubicBezTo>
                  <a:cubicBezTo>
                    <a:pt x="8" y="27"/>
                    <a:pt x="8" y="28"/>
                    <a:pt x="8" y="28"/>
                  </a:cubicBezTo>
                  <a:cubicBezTo>
                    <a:pt x="8" y="29"/>
                    <a:pt x="8" y="30"/>
                    <a:pt x="8" y="30"/>
                  </a:cubicBezTo>
                  <a:cubicBezTo>
                    <a:pt x="6" y="31"/>
                    <a:pt x="6" y="31"/>
                    <a:pt x="6" y="31"/>
                  </a:cubicBezTo>
                  <a:cubicBezTo>
                    <a:pt x="0" y="19"/>
                    <a:pt x="0" y="19"/>
                    <a:pt x="0" y="19"/>
                  </a:cubicBezTo>
                  <a:cubicBezTo>
                    <a:pt x="2" y="18"/>
                    <a:pt x="2" y="18"/>
                    <a:pt x="2" y="18"/>
                  </a:cubicBezTo>
                  <a:cubicBezTo>
                    <a:pt x="3" y="18"/>
                    <a:pt x="3" y="18"/>
                    <a:pt x="3" y="19"/>
                  </a:cubicBezTo>
                  <a:cubicBezTo>
                    <a:pt x="4" y="20"/>
                    <a:pt x="4" y="20"/>
                    <a:pt x="4" y="20"/>
                  </a:cubicBezTo>
                  <a:cubicBezTo>
                    <a:pt x="5" y="20"/>
                    <a:pt x="5" y="21"/>
                    <a:pt x="6" y="21"/>
                  </a:cubicBezTo>
                  <a:cubicBezTo>
                    <a:pt x="6" y="21"/>
                    <a:pt x="7" y="20"/>
                    <a:pt x="7" y="20"/>
                  </a:cubicBezTo>
                  <a:cubicBezTo>
                    <a:pt x="35" y="7"/>
                    <a:pt x="35" y="7"/>
                    <a:pt x="35" y="7"/>
                  </a:cubicBezTo>
                  <a:cubicBezTo>
                    <a:pt x="35" y="7"/>
                    <a:pt x="36" y="6"/>
                    <a:pt x="36" y="6"/>
                  </a:cubicBezTo>
                  <a:cubicBezTo>
                    <a:pt x="37" y="6"/>
                    <a:pt x="37" y="5"/>
                    <a:pt x="37" y="5"/>
                  </a:cubicBezTo>
                  <a:cubicBezTo>
                    <a:pt x="37" y="4"/>
                    <a:pt x="37" y="4"/>
                    <a:pt x="37" y="3"/>
                  </a:cubicBezTo>
                  <a:cubicBezTo>
                    <a:pt x="37" y="2"/>
                    <a:pt x="37" y="2"/>
                    <a:pt x="37" y="1"/>
                  </a:cubicBezTo>
                  <a:cubicBezTo>
                    <a:pt x="38" y="0"/>
                    <a:pt x="38" y="0"/>
                    <a:pt x="38" y="0"/>
                  </a:cubicBezTo>
                  <a:cubicBezTo>
                    <a:pt x="44" y="13"/>
                    <a:pt x="44" y="13"/>
                    <a:pt x="44" y="13"/>
                  </a:cubicBezTo>
                  <a:cubicBezTo>
                    <a:pt x="42" y="14"/>
                    <a:pt x="42" y="14"/>
                    <a:pt x="42" y="14"/>
                  </a:cubicBezTo>
                  <a:cubicBezTo>
                    <a:pt x="42" y="13"/>
                    <a:pt x="42" y="13"/>
                    <a:pt x="41" y="12"/>
                  </a:cubicBezTo>
                  <a:cubicBezTo>
                    <a:pt x="41" y="12"/>
                    <a:pt x="41" y="11"/>
                    <a:pt x="40" y="11"/>
                  </a:cubicBezTo>
                  <a:cubicBezTo>
                    <a:pt x="40" y="11"/>
                    <a:pt x="40" y="11"/>
                    <a:pt x="39" y="11"/>
                  </a:cubicBezTo>
                  <a:cubicBezTo>
                    <a:pt x="38" y="11"/>
                    <a:pt x="38" y="11"/>
                    <a:pt x="37" y="11"/>
                  </a:cubicBezTo>
                  <a:cubicBezTo>
                    <a:pt x="25" y="17"/>
                    <a:pt x="25" y="17"/>
                    <a:pt x="25" y="17"/>
                  </a:cubicBezTo>
                  <a:cubicBezTo>
                    <a:pt x="32" y="31"/>
                    <a:pt x="32" y="31"/>
                    <a:pt x="32" y="31"/>
                  </a:cubicBezTo>
                  <a:cubicBezTo>
                    <a:pt x="44" y="25"/>
                    <a:pt x="44" y="25"/>
                    <a:pt x="44" y="25"/>
                  </a:cubicBezTo>
                  <a:cubicBezTo>
                    <a:pt x="44" y="25"/>
                    <a:pt x="45" y="25"/>
                    <a:pt x="45" y="24"/>
                  </a:cubicBezTo>
                  <a:cubicBezTo>
                    <a:pt x="45" y="24"/>
                    <a:pt x="46" y="23"/>
                    <a:pt x="46" y="23"/>
                  </a:cubicBezTo>
                  <a:cubicBezTo>
                    <a:pt x="46" y="22"/>
                    <a:pt x="46" y="22"/>
                    <a:pt x="46" y="21"/>
                  </a:cubicBezTo>
                  <a:cubicBezTo>
                    <a:pt x="46" y="21"/>
                    <a:pt x="45" y="20"/>
                    <a:pt x="45" y="20"/>
                  </a:cubicBezTo>
                  <a:cubicBezTo>
                    <a:pt x="47" y="19"/>
                    <a:pt x="47" y="19"/>
                    <a:pt x="47" y="19"/>
                  </a:cubicBezTo>
                  <a:cubicBezTo>
                    <a:pt x="53" y="31"/>
                    <a:pt x="53" y="31"/>
                    <a:pt x="53" y="31"/>
                  </a:cubicBezTo>
                  <a:cubicBezTo>
                    <a:pt x="51" y="32"/>
                    <a:pt x="51" y="32"/>
                    <a:pt x="51" y="32"/>
                  </a:cubicBezTo>
                  <a:cubicBezTo>
                    <a:pt x="51" y="31"/>
                    <a:pt x="51" y="31"/>
                    <a:pt x="50" y="31"/>
                  </a:cubicBezTo>
                  <a:cubicBezTo>
                    <a:pt x="50" y="30"/>
                    <a:pt x="49" y="30"/>
                    <a:pt x="49" y="29"/>
                  </a:cubicBezTo>
                  <a:cubicBezTo>
                    <a:pt x="49" y="29"/>
                    <a:pt x="48" y="29"/>
                    <a:pt x="48" y="29"/>
                  </a:cubicBezTo>
                  <a:cubicBezTo>
                    <a:pt x="47" y="29"/>
                    <a:pt x="46" y="29"/>
                    <a:pt x="46" y="30"/>
                  </a:cubicBezTo>
                  <a:cubicBezTo>
                    <a:pt x="18" y="43"/>
                    <a:pt x="18" y="43"/>
                    <a:pt x="18" y="43"/>
                  </a:cubicBezTo>
                  <a:cubicBezTo>
                    <a:pt x="18" y="43"/>
                    <a:pt x="17" y="43"/>
                    <a:pt x="17" y="44"/>
                  </a:cubicBezTo>
                  <a:cubicBezTo>
                    <a:pt x="17" y="44"/>
                    <a:pt x="16" y="44"/>
                    <a:pt x="16" y="45"/>
                  </a:cubicBezTo>
                  <a:cubicBezTo>
                    <a:pt x="16" y="45"/>
                    <a:pt x="16" y="46"/>
                    <a:pt x="16" y="47"/>
                  </a:cubicBezTo>
                  <a:cubicBezTo>
                    <a:pt x="17" y="47"/>
                    <a:pt x="17" y="48"/>
                    <a:pt x="17" y="48"/>
                  </a:cubicBezTo>
                  <a:lnTo>
                    <a:pt x="15"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33"/>
            <p:cNvSpPr/>
            <p:nvPr/>
          </p:nvSpPr>
          <p:spPr bwMode="auto">
            <a:xfrm>
              <a:off x="-8466138" y="3405188"/>
              <a:ext cx="176213" cy="161925"/>
            </a:xfrm>
            <a:custGeom>
              <a:avLst/>
              <a:gdLst>
                <a:gd name="T0" fmla="*/ 46 w 47"/>
                <a:gd name="T1" fmla="*/ 29 h 43"/>
                <a:gd name="T2" fmla="*/ 44 w 47"/>
                <a:gd name="T3" fmla="*/ 27 h 43"/>
                <a:gd name="T4" fmla="*/ 42 w 47"/>
                <a:gd name="T5" fmla="*/ 26 h 43"/>
                <a:gd name="T6" fmla="*/ 39 w 47"/>
                <a:gd name="T7" fmla="*/ 27 h 43"/>
                <a:gd name="T8" fmla="*/ 35 w 47"/>
                <a:gd name="T9" fmla="*/ 30 h 43"/>
                <a:gd name="T10" fmla="*/ 20 w 47"/>
                <a:gd name="T11" fmla="*/ 40 h 43"/>
                <a:gd name="T12" fmla="*/ 14 w 47"/>
                <a:gd name="T13" fmla="*/ 42 h 43"/>
                <a:gd name="T14" fmla="*/ 9 w 47"/>
                <a:gd name="T15" fmla="*/ 42 h 43"/>
                <a:gd name="T16" fmla="*/ 5 w 47"/>
                <a:gd name="T17" fmla="*/ 40 h 43"/>
                <a:gd name="T18" fmla="*/ 2 w 47"/>
                <a:gd name="T19" fmla="*/ 37 h 43"/>
                <a:gd name="T20" fmla="*/ 0 w 47"/>
                <a:gd name="T21" fmla="*/ 32 h 43"/>
                <a:gd name="T22" fmla="*/ 0 w 47"/>
                <a:gd name="T23" fmla="*/ 28 h 43"/>
                <a:gd name="T24" fmla="*/ 2 w 47"/>
                <a:gd name="T25" fmla="*/ 24 h 43"/>
                <a:gd name="T26" fmla="*/ 5 w 47"/>
                <a:gd name="T27" fmla="*/ 21 h 43"/>
                <a:gd name="T28" fmla="*/ 26 w 47"/>
                <a:gd name="T29" fmla="*/ 7 h 43"/>
                <a:gd name="T30" fmla="*/ 27 w 47"/>
                <a:gd name="T31" fmla="*/ 6 h 43"/>
                <a:gd name="T32" fmla="*/ 28 w 47"/>
                <a:gd name="T33" fmla="*/ 4 h 43"/>
                <a:gd name="T34" fmla="*/ 28 w 47"/>
                <a:gd name="T35" fmla="*/ 2 h 43"/>
                <a:gd name="T36" fmla="*/ 27 w 47"/>
                <a:gd name="T37" fmla="*/ 1 h 43"/>
                <a:gd name="T38" fmla="*/ 29 w 47"/>
                <a:gd name="T39" fmla="*/ 0 h 43"/>
                <a:gd name="T40" fmla="*/ 36 w 47"/>
                <a:gd name="T41" fmla="*/ 11 h 43"/>
                <a:gd name="T42" fmla="*/ 35 w 47"/>
                <a:gd name="T43" fmla="*/ 12 h 43"/>
                <a:gd name="T44" fmla="*/ 34 w 47"/>
                <a:gd name="T45" fmla="*/ 11 h 43"/>
                <a:gd name="T46" fmla="*/ 32 w 47"/>
                <a:gd name="T47" fmla="*/ 10 h 43"/>
                <a:gd name="T48" fmla="*/ 31 w 47"/>
                <a:gd name="T49" fmla="*/ 10 h 43"/>
                <a:gd name="T50" fmla="*/ 29 w 47"/>
                <a:gd name="T51" fmla="*/ 11 h 43"/>
                <a:gd name="T52" fmla="*/ 10 w 47"/>
                <a:gd name="T53" fmla="*/ 24 h 43"/>
                <a:gd name="T54" fmla="*/ 7 w 47"/>
                <a:gd name="T55" fmla="*/ 26 h 43"/>
                <a:gd name="T56" fmla="*/ 5 w 47"/>
                <a:gd name="T57" fmla="*/ 29 h 43"/>
                <a:gd name="T58" fmla="*/ 4 w 47"/>
                <a:gd name="T59" fmla="*/ 32 h 43"/>
                <a:gd name="T60" fmla="*/ 5 w 47"/>
                <a:gd name="T61" fmla="*/ 36 h 43"/>
                <a:gd name="T62" fmla="*/ 9 w 47"/>
                <a:gd name="T63" fmla="*/ 39 h 43"/>
                <a:gd name="T64" fmla="*/ 12 w 47"/>
                <a:gd name="T65" fmla="*/ 40 h 43"/>
                <a:gd name="T66" fmla="*/ 16 w 47"/>
                <a:gd name="T67" fmla="*/ 39 h 43"/>
                <a:gd name="T68" fmla="*/ 19 w 47"/>
                <a:gd name="T69" fmla="*/ 38 h 43"/>
                <a:gd name="T70" fmla="*/ 33 w 47"/>
                <a:gd name="T71" fmla="*/ 28 h 43"/>
                <a:gd name="T72" fmla="*/ 38 w 47"/>
                <a:gd name="T73" fmla="*/ 25 h 43"/>
                <a:gd name="T74" fmla="*/ 39 w 47"/>
                <a:gd name="T75" fmla="*/ 22 h 43"/>
                <a:gd name="T76" fmla="*/ 39 w 47"/>
                <a:gd name="T77" fmla="*/ 20 h 43"/>
                <a:gd name="T78" fmla="*/ 38 w 47"/>
                <a:gd name="T79" fmla="*/ 18 h 43"/>
                <a:gd name="T80" fmla="*/ 40 w 47"/>
                <a:gd name="T81" fmla="*/ 17 h 43"/>
                <a:gd name="T82" fmla="*/ 47 w 47"/>
                <a:gd name="T83" fmla="*/ 28 h 43"/>
                <a:gd name="T84" fmla="*/ 46 w 47"/>
                <a:gd name="T8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7" h="43">
                  <a:moveTo>
                    <a:pt x="46" y="29"/>
                  </a:moveTo>
                  <a:cubicBezTo>
                    <a:pt x="45" y="28"/>
                    <a:pt x="45" y="28"/>
                    <a:pt x="44" y="27"/>
                  </a:cubicBezTo>
                  <a:cubicBezTo>
                    <a:pt x="44" y="27"/>
                    <a:pt x="43" y="26"/>
                    <a:pt x="42" y="26"/>
                  </a:cubicBezTo>
                  <a:cubicBezTo>
                    <a:pt x="42" y="26"/>
                    <a:pt x="41" y="26"/>
                    <a:pt x="39" y="27"/>
                  </a:cubicBezTo>
                  <a:cubicBezTo>
                    <a:pt x="38" y="28"/>
                    <a:pt x="37" y="28"/>
                    <a:pt x="35" y="30"/>
                  </a:cubicBezTo>
                  <a:cubicBezTo>
                    <a:pt x="20" y="40"/>
                    <a:pt x="20" y="40"/>
                    <a:pt x="20" y="40"/>
                  </a:cubicBezTo>
                  <a:cubicBezTo>
                    <a:pt x="18" y="41"/>
                    <a:pt x="16" y="42"/>
                    <a:pt x="14" y="42"/>
                  </a:cubicBezTo>
                  <a:cubicBezTo>
                    <a:pt x="12" y="43"/>
                    <a:pt x="10" y="42"/>
                    <a:pt x="9" y="42"/>
                  </a:cubicBezTo>
                  <a:cubicBezTo>
                    <a:pt x="7" y="42"/>
                    <a:pt x="6" y="41"/>
                    <a:pt x="5" y="40"/>
                  </a:cubicBezTo>
                  <a:cubicBezTo>
                    <a:pt x="4" y="39"/>
                    <a:pt x="3" y="38"/>
                    <a:pt x="2" y="37"/>
                  </a:cubicBezTo>
                  <a:cubicBezTo>
                    <a:pt x="1" y="36"/>
                    <a:pt x="0" y="34"/>
                    <a:pt x="0" y="32"/>
                  </a:cubicBezTo>
                  <a:cubicBezTo>
                    <a:pt x="0" y="31"/>
                    <a:pt x="0" y="29"/>
                    <a:pt x="0" y="28"/>
                  </a:cubicBezTo>
                  <a:cubicBezTo>
                    <a:pt x="0" y="26"/>
                    <a:pt x="1" y="25"/>
                    <a:pt x="2" y="24"/>
                  </a:cubicBezTo>
                  <a:cubicBezTo>
                    <a:pt x="3" y="22"/>
                    <a:pt x="4" y="21"/>
                    <a:pt x="5" y="21"/>
                  </a:cubicBezTo>
                  <a:cubicBezTo>
                    <a:pt x="26" y="7"/>
                    <a:pt x="26" y="7"/>
                    <a:pt x="26" y="7"/>
                  </a:cubicBezTo>
                  <a:cubicBezTo>
                    <a:pt x="27" y="6"/>
                    <a:pt x="27" y="6"/>
                    <a:pt x="27" y="6"/>
                  </a:cubicBezTo>
                  <a:cubicBezTo>
                    <a:pt x="28" y="5"/>
                    <a:pt x="28" y="5"/>
                    <a:pt x="28" y="4"/>
                  </a:cubicBezTo>
                  <a:cubicBezTo>
                    <a:pt x="28" y="3"/>
                    <a:pt x="28" y="3"/>
                    <a:pt x="28" y="2"/>
                  </a:cubicBezTo>
                  <a:cubicBezTo>
                    <a:pt x="27" y="2"/>
                    <a:pt x="27" y="1"/>
                    <a:pt x="27" y="1"/>
                  </a:cubicBezTo>
                  <a:cubicBezTo>
                    <a:pt x="29" y="0"/>
                    <a:pt x="29" y="0"/>
                    <a:pt x="29" y="0"/>
                  </a:cubicBezTo>
                  <a:cubicBezTo>
                    <a:pt x="36" y="11"/>
                    <a:pt x="36" y="11"/>
                    <a:pt x="36" y="11"/>
                  </a:cubicBezTo>
                  <a:cubicBezTo>
                    <a:pt x="35" y="12"/>
                    <a:pt x="35" y="12"/>
                    <a:pt x="35" y="12"/>
                  </a:cubicBezTo>
                  <a:cubicBezTo>
                    <a:pt x="34" y="12"/>
                    <a:pt x="34" y="11"/>
                    <a:pt x="34" y="11"/>
                  </a:cubicBezTo>
                  <a:cubicBezTo>
                    <a:pt x="33" y="11"/>
                    <a:pt x="33" y="10"/>
                    <a:pt x="32" y="10"/>
                  </a:cubicBezTo>
                  <a:cubicBezTo>
                    <a:pt x="32" y="10"/>
                    <a:pt x="31" y="10"/>
                    <a:pt x="31" y="10"/>
                  </a:cubicBezTo>
                  <a:cubicBezTo>
                    <a:pt x="30" y="10"/>
                    <a:pt x="30" y="10"/>
                    <a:pt x="29" y="11"/>
                  </a:cubicBezTo>
                  <a:cubicBezTo>
                    <a:pt x="10" y="24"/>
                    <a:pt x="10" y="24"/>
                    <a:pt x="10" y="24"/>
                  </a:cubicBezTo>
                  <a:cubicBezTo>
                    <a:pt x="9" y="24"/>
                    <a:pt x="8" y="25"/>
                    <a:pt x="7" y="26"/>
                  </a:cubicBezTo>
                  <a:cubicBezTo>
                    <a:pt x="6" y="27"/>
                    <a:pt x="5" y="28"/>
                    <a:pt x="5" y="29"/>
                  </a:cubicBezTo>
                  <a:cubicBezTo>
                    <a:pt x="4" y="30"/>
                    <a:pt x="4" y="31"/>
                    <a:pt x="4" y="32"/>
                  </a:cubicBezTo>
                  <a:cubicBezTo>
                    <a:pt x="4" y="33"/>
                    <a:pt x="4" y="35"/>
                    <a:pt x="5" y="36"/>
                  </a:cubicBezTo>
                  <a:cubicBezTo>
                    <a:pt x="6" y="38"/>
                    <a:pt x="7" y="39"/>
                    <a:pt x="9" y="39"/>
                  </a:cubicBezTo>
                  <a:cubicBezTo>
                    <a:pt x="10" y="40"/>
                    <a:pt x="11" y="40"/>
                    <a:pt x="12" y="40"/>
                  </a:cubicBezTo>
                  <a:cubicBezTo>
                    <a:pt x="14" y="40"/>
                    <a:pt x="15" y="40"/>
                    <a:pt x="16" y="39"/>
                  </a:cubicBezTo>
                  <a:cubicBezTo>
                    <a:pt x="17" y="39"/>
                    <a:pt x="18" y="38"/>
                    <a:pt x="19" y="38"/>
                  </a:cubicBezTo>
                  <a:cubicBezTo>
                    <a:pt x="33" y="28"/>
                    <a:pt x="33" y="28"/>
                    <a:pt x="33" y="28"/>
                  </a:cubicBezTo>
                  <a:cubicBezTo>
                    <a:pt x="35" y="27"/>
                    <a:pt x="37" y="26"/>
                    <a:pt x="38" y="25"/>
                  </a:cubicBezTo>
                  <a:cubicBezTo>
                    <a:pt x="39" y="24"/>
                    <a:pt x="39" y="23"/>
                    <a:pt x="39" y="22"/>
                  </a:cubicBezTo>
                  <a:cubicBezTo>
                    <a:pt x="39" y="21"/>
                    <a:pt x="39" y="21"/>
                    <a:pt x="39" y="20"/>
                  </a:cubicBezTo>
                  <a:cubicBezTo>
                    <a:pt x="39" y="19"/>
                    <a:pt x="39" y="18"/>
                    <a:pt x="38" y="18"/>
                  </a:cubicBezTo>
                  <a:cubicBezTo>
                    <a:pt x="40" y="17"/>
                    <a:pt x="40" y="17"/>
                    <a:pt x="40" y="17"/>
                  </a:cubicBezTo>
                  <a:cubicBezTo>
                    <a:pt x="47" y="28"/>
                    <a:pt x="47" y="28"/>
                    <a:pt x="47" y="28"/>
                  </a:cubicBezTo>
                  <a:lnTo>
                    <a:pt x="46"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34"/>
            <p:cNvSpPr/>
            <p:nvPr/>
          </p:nvSpPr>
          <p:spPr bwMode="auto">
            <a:xfrm>
              <a:off x="-8388350" y="3532188"/>
              <a:ext cx="203200" cy="192088"/>
            </a:xfrm>
            <a:custGeom>
              <a:avLst/>
              <a:gdLst>
                <a:gd name="T0" fmla="*/ 53 w 54"/>
                <a:gd name="T1" fmla="*/ 28 h 51"/>
                <a:gd name="T2" fmla="*/ 51 w 54"/>
                <a:gd name="T3" fmla="*/ 26 h 51"/>
                <a:gd name="T4" fmla="*/ 49 w 54"/>
                <a:gd name="T5" fmla="*/ 26 h 51"/>
                <a:gd name="T6" fmla="*/ 46 w 54"/>
                <a:gd name="T7" fmla="*/ 27 h 51"/>
                <a:gd name="T8" fmla="*/ 42 w 54"/>
                <a:gd name="T9" fmla="*/ 30 h 51"/>
                <a:gd name="T10" fmla="*/ 19 w 54"/>
                <a:gd name="T11" fmla="*/ 51 h 51"/>
                <a:gd name="T12" fmla="*/ 18 w 54"/>
                <a:gd name="T13" fmla="*/ 49 h 51"/>
                <a:gd name="T14" fmla="*/ 30 w 54"/>
                <a:gd name="T15" fmla="*/ 12 h 51"/>
                <a:gd name="T16" fmla="*/ 14 w 54"/>
                <a:gd name="T17" fmla="*/ 26 h 51"/>
                <a:gd name="T18" fmla="*/ 10 w 54"/>
                <a:gd name="T19" fmla="*/ 30 h 51"/>
                <a:gd name="T20" fmla="*/ 9 w 54"/>
                <a:gd name="T21" fmla="*/ 33 h 51"/>
                <a:gd name="T22" fmla="*/ 9 w 54"/>
                <a:gd name="T23" fmla="*/ 35 h 51"/>
                <a:gd name="T24" fmla="*/ 10 w 54"/>
                <a:gd name="T25" fmla="*/ 37 h 51"/>
                <a:gd name="T26" fmla="*/ 9 w 54"/>
                <a:gd name="T27" fmla="*/ 39 h 51"/>
                <a:gd name="T28" fmla="*/ 0 w 54"/>
                <a:gd name="T29" fmla="*/ 29 h 51"/>
                <a:gd name="T30" fmla="*/ 1 w 54"/>
                <a:gd name="T31" fmla="*/ 27 h 51"/>
                <a:gd name="T32" fmla="*/ 3 w 54"/>
                <a:gd name="T33" fmla="*/ 28 h 51"/>
                <a:gd name="T34" fmla="*/ 5 w 54"/>
                <a:gd name="T35" fmla="*/ 29 h 51"/>
                <a:gd name="T36" fmla="*/ 8 w 54"/>
                <a:gd name="T37" fmla="*/ 28 h 51"/>
                <a:gd name="T38" fmla="*/ 12 w 54"/>
                <a:gd name="T39" fmla="*/ 25 h 51"/>
                <a:gd name="T40" fmla="*/ 28 w 54"/>
                <a:gd name="T41" fmla="*/ 11 h 51"/>
                <a:gd name="T42" fmla="*/ 29 w 54"/>
                <a:gd name="T43" fmla="*/ 9 h 51"/>
                <a:gd name="T44" fmla="*/ 30 w 54"/>
                <a:gd name="T45" fmla="*/ 7 h 51"/>
                <a:gd name="T46" fmla="*/ 30 w 54"/>
                <a:gd name="T47" fmla="*/ 4 h 51"/>
                <a:gd name="T48" fmla="*/ 29 w 54"/>
                <a:gd name="T49" fmla="*/ 2 h 51"/>
                <a:gd name="T50" fmla="*/ 31 w 54"/>
                <a:gd name="T51" fmla="*/ 0 h 51"/>
                <a:gd name="T52" fmla="*/ 37 w 54"/>
                <a:gd name="T53" fmla="*/ 7 h 51"/>
                <a:gd name="T54" fmla="*/ 25 w 54"/>
                <a:gd name="T55" fmla="*/ 42 h 51"/>
                <a:gd name="T56" fmla="*/ 40 w 54"/>
                <a:gd name="T57" fmla="*/ 29 h 51"/>
                <a:gd name="T58" fmla="*/ 44 w 54"/>
                <a:gd name="T59" fmla="*/ 25 h 51"/>
                <a:gd name="T60" fmla="*/ 45 w 54"/>
                <a:gd name="T61" fmla="*/ 22 h 51"/>
                <a:gd name="T62" fmla="*/ 45 w 54"/>
                <a:gd name="T63" fmla="*/ 20 h 51"/>
                <a:gd name="T64" fmla="*/ 44 w 54"/>
                <a:gd name="T65" fmla="*/ 18 h 51"/>
                <a:gd name="T66" fmla="*/ 45 w 54"/>
                <a:gd name="T67" fmla="*/ 16 h 51"/>
                <a:gd name="T68" fmla="*/ 54 w 54"/>
                <a:gd name="T69" fmla="*/ 26 h 51"/>
                <a:gd name="T70" fmla="*/ 53 w 54"/>
                <a:gd name="T71"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51">
                  <a:moveTo>
                    <a:pt x="53" y="28"/>
                  </a:moveTo>
                  <a:cubicBezTo>
                    <a:pt x="52" y="27"/>
                    <a:pt x="52" y="27"/>
                    <a:pt x="51" y="26"/>
                  </a:cubicBezTo>
                  <a:cubicBezTo>
                    <a:pt x="50" y="26"/>
                    <a:pt x="49" y="26"/>
                    <a:pt x="49" y="26"/>
                  </a:cubicBezTo>
                  <a:cubicBezTo>
                    <a:pt x="48" y="26"/>
                    <a:pt x="47" y="26"/>
                    <a:pt x="46" y="27"/>
                  </a:cubicBezTo>
                  <a:cubicBezTo>
                    <a:pt x="45" y="28"/>
                    <a:pt x="43" y="29"/>
                    <a:pt x="42" y="30"/>
                  </a:cubicBezTo>
                  <a:cubicBezTo>
                    <a:pt x="19" y="51"/>
                    <a:pt x="19" y="51"/>
                    <a:pt x="19" y="51"/>
                  </a:cubicBezTo>
                  <a:cubicBezTo>
                    <a:pt x="18" y="49"/>
                    <a:pt x="18" y="49"/>
                    <a:pt x="18" y="49"/>
                  </a:cubicBezTo>
                  <a:cubicBezTo>
                    <a:pt x="30" y="12"/>
                    <a:pt x="30" y="12"/>
                    <a:pt x="30" y="12"/>
                  </a:cubicBezTo>
                  <a:cubicBezTo>
                    <a:pt x="14" y="26"/>
                    <a:pt x="14" y="26"/>
                    <a:pt x="14" y="26"/>
                  </a:cubicBezTo>
                  <a:cubicBezTo>
                    <a:pt x="12" y="28"/>
                    <a:pt x="11" y="29"/>
                    <a:pt x="10" y="30"/>
                  </a:cubicBezTo>
                  <a:cubicBezTo>
                    <a:pt x="9" y="31"/>
                    <a:pt x="9" y="32"/>
                    <a:pt x="9" y="33"/>
                  </a:cubicBezTo>
                  <a:cubicBezTo>
                    <a:pt x="8" y="33"/>
                    <a:pt x="9" y="34"/>
                    <a:pt x="9" y="35"/>
                  </a:cubicBezTo>
                  <a:cubicBezTo>
                    <a:pt x="10" y="36"/>
                    <a:pt x="10" y="37"/>
                    <a:pt x="10" y="37"/>
                  </a:cubicBezTo>
                  <a:cubicBezTo>
                    <a:pt x="9" y="39"/>
                    <a:pt x="9" y="39"/>
                    <a:pt x="9" y="39"/>
                  </a:cubicBezTo>
                  <a:cubicBezTo>
                    <a:pt x="0" y="29"/>
                    <a:pt x="0" y="29"/>
                    <a:pt x="0" y="29"/>
                  </a:cubicBezTo>
                  <a:cubicBezTo>
                    <a:pt x="1" y="27"/>
                    <a:pt x="1" y="27"/>
                    <a:pt x="1" y="27"/>
                  </a:cubicBezTo>
                  <a:cubicBezTo>
                    <a:pt x="1" y="28"/>
                    <a:pt x="2" y="28"/>
                    <a:pt x="3" y="28"/>
                  </a:cubicBezTo>
                  <a:cubicBezTo>
                    <a:pt x="4" y="29"/>
                    <a:pt x="5" y="29"/>
                    <a:pt x="5" y="29"/>
                  </a:cubicBezTo>
                  <a:cubicBezTo>
                    <a:pt x="6" y="29"/>
                    <a:pt x="7" y="29"/>
                    <a:pt x="8" y="28"/>
                  </a:cubicBezTo>
                  <a:cubicBezTo>
                    <a:pt x="9" y="28"/>
                    <a:pt x="10" y="26"/>
                    <a:pt x="12" y="25"/>
                  </a:cubicBezTo>
                  <a:cubicBezTo>
                    <a:pt x="28" y="11"/>
                    <a:pt x="28" y="11"/>
                    <a:pt x="28" y="11"/>
                  </a:cubicBezTo>
                  <a:cubicBezTo>
                    <a:pt x="28" y="10"/>
                    <a:pt x="29" y="9"/>
                    <a:pt x="29" y="9"/>
                  </a:cubicBezTo>
                  <a:cubicBezTo>
                    <a:pt x="30" y="8"/>
                    <a:pt x="30" y="7"/>
                    <a:pt x="30" y="7"/>
                  </a:cubicBezTo>
                  <a:cubicBezTo>
                    <a:pt x="30" y="6"/>
                    <a:pt x="30" y="5"/>
                    <a:pt x="30" y="4"/>
                  </a:cubicBezTo>
                  <a:cubicBezTo>
                    <a:pt x="30" y="3"/>
                    <a:pt x="29" y="2"/>
                    <a:pt x="29" y="2"/>
                  </a:cubicBezTo>
                  <a:cubicBezTo>
                    <a:pt x="31" y="0"/>
                    <a:pt x="31" y="0"/>
                    <a:pt x="31" y="0"/>
                  </a:cubicBezTo>
                  <a:cubicBezTo>
                    <a:pt x="37" y="7"/>
                    <a:pt x="37" y="7"/>
                    <a:pt x="37" y="7"/>
                  </a:cubicBezTo>
                  <a:cubicBezTo>
                    <a:pt x="25" y="42"/>
                    <a:pt x="25" y="42"/>
                    <a:pt x="25" y="42"/>
                  </a:cubicBezTo>
                  <a:cubicBezTo>
                    <a:pt x="40" y="29"/>
                    <a:pt x="40" y="29"/>
                    <a:pt x="40" y="29"/>
                  </a:cubicBezTo>
                  <a:cubicBezTo>
                    <a:pt x="42" y="27"/>
                    <a:pt x="43" y="26"/>
                    <a:pt x="44" y="25"/>
                  </a:cubicBezTo>
                  <a:cubicBezTo>
                    <a:pt x="45" y="24"/>
                    <a:pt x="45" y="23"/>
                    <a:pt x="45" y="22"/>
                  </a:cubicBezTo>
                  <a:cubicBezTo>
                    <a:pt x="45" y="22"/>
                    <a:pt x="45" y="21"/>
                    <a:pt x="45" y="20"/>
                  </a:cubicBezTo>
                  <a:cubicBezTo>
                    <a:pt x="44" y="19"/>
                    <a:pt x="44" y="18"/>
                    <a:pt x="44" y="18"/>
                  </a:cubicBezTo>
                  <a:cubicBezTo>
                    <a:pt x="45" y="16"/>
                    <a:pt x="45" y="16"/>
                    <a:pt x="45" y="16"/>
                  </a:cubicBezTo>
                  <a:cubicBezTo>
                    <a:pt x="54" y="26"/>
                    <a:pt x="54" y="26"/>
                    <a:pt x="54" y="26"/>
                  </a:cubicBezTo>
                  <a:lnTo>
                    <a:pt x="5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35"/>
            <p:cNvSpPr>
              <a:spLocks noEditPoints="1"/>
            </p:cNvSpPr>
            <p:nvPr/>
          </p:nvSpPr>
          <p:spPr bwMode="auto">
            <a:xfrm>
              <a:off x="-8267700" y="3683000"/>
              <a:ext cx="150813" cy="165100"/>
            </a:xfrm>
            <a:custGeom>
              <a:avLst/>
              <a:gdLst>
                <a:gd name="T0" fmla="*/ 26 w 40"/>
                <a:gd name="T1" fmla="*/ 44 h 44"/>
                <a:gd name="T2" fmla="*/ 26 w 40"/>
                <a:gd name="T3" fmla="*/ 44 h 44"/>
                <a:gd name="T4" fmla="*/ 26 w 40"/>
                <a:gd name="T5" fmla="*/ 22 h 44"/>
                <a:gd name="T6" fmla="*/ 26 w 40"/>
                <a:gd name="T7" fmla="*/ 23 h 44"/>
                <a:gd name="T8" fmla="*/ 32 w 40"/>
                <a:gd name="T9" fmla="*/ 7 h 44"/>
                <a:gd name="T10" fmla="*/ 26 w 40"/>
                <a:gd name="T11" fmla="*/ 12 h 44"/>
                <a:gd name="T12" fmla="*/ 26 w 40"/>
                <a:gd name="T13" fmla="*/ 9 h 44"/>
                <a:gd name="T14" fmla="*/ 38 w 40"/>
                <a:gd name="T15" fmla="*/ 0 h 44"/>
                <a:gd name="T16" fmla="*/ 40 w 40"/>
                <a:gd name="T17" fmla="*/ 1 h 44"/>
                <a:gd name="T18" fmla="*/ 27 w 40"/>
                <a:gd name="T19" fmla="*/ 36 h 44"/>
                <a:gd name="T20" fmla="*/ 26 w 40"/>
                <a:gd name="T21" fmla="*/ 38 h 44"/>
                <a:gd name="T22" fmla="*/ 26 w 40"/>
                <a:gd name="T23" fmla="*/ 40 h 44"/>
                <a:gd name="T24" fmla="*/ 27 w 40"/>
                <a:gd name="T25" fmla="*/ 41 h 44"/>
                <a:gd name="T26" fmla="*/ 28 w 40"/>
                <a:gd name="T27" fmla="*/ 43 h 44"/>
                <a:gd name="T28" fmla="*/ 26 w 40"/>
                <a:gd name="T29" fmla="*/ 44 h 44"/>
                <a:gd name="T30" fmla="*/ 26 w 40"/>
                <a:gd name="T31" fmla="*/ 44 h 44"/>
                <a:gd name="T32" fmla="*/ 16 w 40"/>
                <a:gd name="T33" fmla="*/ 36 h 44"/>
                <a:gd name="T34" fmla="*/ 17 w 40"/>
                <a:gd name="T35" fmla="*/ 34 h 44"/>
                <a:gd name="T36" fmla="*/ 20 w 40"/>
                <a:gd name="T37" fmla="*/ 36 h 44"/>
                <a:gd name="T38" fmla="*/ 21 w 40"/>
                <a:gd name="T39" fmla="*/ 36 h 44"/>
                <a:gd name="T40" fmla="*/ 22 w 40"/>
                <a:gd name="T41" fmla="*/ 35 h 44"/>
                <a:gd name="T42" fmla="*/ 22 w 40"/>
                <a:gd name="T43" fmla="*/ 34 h 44"/>
                <a:gd name="T44" fmla="*/ 25 w 40"/>
                <a:gd name="T45" fmla="*/ 25 h 44"/>
                <a:gd name="T46" fmla="*/ 16 w 40"/>
                <a:gd name="T47" fmla="*/ 18 h 44"/>
                <a:gd name="T48" fmla="*/ 13 w 40"/>
                <a:gd name="T49" fmla="*/ 21 h 44"/>
                <a:gd name="T50" fmla="*/ 11 w 40"/>
                <a:gd name="T51" fmla="*/ 22 h 44"/>
                <a:gd name="T52" fmla="*/ 9 w 40"/>
                <a:gd name="T53" fmla="*/ 24 h 44"/>
                <a:gd name="T54" fmla="*/ 9 w 40"/>
                <a:gd name="T55" fmla="*/ 25 h 44"/>
                <a:gd name="T56" fmla="*/ 9 w 40"/>
                <a:gd name="T57" fmla="*/ 27 h 44"/>
                <a:gd name="T58" fmla="*/ 11 w 40"/>
                <a:gd name="T59" fmla="*/ 30 h 44"/>
                <a:gd name="T60" fmla="*/ 9 w 40"/>
                <a:gd name="T61" fmla="*/ 31 h 44"/>
                <a:gd name="T62" fmla="*/ 0 w 40"/>
                <a:gd name="T63" fmla="*/ 24 h 44"/>
                <a:gd name="T64" fmla="*/ 1 w 40"/>
                <a:gd name="T65" fmla="*/ 22 h 44"/>
                <a:gd name="T66" fmla="*/ 2 w 40"/>
                <a:gd name="T67" fmla="*/ 23 h 44"/>
                <a:gd name="T68" fmla="*/ 4 w 40"/>
                <a:gd name="T69" fmla="*/ 23 h 44"/>
                <a:gd name="T70" fmla="*/ 6 w 40"/>
                <a:gd name="T71" fmla="*/ 23 h 44"/>
                <a:gd name="T72" fmla="*/ 8 w 40"/>
                <a:gd name="T73" fmla="*/ 21 h 44"/>
                <a:gd name="T74" fmla="*/ 24 w 40"/>
                <a:gd name="T75" fmla="*/ 10 h 44"/>
                <a:gd name="T76" fmla="*/ 26 w 40"/>
                <a:gd name="T77" fmla="*/ 9 h 44"/>
                <a:gd name="T78" fmla="*/ 26 w 40"/>
                <a:gd name="T79" fmla="*/ 12 h 44"/>
                <a:gd name="T80" fmla="*/ 19 w 40"/>
                <a:gd name="T81" fmla="*/ 17 h 44"/>
                <a:gd name="T82" fmla="*/ 26 w 40"/>
                <a:gd name="T83" fmla="*/ 22 h 44"/>
                <a:gd name="T84" fmla="*/ 26 w 40"/>
                <a:gd name="T85"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 h="44">
                  <a:moveTo>
                    <a:pt x="26" y="44"/>
                  </a:moveTo>
                  <a:cubicBezTo>
                    <a:pt x="26" y="44"/>
                    <a:pt x="26" y="44"/>
                    <a:pt x="26" y="44"/>
                  </a:cubicBezTo>
                  <a:cubicBezTo>
                    <a:pt x="26" y="22"/>
                    <a:pt x="26" y="22"/>
                    <a:pt x="26" y="22"/>
                  </a:cubicBezTo>
                  <a:cubicBezTo>
                    <a:pt x="26" y="23"/>
                    <a:pt x="26" y="23"/>
                    <a:pt x="26" y="23"/>
                  </a:cubicBezTo>
                  <a:cubicBezTo>
                    <a:pt x="32" y="7"/>
                    <a:pt x="32" y="7"/>
                    <a:pt x="32" y="7"/>
                  </a:cubicBezTo>
                  <a:cubicBezTo>
                    <a:pt x="26" y="12"/>
                    <a:pt x="26" y="12"/>
                    <a:pt x="26" y="12"/>
                  </a:cubicBezTo>
                  <a:cubicBezTo>
                    <a:pt x="26" y="9"/>
                    <a:pt x="26" y="9"/>
                    <a:pt x="26" y="9"/>
                  </a:cubicBezTo>
                  <a:cubicBezTo>
                    <a:pt x="30" y="6"/>
                    <a:pt x="35" y="2"/>
                    <a:pt x="38" y="0"/>
                  </a:cubicBezTo>
                  <a:cubicBezTo>
                    <a:pt x="40" y="1"/>
                    <a:pt x="40" y="1"/>
                    <a:pt x="40" y="1"/>
                  </a:cubicBezTo>
                  <a:cubicBezTo>
                    <a:pt x="27" y="36"/>
                    <a:pt x="27" y="36"/>
                    <a:pt x="27" y="36"/>
                  </a:cubicBezTo>
                  <a:cubicBezTo>
                    <a:pt x="26" y="37"/>
                    <a:pt x="26" y="38"/>
                    <a:pt x="26" y="38"/>
                  </a:cubicBezTo>
                  <a:cubicBezTo>
                    <a:pt x="26" y="39"/>
                    <a:pt x="26" y="39"/>
                    <a:pt x="26" y="40"/>
                  </a:cubicBezTo>
                  <a:cubicBezTo>
                    <a:pt x="26" y="41"/>
                    <a:pt x="26" y="41"/>
                    <a:pt x="27" y="41"/>
                  </a:cubicBezTo>
                  <a:cubicBezTo>
                    <a:pt x="27" y="42"/>
                    <a:pt x="27" y="42"/>
                    <a:pt x="28" y="43"/>
                  </a:cubicBezTo>
                  <a:lnTo>
                    <a:pt x="26" y="44"/>
                  </a:lnTo>
                  <a:close/>
                  <a:moveTo>
                    <a:pt x="26" y="44"/>
                  </a:moveTo>
                  <a:cubicBezTo>
                    <a:pt x="16" y="36"/>
                    <a:pt x="16" y="36"/>
                    <a:pt x="16" y="36"/>
                  </a:cubicBezTo>
                  <a:cubicBezTo>
                    <a:pt x="17" y="34"/>
                    <a:pt x="17" y="34"/>
                    <a:pt x="17" y="34"/>
                  </a:cubicBezTo>
                  <a:cubicBezTo>
                    <a:pt x="18" y="35"/>
                    <a:pt x="19" y="35"/>
                    <a:pt x="20" y="36"/>
                  </a:cubicBezTo>
                  <a:cubicBezTo>
                    <a:pt x="20" y="36"/>
                    <a:pt x="21" y="36"/>
                    <a:pt x="21" y="36"/>
                  </a:cubicBezTo>
                  <a:cubicBezTo>
                    <a:pt x="21" y="35"/>
                    <a:pt x="22" y="35"/>
                    <a:pt x="22" y="35"/>
                  </a:cubicBezTo>
                  <a:cubicBezTo>
                    <a:pt x="22" y="35"/>
                    <a:pt x="22" y="35"/>
                    <a:pt x="22" y="34"/>
                  </a:cubicBezTo>
                  <a:cubicBezTo>
                    <a:pt x="25" y="25"/>
                    <a:pt x="25" y="25"/>
                    <a:pt x="25" y="25"/>
                  </a:cubicBezTo>
                  <a:cubicBezTo>
                    <a:pt x="16" y="18"/>
                    <a:pt x="16" y="18"/>
                    <a:pt x="16" y="18"/>
                  </a:cubicBezTo>
                  <a:cubicBezTo>
                    <a:pt x="15" y="19"/>
                    <a:pt x="14" y="20"/>
                    <a:pt x="13" y="21"/>
                  </a:cubicBezTo>
                  <a:cubicBezTo>
                    <a:pt x="13" y="21"/>
                    <a:pt x="12" y="22"/>
                    <a:pt x="11" y="22"/>
                  </a:cubicBezTo>
                  <a:cubicBezTo>
                    <a:pt x="10" y="23"/>
                    <a:pt x="10" y="23"/>
                    <a:pt x="9" y="24"/>
                  </a:cubicBezTo>
                  <a:cubicBezTo>
                    <a:pt x="9" y="24"/>
                    <a:pt x="9" y="25"/>
                    <a:pt x="9" y="25"/>
                  </a:cubicBezTo>
                  <a:cubicBezTo>
                    <a:pt x="8" y="25"/>
                    <a:pt x="8" y="26"/>
                    <a:pt x="9" y="27"/>
                  </a:cubicBezTo>
                  <a:cubicBezTo>
                    <a:pt x="9" y="28"/>
                    <a:pt x="10" y="29"/>
                    <a:pt x="11" y="30"/>
                  </a:cubicBezTo>
                  <a:cubicBezTo>
                    <a:pt x="9" y="31"/>
                    <a:pt x="9" y="31"/>
                    <a:pt x="9" y="31"/>
                  </a:cubicBezTo>
                  <a:cubicBezTo>
                    <a:pt x="0" y="24"/>
                    <a:pt x="0" y="24"/>
                    <a:pt x="0" y="24"/>
                  </a:cubicBezTo>
                  <a:cubicBezTo>
                    <a:pt x="1" y="22"/>
                    <a:pt x="1" y="22"/>
                    <a:pt x="1" y="22"/>
                  </a:cubicBezTo>
                  <a:cubicBezTo>
                    <a:pt x="1" y="22"/>
                    <a:pt x="2" y="23"/>
                    <a:pt x="2" y="23"/>
                  </a:cubicBezTo>
                  <a:cubicBezTo>
                    <a:pt x="3" y="23"/>
                    <a:pt x="4" y="23"/>
                    <a:pt x="4" y="23"/>
                  </a:cubicBezTo>
                  <a:cubicBezTo>
                    <a:pt x="5" y="23"/>
                    <a:pt x="6" y="23"/>
                    <a:pt x="6" y="23"/>
                  </a:cubicBezTo>
                  <a:cubicBezTo>
                    <a:pt x="7" y="22"/>
                    <a:pt x="8" y="22"/>
                    <a:pt x="8" y="21"/>
                  </a:cubicBezTo>
                  <a:cubicBezTo>
                    <a:pt x="13" y="18"/>
                    <a:pt x="18" y="15"/>
                    <a:pt x="24" y="10"/>
                  </a:cubicBezTo>
                  <a:cubicBezTo>
                    <a:pt x="26" y="9"/>
                    <a:pt x="26" y="9"/>
                    <a:pt x="26" y="9"/>
                  </a:cubicBezTo>
                  <a:cubicBezTo>
                    <a:pt x="26" y="12"/>
                    <a:pt x="26" y="12"/>
                    <a:pt x="26" y="12"/>
                  </a:cubicBezTo>
                  <a:cubicBezTo>
                    <a:pt x="19" y="17"/>
                    <a:pt x="19" y="17"/>
                    <a:pt x="19" y="17"/>
                  </a:cubicBezTo>
                  <a:cubicBezTo>
                    <a:pt x="26" y="22"/>
                    <a:pt x="26" y="22"/>
                    <a:pt x="26" y="22"/>
                  </a:cubicBezTo>
                  <a:lnTo>
                    <a:pt x="26"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36"/>
            <p:cNvSpPr/>
            <p:nvPr/>
          </p:nvSpPr>
          <p:spPr bwMode="auto">
            <a:xfrm>
              <a:off x="-8116888" y="3743325"/>
              <a:ext cx="190500" cy="195263"/>
            </a:xfrm>
            <a:custGeom>
              <a:avLst/>
              <a:gdLst>
                <a:gd name="T0" fmla="*/ 50 w 51"/>
                <a:gd name="T1" fmla="*/ 19 h 52"/>
                <a:gd name="T2" fmla="*/ 48 w 51"/>
                <a:gd name="T3" fmla="*/ 19 h 52"/>
                <a:gd name="T4" fmla="*/ 46 w 51"/>
                <a:gd name="T5" fmla="*/ 18 h 52"/>
                <a:gd name="T6" fmla="*/ 44 w 51"/>
                <a:gd name="T7" fmla="*/ 20 h 52"/>
                <a:gd name="T8" fmla="*/ 41 w 51"/>
                <a:gd name="T9" fmla="*/ 25 h 52"/>
                <a:gd name="T10" fmla="*/ 25 w 51"/>
                <a:gd name="T11" fmla="*/ 52 h 52"/>
                <a:gd name="T12" fmla="*/ 24 w 51"/>
                <a:gd name="T13" fmla="*/ 51 h 52"/>
                <a:gd name="T14" fmla="*/ 23 w 51"/>
                <a:gd name="T15" fmla="*/ 11 h 52"/>
                <a:gd name="T16" fmla="*/ 13 w 51"/>
                <a:gd name="T17" fmla="*/ 30 h 52"/>
                <a:gd name="T18" fmla="*/ 10 w 51"/>
                <a:gd name="T19" fmla="*/ 35 h 52"/>
                <a:gd name="T20" fmla="*/ 10 w 51"/>
                <a:gd name="T21" fmla="*/ 38 h 52"/>
                <a:gd name="T22" fmla="*/ 11 w 51"/>
                <a:gd name="T23" fmla="*/ 40 h 52"/>
                <a:gd name="T24" fmla="*/ 13 w 51"/>
                <a:gd name="T25" fmla="*/ 42 h 52"/>
                <a:gd name="T26" fmla="*/ 12 w 51"/>
                <a:gd name="T27" fmla="*/ 44 h 52"/>
                <a:gd name="T28" fmla="*/ 0 w 51"/>
                <a:gd name="T29" fmla="*/ 37 h 52"/>
                <a:gd name="T30" fmla="*/ 1 w 51"/>
                <a:gd name="T31" fmla="*/ 35 h 52"/>
                <a:gd name="T32" fmla="*/ 3 w 51"/>
                <a:gd name="T33" fmla="*/ 36 h 52"/>
                <a:gd name="T34" fmla="*/ 5 w 51"/>
                <a:gd name="T35" fmla="*/ 36 h 52"/>
                <a:gd name="T36" fmla="*/ 8 w 51"/>
                <a:gd name="T37" fmla="*/ 34 h 52"/>
                <a:gd name="T38" fmla="*/ 11 w 51"/>
                <a:gd name="T39" fmla="*/ 29 h 52"/>
                <a:gd name="T40" fmla="*/ 21 w 51"/>
                <a:gd name="T41" fmla="*/ 11 h 52"/>
                <a:gd name="T42" fmla="*/ 22 w 51"/>
                <a:gd name="T43" fmla="*/ 9 h 52"/>
                <a:gd name="T44" fmla="*/ 22 w 51"/>
                <a:gd name="T45" fmla="*/ 6 h 52"/>
                <a:gd name="T46" fmla="*/ 21 w 51"/>
                <a:gd name="T47" fmla="*/ 4 h 52"/>
                <a:gd name="T48" fmla="*/ 19 w 51"/>
                <a:gd name="T49" fmla="*/ 2 h 52"/>
                <a:gd name="T50" fmla="*/ 20 w 51"/>
                <a:gd name="T51" fmla="*/ 0 h 52"/>
                <a:gd name="T52" fmla="*/ 29 w 51"/>
                <a:gd name="T53" fmla="*/ 5 h 52"/>
                <a:gd name="T54" fmla="*/ 29 w 51"/>
                <a:gd name="T55" fmla="*/ 42 h 52"/>
                <a:gd name="T56" fmla="*/ 39 w 51"/>
                <a:gd name="T57" fmla="*/ 24 h 52"/>
                <a:gd name="T58" fmla="*/ 41 w 51"/>
                <a:gd name="T59" fmla="*/ 19 h 52"/>
                <a:gd name="T60" fmla="*/ 41 w 51"/>
                <a:gd name="T61" fmla="*/ 16 h 52"/>
                <a:gd name="T62" fmla="*/ 40 w 51"/>
                <a:gd name="T63" fmla="*/ 14 h 52"/>
                <a:gd name="T64" fmla="*/ 38 w 51"/>
                <a:gd name="T65" fmla="*/ 13 h 52"/>
                <a:gd name="T66" fmla="*/ 39 w 51"/>
                <a:gd name="T67" fmla="*/ 11 h 52"/>
                <a:gd name="T68" fmla="*/ 51 w 51"/>
                <a:gd name="T69" fmla="*/ 17 h 52"/>
                <a:gd name="T70" fmla="*/ 50 w 51"/>
                <a:gd name="T71"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 h="52">
                  <a:moveTo>
                    <a:pt x="50" y="19"/>
                  </a:moveTo>
                  <a:cubicBezTo>
                    <a:pt x="50" y="19"/>
                    <a:pt x="49" y="19"/>
                    <a:pt x="48" y="19"/>
                  </a:cubicBezTo>
                  <a:cubicBezTo>
                    <a:pt x="47" y="18"/>
                    <a:pt x="46" y="18"/>
                    <a:pt x="46" y="18"/>
                  </a:cubicBezTo>
                  <a:cubicBezTo>
                    <a:pt x="45" y="19"/>
                    <a:pt x="44" y="19"/>
                    <a:pt x="44" y="20"/>
                  </a:cubicBezTo>
                  <a:cubicBezTo>
                    <a:pt x="43" y="22"/>
                    <a:pt x="42" y="23"/>
                    <a:pt x="41" y="25"/>
                  </a:cubicBezTo>
                  <a:cubicBezTo>
                    <a:pt x="25" y="52"/>
                    <a:pt x="25" y="52"/>
                    <a:pt x="25" y="52"/>
                  </a:cubicBezTo>
                  <a:cubicBezTo>
                    <a:pt x="24" y="51"/>
                    <a:pt x="24" y="51"/>
                    <a:pt x="24" y="51"/>
                  </a:cubicBezTo>
                  <a:cubicBezTo>
                    <a:pt x="23" y="11"/>
                    <a:pt x="23" y="11"/>
                    <a:pt x="23" y="11"/>
                  </a:cubicBezTo>
                  <a:cubicBezTo>
                    <a:pt x="13" y="30"/>
                    <a:pt x="13" y="30"/>
                    <a:pt x="13" y="30"/>
                  </a:cubicBezTo>
                  <a:cubicBezTo>
                    <a:pt x="12" y="32"/>
                    <a:pt x="11" y="34"/>
                    <a:pt x="10" y="35"/>
                  </a:cubicBezTo>
                  <a:cubicBezTo>
                    <a:pt x="10" y="36"/>
                    <a:pt x="10" y="37"/>
                    <a:pt x="10" y="38"/>
                  </a:cubicBezTo>
                  <a:cubicBezTo>
                    <a:pt x="10" y="39"/>
                    <a:pt x="10" y="39"/>
                    <a:pt x="11" y="40"/>
                  </a:cubicBezTo>
                  <a:cubicBezTo>
                    <a:pt x="12" y="41"/>
                    <a:pt x="13" y="42"/>
                    <a:pt x="13" y="42"/>
                  </a:cubicBezTo>
                  <a:cubicBezTo>
                    <a:pt x="12" y="44"/>
                    <a:pt x="12" y="44"/>
                    <a:pt x="12" y="44"/>
                  </a:cubicBezTo>
                  <a:cubicBezTo>
                    <a:pt x="0" y="37"/>
                    <a:pt x="0" y="37"/>
                    <a:pt x="0" y="37"/>
                  </a:cubicBezTo>
                  <a:cubicBezTo>
                    <a:pt x="1" y="35"/>
                    <a:pt x="1" y="35"/>
                    <a:pt x="1" y="35"/>
                  </a:cubicBezTo>
                  <a:cubicBezTo>
                    <a:pt x="2" y="35"/>
                    <a:pt x="2" y="36"/>
                    <a:pt x="3" y="36"/>
                  </a:cubicBezTo>
                  <a:cubicBezTo>
                    <a:pt x="4" y="36"/>
                    <a:pt x="5" y="36"/>
                    <a:pt x="5" y="36"/>
                  </a:cubicBezTo>
                  <a:cubicBezTo>
                    <a:pt x="6" y="36"/>
                    <a:pt x="7" y="35"/>
                    <a:pt x="8" y="34"/>
                  </a:cubicBezTo>
                  <a:cubicBezTo>
                    <a:pt x="8" y="33"/>
                    <a:pt x="9" y="32"/>
                    <a:pt x="11" y="29"/>
                  </a:cubicBezTo>
                  <a:cubicBezTo>
                    <a:pt x="21" y="11"/>
                    <a:pt x="21" y="11"/>
                    <a:pt x="21" y="11"/>
                  </a:cubicBezTo>
                  <a:cubicBezTo>
                    <a:pt x="21" y="10"/>
                    <a:pt x="22" y="9"/>
                    <a:pt x="22" y="9"/>
                  </a:cubicBezTo>
                  <a:cubicBezTo>
                    <a:pt x="22" y="8"/>
                    <a:pt x="22" y="7"/>
                    <a:pt x="22" y="6"/>
                  </a:cubicBezTo>
                  <a:cubicBezTo>
                    <a:pt x="22" y="5"/>
                    <a:pt x="22" y="5"/>
                    <a:pt x="21" y="4"/>
                  </a:cubicBezTo>
                  <a:cubicBezTo>
                    <a:pt x="20" y="3"/>
                    <a:pt x="20" y="2"/>
                    <a:pt x="19" y="2"/>
                  </a:cubicBezTo>
                  <a:cubicBezTo>
                    <a:pt x="20" y="0"/>
                    <a:pt x="20" y="0"/>
                    <a:pt x="20" y="0"/>
                  </a:cubicBezTo>
                  <a:cubicBezTo>
                    <a:pt x="29" y="5"/>
                    <a:pt x="29" y="5"/>
                    <a:pt x="29" y="5"/>
                  </a:cubicBezTo>
                  <a:cubicBezTo>
                    <a:pt x="29" y="42"/>
                    <a:pt x="29" y="42"/>
                    <a:pt x="29" y="42"/>
                  </a:cubicBezTo>
                  <a:cubicBezTo>
                    <a:pt x="39" y="24"/>
                    <a:pt x="39" y="24"/>
                    <a:pt x="39" y="24"/>
                  </a:cubicBezTo>
                  <a:cubicBezTo>
                    <a:pt x="40" y="22"/>
                    <a:pt x="41" y="20"/>
                    <a:pt x="41" y="19"/>
                  </a:cubicBezTo>
                  <a:cubicBezTo>
                    <a:pt x="41" y="18"/>
                    <a:pt x="42" y="17"/>
                    <a:pt x="41" y="16"/>
                  </a:cubicBezTo>
                  <a:cubicBezTo>
                    <a:pt x="41" y="16"/>
                    <a:pt x="41" y="15"/>
                    <a:pt x="40" y="14"/>
                  </a:cubicBezTo>
                  <a:cubicBezTo>
                    <a:pt x="39" y="13"/>
                    <a:pt x="39" y="13"/>
                    <a:pt x="38" y="13"/>
                  </a:cubicBezTo>
                  <a:cubicBezTo>
                    <a:pt x="39" y="11"/>
                    <a:pt x="39" y="11"/>
                    <a:pt x="39" y="11"/>
                  </a:cubicBezTo>
                  <a:cubicBezTo>
                    <a:pt x="51" y="17"/>
                    <a:pt x="51" y="17"/>
                    <a:pt x="51" y="17"/>
                  </a:cubicBezTo>
                  <a:lnTo>
                    <a:pt x="5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37"/>
            <p:cNvSpPr/>
            <p:nvPr/>
          </p:nvSpPr>
          <p:spPr bwMode="auto">
            <a:xfrm>
              <a:off x="-7756525" y="3875088"/>
              <a:ext cx="123825" cy="165100"/>
            </a:xfrm>
            <a:custGeom>
              <a:avLst/>
              <a:gdLst>
                <a:gd name="T0" fmla="*/ 33 w 33"/>
                <a:gd name="T1" fmla="*/ 5 h 44"/>
                <a:gd name="T2" fmla="*/ 31 w 33"/>
                <a:gd name="T3" fmla="*/ 5 h 44"/>
                <a:gd name="T4" fmla="*/ 29 w 33"/>
                <a:gd name="T5" fmla="*/ 6 h 44"/>
                <a:gd name="T6" fmla="*/ 28 w 33"/>
                <a:gd name="T7" fmla="*/ 9 h 44"/>
                <a:gd name="T8" fmla="*/ 27 w 33"/>
                <a:gd name="T9" fmla="*/ 14 h 44"/>
                <a:gd name="T10" fmla="*/ 25 w 33"/>
                <a:gd name="T11" fmla="*/ 32 h 44"/>
                <a:gd name="T12" fmla="*/ 24 w 33"/>
                <a:gd name="T13" fmla="*/ 38 h 44"/>
                <a:gd name="T14" fmla="*/ 20 w 33"/>
                <a:gd name="T15" fmla="*/ 42 h 44"/>
                <a:gd name="T16" fmla="*/ 16 w 33"/>
                <a:gd name="T17" fmla="*/ 44 h 44"/>
                <a:gd name="T18" fmla="*/ 12 w 33"/>
                <a:gd name="T19" fmla="*/ 44 h 44"/>
                <a:gd name="T20" fmla="*/ 7 w 33"/>
                <a:gd name="T21" fmla="*/ 43 h 44"/>
                <a:gd name="T22" fmla="*/ 4 w 33"/>
                <a:gd name="T23" fmla="*/ 40 h 44"/>
                <a:gd name="T24" fmla="*/ 2 w 33"/>
                <a:gd name="T25" fmla="*/ 36 h 44"/>
                <a:gd name="T26" fmla="*/ 1 w 33"/>
                <a:gd name="T27" fmla="*/ 31 h 44"/>
                <a:gd name="T28" fmla="*/ 4 w 33"/>
                <a:gd name="T29" fmla="*/ 6 h 44"/>
                <a:gd name="T30" fmla="*/ 4 w 33"/>
                <a:gd name="T31" fmla="*/ 4 h 44"/>
                <a:gd name="T32" fmla="*/ 3 w 33"/>
                <a:gd name="T33" fmla="*/ 3 h 44"/>
                <a:gd name="T34" fmla="*/ 1 w 33"/>
                <a:gd name="T35" fmla="*/ 2 h 44"/>
                <a:gd name="T36" fmla="*/ 0 w 33"/>
                <a:gd name="T37" fmla="*/ 2 h 44"/>
                <a:gd name="T38" fmla="*/ 0 w 33"/>
                <a:gd name="T39" fmla="*/ 0 h 44"/>
                <a:gd name="T40" fmla="*/ 14 w 33"/>
                <a:gd name="T41" fmla="*/ 1 h 44"/>
                <a:gd name="T42" fmla="*/ 13 w 33"/>
                <a:gd name="T43" fmla="*/ 3 h 44"/>
                <a:gd name="T44" fmla="*/ 12 w 33"/>
                <a:gd name="T45" fmla="*/ 3 h 44"/>
                <a:gd name="T46" fmla="*/ 10 w 33"/>
                <a:gd name="T47" fmla="*/ 4 h 44"/>
                <a:gd name="T48" fmla="*/ 9 w 33"/>
                <a:gd name="T49" fmla="*/ 5 h 44"/>
                <a:gd name="T50" fmla="*/ 9 w 33"/>
                <a:gd name="T51" fmla="*/ 6 h 44"/>
                <a:gd name="T52" fmla="*/ 6 w 33"/>
                <a:gd name="T53" fmla="*/ 30 h 44"/>
                <a:gd name="T54" fmla="*/ 6 w 33"/>
                <a:gd name="T55" fmla="*/ 33 h 44"/>
                <a:gd name="T56" fmla="*/ 7 w 33"/>
                <a:gd name="T57" fmla="*/ 37 h 44"/>
                <a:gd name="T58" fmla="*/ 9 w 33"/>
                <a:gd name="T59" fmla="*/ 40 h 44"/>
                <a:gd name="T60" fmla="*/ 13 w 33"/>
                <a:gd name="T61" fmla="*/ 41 h 44"/>
                <a:gd name="T62" fmla="*/ 18 w 33"/>
                <a:gd name="T63" fmla="*/ 40 h 44"/>
                <a:gd name="T64" fmla="*/ 21 w 33"/>
                <a:gd name="T65" fmla="*/ 38 h 44"/>
                <a:gd name="T66" fmla="*/ 22 w 33"/>
                <a:gd name="T67" fmla="*/ 35 h 44"/>
                <a:gd name="T68" fmla="*/ 23 w 33"/>
                <a:gd name="T69" fmla="*/ 31 h 44"/>
                <a:gd name="T70" fmla="*/ 25 w 33"/>
                <a:gd name="T71" fmla="*/ 14 h 44"/>
                <a:gd name="T72" fmla="*/ 25 w 33"/>
                <a:gd name="T73" fmla="*/ 9 h 44"/>
                <a:gd name="T74" fmla="*/ 24 w 33"/>
                <a:gd name="T75" fmla="*/ 6 h 44"/>
                <a:gd name="T76" fmla="*/ 22 w 33"/>
                <a:gd name="T77" fmla="*/ 4 h 44"/>
                <a:gd name="T78" fmla="*/ 20 w 33"/>
                <a:gd name="T79" fmla="*/ 4 h 44"/>
                <a:gd name="T80" fmla="*/ 20 w 33"/>
                <a:gd name="T81" fmla="*/ 2 h 44"/>
                <a:gd name="T82" fmla="*/ 33 w 33"/>
                <a:gd name="T83" fmla="*/ 3 h 44"/>
                <a:gd name="T84" fmla="*/ 33 w 33"/>
                <a:gd name="T85" fmla="*/ 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 h="44">
                  <a:moveTo>
                    <a:pt x="33" y="5"/>
                  </a:moveTo>
                  <a:cubicBezTo>
                    <a:pt x="33" y="5"/>
                    <a:pt x="32" y="5"/>
                    <a:pt x="31" y="5"/>
                  </a:cubicBezTo>
                  <a:cubicBezTo>
                    <a:pt x="30" y="5"/>
                    <a:pt x="30" y="6"/>
                    <a:pt x="29" y="6"/>
                  </a:cubicBezTo>
                  <a:cubicBezTo>
                    <a:pt x="29" y="6"/>
                    <a:pt x="28" y="7"/>
                    <a:pt x="28" y="9"/>
                  </a:cubicBezTo>
                  <a:cubicBezTo>
                    <a:pt x="28" y="10"/>
                    <a:pt x="27" y="12"/>
                    <a:pt x="27" y="14"/>
                  </a:cubicBezTo>
                  <a:cubicBezTo>
                    <a:pt x="25" y="32"/>
                    <a:pt x="25" y="32"/>
                    <a:pt x="25" y="32"/>
                  </a:cubicBezTo>
                  <a:cubicBezTo>
                    <a:pt x="25" y="34"/>
                    <a:pt x="25" y="36"/>
                    <a:pt x="24" y="38"/>
                  </a:cubicBezTo>
                  <a:cubicBezTo>
                    <a:pt x="23" y="40"/>
                    <a:pt x="22" y="41"/>
                    <a:pt x="20" y="42"/>
                  </a:cubicBezTo>
                  <a:cubicBezTo>
                    <a:pt x="19" y="43"/>
                    <a:pt x="18" y="44"/>
                    <a:pt x="16" y="44"/>
                  </a:cubicBezTo>
                  <a:cubicBezTo>
                    <a:pt x="15" y="44"/>
                    <a:pt x="14" y="44"/>
                    <a:pt x="12" y="44"/>
                  </a:cubicBezTo>
                  <a:cubicBezTo>
                    <a:pt x="10" y="44"/>
                    <a:pt x="9" y="44"/>
                    <a:pt x="7" y="43"/>
                  </a:cubicBezTo>
                  <a:cubicBezTo>
                    <a:pt x="6" y="42"/>
                    <a:pt x="5" y="41"/>
                    <a:pt x="4" y="40"/>
                  </a:cubicBezTo>
                  <a:cubicBezTo>
                    <a:pt x="3" y="38"/>
                    <a:pt x="2" y="37"/>
                    <a:pt x="2" y="36"/>
                  </a:cubicBezTo>
                  <a:cubicBezTo>
                    <a:pt x="1" y="34"/>
                    <a:pt x="1" y="33"/>
                    <a:pt x="1" y="31"/>
                  </a:cubicBezTo>
                  <a:cubicBezTo>
                    <a:pt x="4" y="6"/>
                    <a:pt x="4" y="6"/>
                    <a:pt x="4" y="6"/>
                  </a:cubicBezTo>
                  <a:cubicBezTo>
                    <a:pt x="4" y="6"/>
                    <a:pt x="4" y="5"/>
                    <a:pt x="4" y="4"/>
                  </a:cubicBezTo>
                  <a:cubicBezTo>
                    <a:pt x="3" y="4"/>
                    <a:pt x="3" y="4"/>
                    <a:pt x="3" y="3"/>
                  </a:cubicBezTo>
                  <a:cubicBezTo>
                    <a:pt x="2" y="3"/>
                    <a:pt x="2" y="2"/>
                    <a:pt x="1" y="2"/>
                  </a:cubicBezTo>
                  <a:cubicBezTo>
                    <a:pt x="1" y="2"/>
                    <a:pt x="0" y="2"/>
                    <a:pt x="0" y="2"/>
                  </a:cubicBezTo>
                  <a:cubicBezTo>
                    <a:pt x="0" y="0"/>
                    <a:pt x="0" y="0"/>
                    <a:pt x="0" y="0"/>
                  </a:cubicBezTo>
                  <a:cubicBezTo>
                    <a:pt x="14" y="1"/>
                    <a:pt x="14" y="1"/>
                    <a:pt x="14" y="1"/>
                  </a:cubicBezTo>
                  <a:cubicBezTo>
                    <a:pt x="13" y="3"/>
                    <a:pt x="13" y="3"/>
                    <a:pt x="13" y="3"/>
                  </a:cubicBezTo>
                  <a:cubicBezTo>
                    <a:pt x="13" y="3"/>
                    <a:pt x="12" y="3"/>
                    <a:pt x="12" y="3"/>
                  </a:cubicBezTo>
                  <a:cubicBezTo>
                    <a:pt x="11" y="3"/>
                    <a:pt x="11" y="3"/>
                    <a:pt x="10" y="4"/>
                  </a:cubicBezTo>
                  <a:cubicBezTo>
                    <a:pt x="10" y="4"/>
                    <a:pt x="9" y="4"/>
                    <a:pt x="9" y="5"/>
                  </a:cubicBezTo>
                  <a:cubicBezTo>
                    <a:pt x="9" y="5"/>
                    <a:pt x="9" y="6"/>
                    <a:pt x="9" y="6"/>
                  </a:cubicBezTo>
                  <a:cubicBezTo>
                    <a:pt x="6" y="30"/>
                    <a:pt x="6" y="30"/>
                    <a:pt x="6" y="30"/>
                  </a:cubicBezTo>
                  <a:cubicBezTo>
                    <a:pt x="6" y="31"/>
                    <a:pt x="6" y="32"/>
                    <a:pt x="6" y="33"/>
                  </a:cubicBezTo>
                  <a:cubicBezTo>
                    <a:pt x="6" y="34"/>
                    <a:pt x="7" y="36"/>
                    <a:pt x="7" y="37"/>
                  </a:cubicBezTo>
                  <a:cubicBezTo>
                    <a:pt x="8" y="38"/>
                    <a:pt x="8" y="39"/>
                    <a:pt x="9" y="40"/>
                  </a:cubicBezTo>
                  <a:cubicBezTo>
                    <a:pt x="10" y="40"/>
                    <a:pt x="12" y="41"/>
                    <a:pt x="13" y="41"/>
                  </a:cubicBezTo>
                  <a:cubicBezTo>
                    <a:pt x="15" y="41"/>
                    <a:pt x="17" y="41"/>
                    <a:pt x="18" y="40"/>
                  </a:cubicBezTo>
                  <a:cubicBezTo>
                    <a:pt x="19" y="40"/>
                    <a:pt x="20" y="39"/>
                    <a:pt x="21" y="38"/>
                  </a:cubicBezTo>
                  <a:cubicBezTo>
                    <a:pt x="21" y="37"/>
                    <a:pt x="22" y="36"/>
                    <a:pt x="22" y="35"/>
                  </a:cubicBezTo>
                  <a:cubicBezTo>
                    <a:pt x="23" y="34"/>
                    <a:pt x="23" y="32"/>
                    <a:pt x="23" y="31"/>
                  </a:cubicBezTo>
                  <a:cubicBezTo>
                    <a:pt x="25" y="14"/>
                    <a:pt x="25" y="14"/>
                    <a:pt x="25" y="14"/>
                  </a:cubicBezTo>
                  <a:cubicBezTo>
                    <a:pt x="25" y="12"/>
                    <a:pt x="25" y="10"/>
                    <a:pt x="25" y="9"/>
                  </a:cubicBezTo>
                  <a:cubicBezTo>
                    <a:pt x="25" y="7"/>
                    <a:pt x="25" y="6"/>
                    <a:pt x="24" y="6"/>
                  </a:cubicBezTo>
                  <a:cubicBezTo>
                    <a:pt x="24" y="5"/>
                    <a:pt x="23" y="5"/>
                    <a:pt x="22" y="4"/>
                  </a:cubicBezTo>
                  <a:cubicBezTo>
                    <a:pt x="21" y="4"/>
                    <a:pt x="20" y="4"/>
                    <a:pt x="20" y="4"/>
                  </a:cubicBezTo>
                  <a:cubicBezTo>
                    <a:pt x="20" y="2"/>
                    <a:pt x="20" y="2"/>
                    <a:pt x="20" y="2"/>
                  </a:cubicBezTo>
                  <a:cubicBezTo>
                    <a:pt x="33" y="3"/>
                    <a:pt x="33" y="3"/>
                    <a:pt x="33" y="3"/>
                  </a:cubicBezTo>
                  <a:lnTo>
                    <a:pt x="33"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38"/>
            <p:cNvSpPr/>
            <p:nvPr/>
          </p:nvSpPr>
          <p:spPr bwMode="auto">
            <a:xfrm>
              <a:off x="-7599363" y="3889375"/>
              <a:ext cx="131763" cy="161925"/>
            </a:xfrm>
            <a:custGeom>
              <a:avLst/>
              <a:gdLst>
                <a:gd name="T0" fmla="*/ 35 w 35"/>
                <a:gd name="T1" fmla="*/ 2 h 43"/>
                <a:gd name="T2" fmla="*/ 33 w 35"/>
                <a:gd name="T3" fmla="*/ 3 h 43"/>
                <a:gd name="T4" fmla="*/ 31 w 35"/>
                <a:gd name="T5" fmla="*/ 4 h 43"/>
                <a:gd name="T6" fmla="*/ 30 w 35"/>
                <a:gd name="T7" fmla="*/ 7 h 43"/>
                <a:gd name="T8" fmla="*/ 30 w 35"/>
                <a:gd name="T9" fmla="*/ 12 h 43"/>
                <a:gd name="T10" fmla="*/ 30 w 35"/>
                <a:gd name="T11" fmla="*/ 43 h 43"/>
                <a:gd name="T12" fmla="*/ 28 w 35"/>
                <a:gd name="T13" fmla="*/ 43 h 43"/>
                <a:gd name="T14" fmla="*/ 8 w 35"/>
                <a:gd name="T15" fmla="*/ 8 h 43"/>
                <a:gd name="T16" fmla="*/ 8 w 35"/>
                <a:gd name="T17" fmla="*/ 30 h 43"/>
                <a:gd name="T18" fmla="*/ 8 w 35"/>
                <a:gd name="T19" fmla="*/ 35 h 43"/>
                <a:gd name="T20" fmla="*/ 9 w 35"/>
                <a:gd name="T21" fmla="*/ 38 h 43"/>
                <a:gd name="T22" fmla="*/ 11 w 35"/>
                <a:gd name="T23" fmla="*/ 39 h 43"/>
                <a:gd name="T24" fmla="*/ 14 w 35"/>
                <a:gd name="T25" fmla="*/ 40 h 43"/>
                <a:gd name="T26" fmla="*/ 14 w 35"/>
                <a:gd name="T27" fmla="*/ 42 h 43"/>
                <a:gd name="T28" fmla="*/ 0 w 35"/>
                <a:gd name="T29" fmla="*/ 42 h 43"/>
                <a:gd name="T30" fmla="*/ 0 w 35"/>
                <a:gd name="T31" fmla="*/ 40 h 43"/>
                <a:gd name="T32" fmla="*/ 2 w 35"/>
                <a:gd name="T33" fmla="*/ 39 h 43"/>
                <a:gd name="T34" fmla="*/ 4 w 35"/>
                <a:gd name="T35" fmla="*/ 39 h 43"/>
                <a:gd name="T36" fmla="*/ 5 w 35"/>
                <a:gd name="T37" fmla="*/ 36 h 43"/>
                <a:gd name="T38" fmla="*/ 6 w 35"/>
                <a:gd name="T39" fmla="*/ 30 h 43"/>
                <a:gd name="T40" fmla="*/ 6 w 35"/>
                <a:gd name="T41" fmla="*/ 9 h 43"/>
                <a:gd name="T42" fmla="*/ 6 w 35"/>
                <a:gd name="T43" fmla="*/ 7 h 43"/>
                <a:gd name="T44" fmla="*/ 5 w 35"/>
                <a:gd name="T45" fmla="*/ 5 h 43"/>
                <a:gd name="T46" fmla="*/ 2 w 35"/>
                <a:gd name="T47" fmla="*/ 3 h 43"/>
                <a:gd name="T48" fmla="*/ 0 w 35"/>
                <a:gd name="T49" fmla="*/ 2 h 43"/>
                <a:gd name="T50" fmla="*/ 0 w 35"/>
                <a:gd name="T51" fmla="*/ 0 h 43"/>
                <a:gd name="T52" fmla="*/ 9 w 35"/>
                <a:gd name="T53" fmla="*/ 0 h 43"/>
                <a:gd name="T54" fmla="*/ 27 w 35"/>
                <a:gd name="T55" fmla="*/ 32 h 43"/>
                <a:gd name="T56" fmla="*/ 28 w 35"/>
                <a:gd name="T57" fmla="*/ 12 h 43"/>
                <a:gd name="T58" fmla="*/ 27 w 35"/>
                <a:gd name="T59" fmla="*/ 7 h 43"/>
                <a:gd name="T60" fmla="*/ 26 w 35"/>
                <a:gd name="T61" fmla="*/ 4 h 43"/>
                <a:gd name="T62" fmla="*/ 24 w 35"/>
                <a:gd name="T63" fmla="*/ 3 h 43"/>
                <a:gd name="T64" fmla="*/ 22 w 35"/>
                <a:gd name="T65" fmla="*/ 2 h 43"/>
                <a:gd name="T66" fmla="*/ 22 w 35"/>
                <a:gd name="T67" fmla="*/ 0 h 43"/>
                <a:gd name="T68" fmla="*/ 35 w 35"/>
                <a:gd name="T69" fmla="*/ 0 h 43"/>
                <a:gd name="T70" fmla="*/ 35 w 35"/>
                <a:gd name="T71" fmla="*/ 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 h="43">
                  <a:moveTo>
                    <a:pt x="35" y="2"/>
                  </a:moveTo>
                  <a:cubicBezTo>
                    <a:pt x="35" y="2"/>
                    <a:pt x="34" y="3"/>
                    <a:pt x="33" y="3"/>
                  </a:cubicBezTo>
                  <a:cubicBezTo>
                    <a:pt x="32" y="3"/>
                    <a:pt x="32" y="3"/>
                    <a:pt x="31" y="4"/>
                  </a:cubicBezTo>
                  <a:cubicBezTo>
                    <a:pt x="31" y="4"/>
                    <a:pt x="30" y="5"/>
                    <a:pt x="30" y="7"/>
                  </a:cubicBezTo>
                  <a:cubicBezTo>
                    <a:pt x="30" y="8"/>
                    <a:pt x="30" y="10"/>
                    <a:pt x="30" y="12"/>
                  </a:cubicBezTo>
                  <a:cubicBezTo>
                    <a:pt x="30" y="43"/>
                    <a:pt x="30" y="43"/>
                    <a:pt x="30" y="43"/>
                  </a:cubicBezTo>
                  <a:cubicBezTo>
                    <a:pt x="28" y="43"/>
                    <a:pt x="28" y="43"/>
                    <a:pt x="28" y="43"/>
                  </a:cubicBezTo>
                  <a:cubicBezTo>
                    <a:pt x="8" y="8"/>
                    <a:pt x="8" y="8"/>
                    <a:pt x="8" y="8"/>
                  </a:cubicBezTo>
                  <a:cubicBezTo>
                    <a:pt x="8" y="30"/>
                    <a:pt x="8" y="30"/>
                    <a:pt x="8" y="30"/>
                  </a:cubicBezTo>
                  <a:cubicBezTo>
                    <a:pt x="8" y="32"/>
                    <a:pt x="8" y="34"/>
                    <a:pt x="8" y="35"/>
                  </a:cubicBezTo>
                  <a:cubicBezTo>
                    <a:pt x="8" y="37"/>
                    <a:pt x="9" y="38"/>
                    <a:pt x="9" y="38"/>
                  </a:cubicBezTo>
                  <a:cubicBezTo>
                    <a:pt x="10" y="39"/>
                    <a:pt x="10" y="39"/>
                    <a:pt x="11" y="39"/>
                  </a:cubicBezTo>
                  <a:cubicBezTo>
                    <a:pt x="13" y="40"/>
                    <a:pt x="13" y="40"/>
                    <a:pt x="14" y="40"/>
                  </a:cubicBezTo>
                  <a:cubicBezTo>
                    <a:pt x="14" y="42"/>
                    <a:pt x="14" y="42"/>
                    <a:pt x="14" y="42"/>
                  </a:cubicBezTo>
                  <a:cubicBezTo>
                    <a:pt x="0" y="42"/>
                    <a:pt x="0" y="42"/>
                    <a:pt x="0" y="42"/>
                  </a:cubicBezTo>
                  <a:cubicBezTo>
                    <a:pt x="0" y="40"/>
                    <a:pt x="0" y="40"/>
                    <a:pt x="0" y="40"/>
                  </a:cubicBezTo>
                  <a:cubicBezTo>
                    <a:pt x="1" y="40"/>
                    <a:pt x="1" y="40"/>
                    <a:pt x="2" y="39"/>
                  </a:cubicBezTo>
                  <a:cubicBezTo>
                    <a:pt x="3" y="39"/>
                    <a:pt x="4" y="39"/>
                    <a:pt x="4" y="39"/>
                  </a:cubicBezTo>
                  <a:cubicBezTo>
                    <a:pt x="5" y="38"/>
                    <a:pt x="5" y="37"/>
                    <a:pt x="5" y="36"/>
                  </a:cubicBezTo>
                  <a:cubicBezTo>
                    <a:pt x="6" y="35"/>
                    <a:pt x="6" y="33"/>
                    <a:pt x="6" y="30"/>
                  </a:cubicBezTo>
                  <a:cubicBezTo>
                    <a:pt x="6" y="9"/>
                    <a:pt x="6" y="9"/>
                    <a:pt x="6" y="9"/>
                  </a:cubicBezTo>
                  <a:cubicBezTo>
                    <a:pt x="6" y="8"/>
                    <a:pt x="6" y="8"/>
                    <a:pt x="6" y="7"/>
                  </a:cubicBezTo>
                  <a:cubicBezTo>
                    <a:pt x="5" y="6"/>
                    <a:pt x="5" y="5"/>
                    <a:pt x="5" y="5"/>
                  </a:cubicBezTo>
                  <a:cubicBezTo>
                    <a:pt x="4" y="4"/>
                    <a:pt x="3" y="3"/>
                    <a:pt x="2" y="3"/>
                  </a:cubicBezTo>
                  <a:cubicBezTo>
                    <a:pt x="1" y="2"/>
                    <a:pt x="1" y="2"/>
                    <a:pt x="0" y="2"/>
                  </a:cubicBezTo>
                  <a:cubicBezTo>
                    <a:pt x="0" y="0"/>
                    <a:pt x="0" y="0"/>
                    <a:pt x="0" y="0"/>
                  </a:cubicBezTo>
                  <a:cubicBezTo>
                    <a:pt x="9" y="0"/>
                    <a:pt x="9" y="0"/>
                    <a:pt x="9" y="0"/>
                  </a:cubicBezTo>
                  <a:cubicBezTo>
                    <a:pt x="27" y="32"/>
                    <a:pt x="27" y="32"/>
                    <a:pt x="27" y="32"/>
                  </a:cubicBezTo>
                  <a:cubicBezTo>
                    <a:pt x="28" y="12"/>
                    <a:pt x="28" y="12"/>
                    <a:pt x="28" y="12"/>
                  </a:cubicBezTo>
                  <a:cubicBezTo>
                    <a:pt x="28" y="10"/>
                    <a:pt x="28" y="8"/>
                    <a:pt x="27" y="7"/>
                  </a:cubicBezTo>
                  <a:cubicBezTo>
                    <a:pt x="27" y="5"/>
                    <a:pt x="27" y="4"/>
                    <a:pt x="26" y="4"/>
                  </a:cubicBezTo>
                  <a:cubicBezTo>
                    <a:pt x="26" y="4"/>
                    <a:pt x="25" y="3"/>
                    <a:pt x="24" y="3"/>
                  </a:cubicBezTo>
                  <a:cubicBezTo>
                    <a:pt x="23" y="2"/>
                    <a:pt x="22" y="2"/>
                    <a:pt x="22" y="2"/>
                  </a:cubicBezTo>
                  <a:cubicBezTo>
                    <a:pt x="22" y="0"/>
                    <a:pt x="22" y="0"/>
                    <a:pt x="22" y="0"/>
                  </a:cubicBezTo>
                  <a:cubicBezTo>
                    <a:pt x="35" y="0"/>
                    <a:pt x="35" y="0"/>
                    <a:pt x="35" y="0"/>
                  </a:cubicBezTo>
                  <a:lnTo>
                    <a:pt x="3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39"/>
            <p:cNvSpPr/>
            <p:nvPr/>
          </p:nvSpPr>
          <p:spPr bwMode="auto">
            <a:xfrm>
              <a:off x="-7426325" y="3883025"/>
              <a:ext cx="66675" cy="161925"/>
            </a:xfrm>
            <a:custGeom>
              <a:avLst/>
              <a:gdLst>
                <a:gd name="T0" fmla="*/ 18 w 18"/>
                <a:gd name="T1" fmla="*/ 42 h 43"/>
                <a:gd name="T2" fmla="*/ 3 w 18"/>
                <a:gd name="T3" fmla="*/ 43 h 43"/>
                <a:gd name="T4" fmla="*/ 3 w 18"/>
                <a:gd name="T5" fmla="*/ 41 h 43"/>
                <a:gd name="T6" fmla="*/ 5 w 18"/>
                <a:gd name="T7" fmla="*/ 41 h 43"/>
                <a:gd name="T8" fmla="*/ 7 w 18"/>
                <a:gd name="T9" fmla="*/ 40 h 43"/>
                <a:gd name="T10" fmla="*/ 8 w 18"/>
                <a:gd name="T11" fmla="*/ 39 h 43"/>
                <a:gd name="T12" fmla="*/ 8 w 18"/>
                <a:gd name="T13" fmla="*/ 37 h 43"/>
                <a:gd name="T14" fmla="*/ 5 w 18"/>
                <a:gd name="T15" fmla="*/ 7 h 43"/>
                <a:gd name="T16" fmla="*/ 5 w 18"/>
                <a:gd name="T17" fmla="*/ 5 h 43"/>
                <a:gd name="T18" fmla="*/ 4 w 18"/>
                <a:gd name="T19" fmla="*/ 4 h 43"/>
                <a:gd name="T20" fmla="*/ 2 w 18"/>
                <a:gd name="T21" fmla="*/ 3 h 43"/>
                <a:gd name="T22" fmla="*/ 0 w 18"/>
                <a:gd name="T23" fmla="*/ 3 h 43"/>
                <a:gd name="T24" fmla="*/ 0 w 18"/>
                <a:gd name="T25" fmla="*/ 1 h 43"/>
                <a:gd name="T26" fmla="*/ 15 w 18"/>
                <a:gd name="T27" fmla="*/ 0 h 43"/>
                <a:gd name="T28" fmla="*/ 15 w 18"/>
                <a:gd name="T29" fmla="*/ 2 h 43"/>
                <a:gd name="T30" fmla="*/ 13 w 18"/>
                <a:gd name="T31" fmla="*/ 2 h 43"/>
                <a:gd name="T32" fmla="*/ 11 w 18"/>
                <a:gd name="T33" fmla="*/ 3 h 43"/>
                <a:gd name="T34" fmla="*/ 10 w 18"/>
                <a:gd name="T35" fmla="*/ 4 h 43"/>
                <a:gd name="T36" fmla="*/ 10 w 18"/>
                <a:gd name="T37" fmla="*/ 6 h 43"/>
                <a:gd name="T38" fmla="*/ 13 w 18"/>
                <a:gd name="T39" fmla="*/ 36 h 43"/>
                <a:gd name="T40" fmla="*/ 13 w 18"/>
                <a:gd name="T41" fmla="*/ 38 h 43"/>
                <a:gd name="T42" fmla="*/ 14 w 18"/>
                <a:gd name="T43" fmla="*/ 39 h 43"/>
                <a:gd name="T44" fmla="*/ 16 w 18"/>
                <a:gd name="T45" fmla="*/ 40 h 43"/>
                <a:gd name="T46" fmla="*/ 18 w 18"/>
                <a:gd name="T47" fmla="*/ 40 h 43"/>
                <a:gd name="T48" fmla="*/ 18 w 18"/>
                <a:gd name="T4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43">
                  <a:moveTo>
                    <a:pt x="18" y="42"/>
                  </a:moveTo>
                  <a:cubicBezTo>
                    <a:pt x="3" y="43"/>
                    <a:pt x="3" y="43"/>
                    <a:pt x="3" y="43"/>
                  </a:cubicBezTo>
                  <a:cubicBezTo>
                    <a:pt x="3" y="41"/>
                    <a:pt x="3" y="41"/>
                    <a:pt x="3" y="41"/>
                  </a:cubicBezTo>
                  <a:cubicBezTo>
                    <a:pt x="4" y="41"/>
                    <a:pt x="4" y="41"/>
                    <a:pt x="5" y="41"/>
                  </a:cubicBezTo>
                  <a:cubicBezTo>
                    <a:pt x="6" y="40"/>
                    <a:pt x="6" y="40"/>
                    <a:pt x="7" y="40"/>
                  </a:cubicBezTo>
                  <a:cubicBezTo>
                    <a:pt x="7" y="40"/>
                    <a:pt x="7" y="39"/>
                    <a:pt x="8" y="39"/>
                  </a:cubicBezTo>
                  <a:cubicBezTo>
                    <a:pt x="8" y="39"/>
                    <a:pt x="8" y="38"/>
                    <a:pt x="8" y="37"/>
                  </a:cubicBezTo>
                  <a:cubicBezTo>
                    <a:pt x="5" y="7"/>
                    <a:pt x="5" y="7"/>
                    <a:pt x="5" y="7"/>
                  </a:cubicBezTo>
                  <a:cubicBezTo>
                    <a:pt x="5" y="6"/>
                    <a:pt x="5" y="5"/>
                    <a:pt x="5" y="5"/>
                  </a:cubicBezTo>
                  <a:cubicBezTo>
                    <a:pt x="5" y="5"/>
                    <a:pt x="4" y="4"/>
                    <a:pt x="4" y="4"/>
                  </a:cubicBezTo>
                  <a:cubicBezTo>
                    <a:pt x="3" y="4"/>
                    <a:pt x="3" y="4"/>
                    <a:pt x="2" y="3"/>
                  </a:cubicBezTo>
                  <a:cubicBezTo>
                    <a:pt x="1" y="3"/>
                    <a:pt x="1" y="3"/>
                    <a:pt x="0" y="3"/>
                  </a:cubicBezTo>
                  <a:cubicBezTo>
                    <a:pt x="0" y="1"/>
                    <a:pt x="0" y="1"/>
                    <a:pt x="0" y="1"/>
                  </a:cubicBezTo>
                  <a:cubicBezTo>
                    <a:pt x="15" y="0"/>
                    <a:pt x="15" y="0"/>
                    <a:pt x="15" y="0"/>
                  </a:cubicBezTo>
                  <a:cubicBezTo>
                    <a:pt x="15" y="2"/>
                    <a:pt x="15" y="2"/>
                    <a:pt x="15" y="2"/>
                  </a:cubicBezTo>
                  <a:cubicBezTo>
                    <a:pt x="14" y="2"/>
                    <a:pt x="14" y="2"/>
                    <a:pt x="13" y="2"/>
                  </a:cubicBezTo>
                  <a:cubicBezTo>
                    <a:pt x="13" y="2"/>
                    <a:pt x="12" y="3"/>
                    <a:pt x="11" y="3"/>
                  </a:cubicBezTo>
                  <a:cubicBezTo>
                    <a:pt x="11" y="3"/>
                    <a:pt x="11" y="4"/>
                    <a:pt x="10" y="4"/>
                  </a:cubicBezTo>
                  <a:cubicBezTo>
                    <a:pt x="10" y="5"/>
                    <a:pt x="10" y="5"/>
                    <a:pt x="10" y="6"/>
                  </a:cubicBezTo>
                  <a:cubicBezTo>
                    <a:pt x="13" y="36"/>
                    <a:pt x="13" y="36"/>
                    <a:pt x="13" y="36"/>
                  </a:cubicBezTo>
                  <a:cubicBezTo>
                    <a:pt x="13" y="37"/>
                    <a:pt x="13" y="38"/>
                    <a:pt x="13" y="38"/>
                  </a:cubicBezTo>
                  <a:cubicBezTo>
                    <a:pt x="13" y="39"/>
                    <a:pt x="14" y="39"/>
                    <a:pt x="14" y="39"/>
                  </a:cubicBezTo>
                  <a:cubicBezTo>
                    <a:pt x="15" y="39"/>
                    <a:pt x="15" y="39"/>
                    <a:pt x="16" y="40"/>
                  </a:cubicBezTo>
                  <a:cubicBezTo>
                    <a:pt x="17" y="40"/>
                    <a:pt x="17" y="40"/>
                    <a:pt x="18" y="40"/>
                  </a:cubicBezTo>
                  <a:lnTo>
                    <a:pt x="18"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40"/>
            <p:cNvSpPr/>
            <p:nvPr/>
          </p:nvSpPr>
          <p:spPr bwMode="auto">
            <a:xfrm>
              <a:off x="-7340600" y="3836988"/>
              <a:ext cx="120650" cy="177800"/>
            </a:xfrm>
            <a:custGeom>
              <a:avLst/>
              <a:gdLst>
                <a:gd name="T0" fmla="*/ 32 w 32"/>
                <a:gd name="T1" fmla="*/ 2 h 47"/>
                <a:gd name="T2" fmla="*/ 31 w 32"/>
                <a:gd name="T3" fmla="*/ 3 h 47"/>
                <a:gd name="T4" fmla="*/ 30 w 32"/>
                <a:gd name="T5" fmla="*/ 4 h 47"/>
                <a:gd name="T6" fmla="*/ 29 w 32"/>
                <a:gd name="T7" fmla="*/ 6 h 47"/>
                <a:gd name="T8" fmla="*/ 29 w 32"/>
                <a:gd name="T9" fmla="*/ 9 h 47"/>
                <a:gd name="T10" fmla="*/ 29 w 32"/>
                <a:gd name="T11" fmla="*/ 24 h 47"/>
                <a:gd name="T12" fmla="*/ 30 w 32"/>
                <a:gd name="T13" fmla="*/ 46 h 47"/>
                <a:gd name="T14" fmla="*/ 28 w 32"/>
                <a:gd name="T15" fmla="*/ 47 h 47"/>
                <a:gd name="T16" fmla="*/ 15 w 32"/>
                <a:gd name="T17" fmla="*/ 27 h 47"/>
                <a:gd name="T18" fmla="*/ 6 w 32"/>
                <a:gd name="T19" fmla="*/ 15 h 47"/>
                <a:gd name="T20" fmla="*/ 5 w 32"/>
                <a:gd name="T21" fmla="*/ 14 h 47"/>
                <a:gd name="T22" fmla="*/ 4 w 32"/>
                <a:gd name="T23" fmla="*/ 13 h 47"/>
                <a:gd name="T24" fmla="*/ 2 w 32"/>
                <a:gd name="T25" fmla="*/ 13 h 47"/>
                <a:gd name="T26" fmla="*/ 1 w 32"/>
                <a:gd name="T27" fmla="*/ 13 h 47"/>
                <a:gd name="T28" fmla="*/ 0 w 32"/>
                <a:gd name="T29" fmla="*/ 11 h 47"/>
                <a:gd name="T30" fmla="*/ 13 w 32"/>
                <a:gd name="T31" fmla="*/ 7 h 47"/>
                <a:gd name="T32" fmla="*/ 14 w 32"/>
                <a:gd name="T33" fmla="*/ 9 h 47"/>
                <a:gd name="T34" fmla="*/ 11 w 32"/>
                <a:gd name="T35" fmla="*/ 10 h 47"/>
                <a:gd name="T36" fmla="*/ 10 w 32"/>
                <a:gd name="T37" fmla="*/ 11 h 47"/>
                <a:gd name="T38" fmla="*/ 10 w 32"/>
                <a:gd name="T39" fmla="*/ 12 h 47"/>
                <a:gd name="T40" fmla="*/ 11 w 32"/>
                <a:gd name="T41" fmla="*/ 13 h 47"/>
                <a:gd name="T42" fmla="*/ 16 w 32"/>
                <a:gd name="T43" fmla="*/ 21 h 47"/>
                <a:gd name="T44" fmla="*/ 27 w 32"/>
                <a:gd name="T45" fmla="*/ 37 h 47"/>
                <a:gd name="T46" fmla="*/ 27 w 32"/>
                <a:gd name="T47" fmla="*/ 23 h 47"/>
                <a:gd name="T48" fmla="*/ 27 w 32"/>
                <a:gd name="T49" fmla="*/ 13 h 47"/>
                <a:gd name="T50" fmla="*/ 27 w 32"/>
                <a:gd name="T51" fmla="*/ 9 h 47"/>
                <a:gd name="T52" fmla="*/ 26 w 32"/>
                <a:gd name="T53" fmla="*/ 7 h 47"/>
                <a:gd name="T54" fmla="*/ 25 w 32"/>
                <a:gd name="T55" fmla="*/ 6 h 47"/>
                <a:gd name="T56" fmla="*/ 24 w 32"/>
                <a:gd name="T57" fmla="*/ 6 h 47"/>
                <a:gd name="T58" fmla="*/ 22 w 32"/>
                <a:gd name="T59" fmla="*/ 6 h 47"/>
                <a:gd name="T60" fmla="*/ 21 w 32"/>
                <a:gd name="T61" fmla="*/ 6 h 47"/>
                <a:gd name="T62" fmla="*/ 20 w 32"/>
                <a:gd name="T63" fmla="*/ 4 h 47"/>
                <a:gd name="T64" fmla="*/ 32 w 32"/>
                <a:gd name="T65" fmla="*/ 0 h 47"/>
                <a:gd name="T66" fmla="*/ 32 w 32"/>
                <a:gd name="T6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 h="47">
                  <a:moveTo>
                    <a:pt x="32" y="2"/>
                  </a:moveTo>
                  <a:cubicBezTo>
                    <a:pt x="32" y="3"/>
                    <a:pt x="31" y="3"/>
                    <a:pt x="31" y="3"/>
                  </a:cubicBezTo>
                  <a:cubicBezTo>
                    <a:pt x="31" y="4"/>
                    <a:pt x="30" y="4"/>
                    <a:pt x="30" y="4"/>
                  </a:cubicBezTo>
                  <a:cubicBezTo>
                    <a:pt x="30" y="5"/>
                    <a:pt x="29" y="6"/>
                    <a:pt x="29" y="6"/>
                  </a:cubicBezTo>
                  <a:cubicBezTo>
                    <a:pt x="29" y="7"/>
                    <a:pt x="29" y="8"/>
                    <a:pt x="29" y="9"/>
                  </a:cubicBezTo>
                  <a:cubicBezTo>
                    <a:pt x="29" y="12"/>
                    <a:pt x="29" y="17"/>
                    <a:pt x="29" y="24"/>
                  </a:cubicBezTo>
                  <a:cubicBezTo>
                    <a:pt x="29" y="31"/>
                    <a:pt x="29" y="38"/>
                    <a:pt x="30" y="46"/>
                  </a:cubicBezTo>
                  <a:cubicBezTo>
                    <a:pt x="28" y="47"/>
                    <a:pt x="28" y="47"/>
                    <a:pt x="28" y="47"/>
                  </a:cubicBezTo>
                  <a:cubicBezTo>
                    <a:pt x="23" y="40"/>
                    <a:pt x="19" y="34"/>
                    <a:pt x="15" y="27"/>
                  </a:cubicBezTo>
                  <a:cubicBezTo>
                    <a:pt x="11" y="21"/>
                    <a:pt x="8" y="17"/>
                    <a:pt x="6" y="15"/>
                  </a:cubicBezTo>
                  <a:cubicBezTo>
                    <a:pt x="6" y="15"/>
                    <a:pt x="6" y="14"/>
                    <a:pt x="5" y="14"/>
                  </a:cubicBezTo>
                  <a:cubicBezTo>
                    <a:pt x="5" y="13"/>
                    <a:pt x="4" y="13"/>
                    <a:pt x="4" y="13"/>
                  </a:cubicBezTo>
                  <a:cubicBezTo>
                    <a:pt x="3" y="13"/>
                    <a:pt x="3" y="13"/>
                    <a:pt x="2" y="13"/>
                  </a:cubicBezTo>
                  <a:cubicBezTo>
                    <a:pt x="2" y="13"/>
                    <a:pt x="1" y="13"/>
                    <a:pt x="1" y="13"/>
                  </a:cubicBezTo>
                  <a:cubicBezTo>
                    <a:pt x="0" y="11"/>
                    <a:pt x="0" y="11"/>
                    <a:pt x="0" y="11"/>
                  </a:cubicBezTo>
                  <a:cubicBezTo>
                    <a:pt x="13" y="7"/>
                    <a:pt x="13" y="7"/>
                    <a:pt x="13" y="7"/>
                  </a:cubicBezTo>
                  <a:cubicBezTo>
                    <a:pt x="14" y="9"/>
                    <a:pt x="14" y="9"/>
                    <a:pt x="14" y="9"/>
                  </a:cubicBezTo>
                  <a:cubicBezTo>
                    <a:pt x="12" y="9"/>
                    <a:pt x="12" y="9"/>
                    <a:pt x="11" y="10"/>
                  </a:cubicBezTo>
                  <a:cubicBezTo>
                    <a:pt x="10" y="10"/>
                    <a:pt x="10" y="11"/>
                    <a:pt x="10" y="11"/>
                  </a:cubicBezTo>
                  <a:cubicBezTo>
                    <a:pt x="10" y="12"/>
                    <a:pt x="10" y="12"/>
                    <a:pt x="10" y="12"/>
                  </a:cubicBezTo>
                  <a:cubicBezTo>
                    <a:pt x="11" y="12"/>
                    <a:pt x="11" y="12"/>
                    <a:pt x="11" y="13"/>
                  </a:cubicBezTo>
                  <a:cubicBezTo>
                    <a:pt x="12" y="14"/>
                    <a:pt x="14" y="17"/>
                    <a:pt x="16" y="21"/>
                  </a:cubicBezTo>
                  <a:cubicBezTo>
                    <a:pt x="19" y="25"/>
                    <a:pt x="23" y="30"/>
                    <a:pt x="27" y="37"/>
                  </a:cubicBezTo>
                  <a:cubicBezTo>
                    <a:pt x="27" y="33"/>
                    <a:pt x="27" y="29"/>
                    <a:pt x="27" y="23"/>
                  </a:cubicBezTo>
                  <a:cubicBezTo>
                    <a:pt x="27" y="18"/>
                    <a:pt x="27" y="15"/>
                    <a:pt x="27" y="13"/>
                  </a:cubicBezTo>
                  <a:cubicBezTo>
                    <a:pt x="27" y="11"/>
                    <a:pt x="27" y="10"/>
                    <a:pt x="27" y="9"/>
                  </a:cubicBezTo>
                  <a:cubicBezTo>
                    <a:pt x="26" y="8"/>
                    <a:pt x="26" y="8"/>
                    <a:pt x="26" y="7"/>
                  </a:cubicBezTo>
                  <a:cubicBezTo>
                    <a:pt x="26" y="7"/>
                    <a:pt x="26" y="6"/>
                    <a:pt x="25" y="6"/>
                  </a:cubicBezTo>
                  <a:cubicBezTo>
                    <a:pt x="25" y="6"/>
                    <a:pt x="24" y="6"/>
                    <a:pt x="24" y="6"/>
                  </a:cubicBezTo>
                  <a:cubicBezTo>
                    <a:pt x="23" y="6"/>
                    <a:pt x="23" y="6"/>
                    <a:pt x="22" y="6"/>
                  </a:cubicBezTo>
                  <a:cubicBezTo>
                    <a:pt x="22" y="6"/>
                    <a:pt x="21" y="6"/>
                    <a:pt x="21" y="6"/>
                  </a:cubicBezTo>
                  <a:cubicBezTo>
                    <a:pt x="20" y="4"/>
                    <a:pt x="20" y="4"/>
                    <a:pt x="20" y="4"/>
                  </a:cubicBezTo>
                  <a:cubicBezTo>
                    <a:pt x="32" y="0"/>
                    <a:pt x="32" y="0"/>
                    <a:pt x="32" y="0"/>
                  </a:cubicBezTo>
                  <a:lnTo>
                    <a:pt x="3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41"/>
            <p:cNvSpPr/>
            <p:nvPr/>
          </p:nvSpPr>
          <p:spPr bwMode="auto">
            <a:xfrm>
              <a:off x="-7186613" y="3784600"/>
              <a:ext cx="161925" cy="184150"/>
            </a:xfrm>
            <a:custGeom>
              <a:avLst/>
              <a:gdLst>
                <a:gd name="T0" fmla="*/ 38 w 43"/>
                <a:gd name="T1" fmla="*/ 26 h 49"/>
                <a:gd name="T2" fmla="*/ 43 w 43"/>
                <a:gd name="T3" fmla="*/ 37 h 49"/>
                <a:gd name="T4" fmla="*/ 19 w 43"/>
                <a:gd name="T5" fmla="*/ 49 h 49"/>
                <a:gd name="T6" fmla="*/ 18 w 43"/>
                <a:gd name="T7" fmla="*/ 47 h 49"/>
                <a:gd name="T8" fmla="*/ 19 w 43"/>
                <a:gd name="T9" fmla="*/ 46 h 49"/>
                <a:gd name="T10" fmla="*/ 20 w 43"/>
                <a:gd name="T11" fmla="*/ 45 h 49"/>
                <a:gd name="T12" fmla="*/ 21 w 43"/>
                <a:gd name="T13" fmla="*/ 44 h 49"/>
                <a:gd name="T14" fmla="*/ 20 w 43"/>
                <a:gd name="T15" fmla="*/ 42 h 49"/>
                <a:gd name="T16" fmla="*/ 7 w 43"/>
                <a:gd name="T17" fmla="*/ 15 h 49"/>
                <a:gd name="T18" fmla="*/ 6 w 43"/>
                <a:gd name="T19" fmla="*/ 14 h 49"/>
                <a:gd name="T20" fmla="*/ 4 w 43"/>
                <a:gd name="T21" fmla="*/ 13 h 49"/>
                <a:gd name="T22" fmla="*/ 2 w 43"/>
                <a:gd name="T23" fmla="*/ 13 h 49"/>
                <a:gd name="T24" fmla="*/ 1 w 43"/>
                <a:gd name="T25" fmla="*/ 14 h 49"/>
                <a:gd name="T26" fmla="*/ 0 w 43"/>
                <a:gd name="T27" fmla="*/ 12 h 49"/>
                <a:gd name="T28" fmla="*/ 22 w 43"/>
                <a:gd name="T29" fmla="*/ 0 h 49"/>
                <a:gd name="T30" fmla="*/ 27 w 43"/>
                <a:gd name="T31" fmla="*/ 9 h 49"/>
                <a:gd name="T32" fmla="*/ 25 w 43"/>
                <a:gd name="T33" fmla="*/ 10 h 49"/>
                <a:gd name="T34" fmla="*/ 21 w 43"/>
                <a:gd name="T35" fmla="*/ 7 h 49"/>
                <a:gd name="T36" fmla="*/ 17 w 43"/>
                <a:gd name="T37" fmla="*/ 6 h 49"/>
                <a:gd name="T38" fmla="*/ 16 w 43"/>
                <a:gd name="T39" fmla="*/ 6 h 49"/>
                <a:gd name="T40" fmla="*/ 14 w 43"/>
                <a:gd name="T41" fmla="*/ 7 h 49"/>
                <a:gd name="T42" fmla="*/ 9 w 43"/>
                <a:gd name="T43" fmla="*/ 10 h 49"/>
                <a:gd name="T44" fmla="*/ 17 w 43"/>
                <a:gd name="T45" fmla="*/ 24 h 49"/>
                <a:gd name="T46" fmla="*/ 20 w 43"/>
                <a:gd name="T47" fmla="*/ 23 h 49"/>
                <a:gd name="T48" fmla="*/ 22 w 43"/>
                <a:gd name="T49" fmla="*/ 21 h 49"/>
                <a:gd name="T50" fmla="*/ 23 w 43"/>
                <a:gd name="T51" fmla="*/ 19 h 49"/>
                <a:gd name="T52" fmla="*/ 23 w 43"/>
                <a:gd name="T53" fmla="*/ 17 h 49"/>
                <a:gd name="T54" fmla="*/ 22 w 43"/>
                <a:gd name="T55" fmla="*/ 14 h 49"/>
                <a:gd name="T56" fmla="*/ 23 w 43"/>
                <a:gd name="T57" fmla="*/ 13 h 49"/>
                <a:gd name="T58" fmla="*/ 31 w 43"/>
                <a:gd name="T59" fmla="*/ 28 h 49"/>
                <a:gd name="T60" fmla="*/ 29 w 43"/>
                <a:gd name="T61" fmla="*/ 29 h 49"/>
                <a:gd name="T62" fmla="*/ 27 w 43"/>
                <a:gd name="T63" fmla="*/ 26 h 49"/>
                <a:gd name="T64" fmla="*/ 26 w 43"/>
                <a:gd name="T65" fmla="*/ 25 h 49"/>
                <a:gd name="T66" fmla="*/ 23 w 43"/>
                <a:gd name="T67" fmla="*/ 24 h 49"/>
                <a:gd name="T68" fmla="*/ 21 w 43"/>
                <a:gd name="T69" fmla="*/ 25 h 49"/>
                <a:gd name="T70" fmla="*/ 18 w 43"/>
                <a:gd name="T71" fmla="*/ 27 h 49"/>
                <a:gd name="T72" fmla="*/ 24 w 43"/>
                <a:gd name="T73" fmla="*/ 38 h 49"/>
                <a:gd name="T74" fmla="*/ 25 w 43"/>
                <a:gd name="T75" fmla="*/ 41 h 49"/>
                <a:gd name="T76" fmla="*/ 27 w 43"/>
                <a:gd name="T77" fmla="*/ 42 h 49"/>
                <a:gd name="T78" fmla="*/ 28 w 43"/>
                <a:gd name="T79" fmla="*/ 42 h 49"/>
                <a:gd name="T80" fmla="*/ 31 w 43"/>
                <a:gd name="T81" fmla="*/ 40 h 49"/>
                <a:gd name="T82" fmla="*/ 33 w 43"/>
                <a:gd name="T83" fmla="*/ 39 h 49"/>
                <a:gd name="T84" fmla="*/ 35 w 43"/>
                <a:gd name="T85" fmla="*/ 38 h 49"/>
                <a:gd name="T86" fmla="*/ 36 w 43"/>
                <a:gd name="T87" fmla="*/ 37 h 49"/>
                <a:gd name="T88" fmla="*/ 37 w 43"/>
                <a:gd name="T89" fmla="*/ 36 h 49"/>
                <a:gd name="T90" fmla="*/ 37 w 43"/>
                <a:gd name="T91" fmla="*/ 31 h 49"/>
                <a:gd name="T92" fmla="*/ 36 w 43"/>
                <a:gd name="T93" fmla="*/ 27 h 49"/>
                <a:gd name="T94" fmla="*/ 38 w 43"/>
                <a:gd name="T95"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49">
                  <a:moveTo>
                    <a:pt x="38" y="26"/>
                  </a:moveTo>
                  <a:cubicBezTo>
                    <a:pt x="43" y="37"/>
                    <a:pt x="43" y="37"/>
                    <a:pt x="43" y="37"/>
                  </a:cubicBezTo>
                  <a:cubicBezTo>
                    <a:pt x="19" y="49"/>
                    <a:pt x="19" y="49"/>
                    <a:pt x="19" y="49"/>
                  </a:cubicBezTo>
                  <a:cubicBezTo>
                    <a:pt x="18" y="47"/>
                    <a:pt x="18" y="47"/>
                    <a:pt x="18" y="47"/>
                  </a:cubicBezTo>
                  <a:cubicBezTo>
                    <a:pt x="18" y="47"/>
                    <a:pt x="19" y="47"/>
                    <a:pt x="19" y="46"/>
                  </a:cubicBezTo>
                  <a:cubicBezTo>
                    <a:pt x="20" y="46"/>
                    <a:pt x="20" y="46"/>
                    <a:pt x="20" y="45"/>
                  </a:cubicBezTo>
                  <a:cubicBezTo>
                    <a:pt x="21" y="45"/>
                    <a:pt x="21" y="44"/>
                    <a:pt x="21" y="44"/>
                  </a:cubicBezTo>
                  <a:cubicBezTo>
                    <a:pt x="21" y="43"/>
                    <a:pt x="21" y="43"/>
                    <a:pt x="20" y="42"/>
                  </a:cubicBezTo>
                  <a:cubicBezTo>
                    <a:pt x="7" y="15"/>
                    <a:pt x="7" y="15"/>
                    <a:pt x="7" y="15"/>
                  </a:cubicBezTo>
                  <a:cubicBezTo>
                    <a:pt x="6" y="14"/>
                    <a:pt x="6" y="14"/>
                    <a:pt x="6" y="14"/>
                  </a:cubicBezTo>
                  <a:cubicBezTo>
                    <a:pt x="5" y="13"/>
                    <a:pt x="5" y="13"/>
                    <a:pt x="4" y="13"/>
                  </a:cubicBezTo>
                  <a:cubicBezTo>
                    <a:pt x="4" y="13"/>
                    <a:pt x="3" y="13"/>
                    <a:pt x="2" y="13"/>
                  </a:cubicBezTo>
                  <a:cubicBezTo>
                    <a:pt x="2" y="13"/>
                    <a:pt x="1" y="13"/>
                    <a:pt x="1" y="14"/>
                  </a:cubicBezTo>
                  <a:cubicBezTo>
                    <a:pt x="0" y="12"/>
                    <a:pt x="0" y="12"/>
                    <a:pt x="0" y="12"/>
                  </a:cubicBezTo>
                  <a:cubicBezTo>
                    <a:pt x="22" y="0"/>
                    <a:pt x="22" y="0"/>
                    <a:pt x="22" y="0"/>
                  </a:cubicBezTo>
                  <a:cubicBezTo>
                    <a:pt x="27" y="9"/>
                    <a:pt x="27" y="9"/>
                    <a:pt x="27" y="9"/>
                  </a:cubicBezTo>
                  <a:cubicBezTo>
                    <a:pt x="25" y="10"/>
                    <a:pt x="25" y="10"/>
                    <a:pt x="25" y="10"/>
                  </a:cubicBezTo>
                  <a:cubicBezTo>
                    <a:pt x="24" y="9"/>
                    <a:pt x="23" y="8"/>
                    <a:pt x="21" y="7"/>
                  </a:cubicBezTo>
                  <a:cubicBezTo>
                    <a:pt x="20" y="6"/>
                    <a:pt x="18" y="5"/>
                    <a:pt x="17" y="6"/>
                  </a:cubicBezTo>
                  <a:cubicBezTo>
                    <a:pt x="17" y="6"/>
                    <a:pt x="16" y="6"/>
                    <a:pt x="16" y="6"/>
                  </a:cubicBezTo>
                  <a:cubicBezTo>
                    <a:pt x="15" y="7"/>
                    <a:pt x="15" y="7"/>
                    <a:pt x="14" y="7"/>
                  </a:cubicBezTo>
                  <a:cubicBezTo>
                    <a:pt x="9" y="10"/>
                    <a:pt x="9" y="10"/>
                    <a:pt x="9" y="10"/>
                  </a:cubicBezTo>
                  <a:cubicBezTo>
                    <a:pt x="17" y="24"/>
                    <a:pt x="17" y="24"/>
                    <a:pt x="17" y="24"/>
                  </a:cubicBezTo>
                  <a:cubicBezTo>
                    <a:pt x="20" y="23"/>
                    <a:pt x="20" y="23"/>
                    <a:pt x="20" y="23"/>
                  </a:cubicBezTo>
                  <a:cubicBezTo>
                    <a:pt x="21" y="22"/>
                    <a:pt x="22" y="22"/>
                    <a:pt x="22" y="21"/>
                  </a:cubicBezTo>
                  <a:cubicBezTo>
                    <a:pt x="22" y="21"/>
                    <a:pt x="23" y="20"/>
                    <a:pt x="23" y="19"/>
                  </a:cubicBezTo>
                  <a:cubicBezTo>
                    <a:pt x="23" y="19"/>
                    <a:pt x="23" y="18"/>
                    <a:pt x="23" y="17"/>
                  </a:cubicBezTo>
                  <a:cubicBezTo>
                    <a:pt x="22" y="16"/>
                    <a:pt x="22" y="15"/>
                    <a:pt x="22" y="14"/>
                  </a:cubicBezTo>
                  <a:cubicBezTo>
                    <a:pt x="23" y="13"/>
                    <a:pt x="23" y="13"/>
                    <a:pt x="23" y="13"/>
                  </a:cubicBezTo>
                  <a:cubicBezTo>
                    <a:pt x="31" y="28"/>
                    <a:pt x="31" y="28"/>
                    <a:pt x="31" y="28"/>
                  </a:cubicBezTo>
                  <a:cubicBezTo>
                    <a:pt x="29" y="29"/>
                    <a:pt x="29" y="29"/>
                    <a:pt x="29" y="29"/>
                  </a:cubicBezTo>
                  <a:cubicBezTo>
                    <a:pt x="29" y="28"/>
                    <a:pt x="28" y="27"/>
                    <a:pt x="27" y="26"/>
                  </a:cubicBezTo>
                  <a:cubicBezTo>
                    <a:pt x="27" y="26"/>
                    <a:pt x="26" y="25"/>
                    <a:pt x="26" y="25"/>
                  </a:cubicBezTo>
                  <a:cubicBezTo>
                    <a:pt x="25" y="24"/>
                    <a:pt x="24" y="24"/>
                    <a:pt x="23" y="24"/>
                  </a:cubicBezTo>
                  <a:cubicBezTo>
                    <a:pt x="23" y="24"/>
                    <a:pt x="22" y="25"/>
                    <a:pt x="21" y="25"/>
                  </a:cubicBezTo>
                  <a:cubicBezTo>
                    <a:pt x="18" y="27"/>
                    <a:pt x="18" y="27"/>
                    <a:pt x="18" y="27"/>
                  </a:cubicBezTo>
                  <a:cubicBezTo>
                    <a:pt x="24" y="38"/>
                    <a:pt x="24" y="38"/>
                    <a:pt x="24" y="38"/>
                  </a:cubicBezTo>
                  <a:cubicBezTo>
                    <a:pt x="24" y="39"/>
                    <a:pt x="25" y="40"/>
                    <a:pt x="25" y="41"/>
                  </a:cubicBezTo>
                  <a:cubicBezTo>
                    <a:pt x="26" y="41"/>
                    <a:pt x="26" y="41"/>
                    <a:pt x="27" y="42"/>
                  </a:cubicBezTo>
                  <a:cubicBezTo>
                    <a:pt x="27" y="42"/>
                    <a:pt x="28" y="42"/>
                    <a:pt x="28" y="42"/>
                  </a:cubicBezTo>
                  <a:cubicBezTo>
                    <a:pt x="29" y="41"/>
                    <a:pt x="30" y="41"/>
                    <a:pt x="31" y="40"/>
                  </a:cubicBezTo>
                  <a:cubicBezTo>
                    <a:pt x="31" y="40"/>
                    <a:pt x="32" y="40"/>
                    <a:pt x="33" y="39"/>
                  </a:cubicBezTo>
                  <a:cubicBezTo>
                    <a:pt x="34" y="39"/>
                    <a:pt x="34" y="39"/>
                    <a:pt x="35" y="38"/>
                  </a:cubicBezTo>
                  <a:cubicBezTo>
                    <a:pt x="35" y="38"/>
                    <a:pt x="36" y="38"/>
                    <a:pt x="36" y="37"/>
                  </a:cubicBezTo>
                  <a:cubicBezTo>
                    <a:pt x="36" y="37"/>
                    <a:pt x="37" y="36"/>
                    <a:pt x="37" y="36"/>
                  </a:cubicBezTo>
                  <a:cubicBezTo>
                    <a:pt x="37" y="35"/>
                    <a:pt x="37" y="33"/>
                    <a:pt x="37" y="31"/>
                  </a:cubicBezTo>
                  <a:cubicBezTo>
                    <a:pt x="37" y="29"/>
                    <a:pt x="36" y="27"/>
                    <a:pt x="36" y="27"/>
                  </a:cubicBezTo>
                  <a:lnTo>
                    <a:pt x="38"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42"/>
            <p:cNvSpPr>
              <a:spLocks noEditPoints="1"/>
            </p:cNvSpPr>
            <p:nvPr/>
          </p:nvSpPr>
          <p:spPr bwMode="auto">
            <a:xfrm>
              <a:off x="-7051675" y="3721100"/>
              <a:ext cx="192088" cy="168275"/>
            </a:xfrm>
            <a:custGeom>
              <a:avLst/>
              <a:gdLst>
                <a:gd name="T0" fmla="*/ 51 w 51"/>
                <a:gd name="T1" fmla="*/ 26 h 45"/>
                <a:gd name="T2" fmla="*/ 44 w 51"/>
                <a:gd name="T3" fmla="*/ 31 h 45"/>
                <a:gd name="T4" fmla="*/ 34 w 51"/>
                <a:gd name="T5" fmla="*/ 26 h 45"/>
                <a:gd name="T6" fmla="*/ 24 w 51"/>
                <a:gd name="T7" fmla="*/ 22 h 45"/>
                <a:gd name="T8" fmla="*/ 22 w 51"/>
                <a:gd name="T9" fmla="*/ 24 h 45"/>
                <a:gd name="T10" fmla="*/ 29 w 51"/>
                <a:gd name="T11" fmla="*/ 35 h 45"/>
                <a:gd name="T12" fmla="*/ 31 w 51"/>
                <a:gd name="T13" fmla="*/ 36 h 45"/>
                <a:gd name="T14" fmla="*/ 32 w 51"/>
                <a:gd name="T15" fmla="*/ 37 h 45"/>
                <a:gd name="T16" fmla="*/ 34 w 51"/>
                <a:gd name="T17" fmla="*/ 36 h 45"/>
                <a:gd name="T18" fmla="*/ 35 w 51"/>
                <a:gd name="T19" fmla="*/ 35 h 45"/>
                <a:gd name="T20" fmla="*/ 37 w 51"/>
                <a:gd name="T21" fmla="*/ 37 h 45"/>
                <a:gd name="T22" fmla="*/ 25 w 51"/>
                <a:gd name="T23" fmla="*/ 45 h 45"/>
                <a:gd name="T24" fmla="*/ 24 w 51"/>
                <a:gd name="T25" fmla="*/ 43 h 45"/>
                <a:gd name="T26" fmla="*/ 25 w 51"/>
                <a:gd name="T27" fmla="*/ 42 h 45"/>
                <a:gd name="T28" fmla="*/ 26 w 51"/>
                <a:gd name="T29" fmla="*/ 41 h 45"/>
                <a:gd name="T30" fmla="*/ 26 w 51"/>
                <a:gd name="T31" fmla="*/ 40 h 45"/>
                <a:gd name="T32" fmla="*/ 26 w 51"/>
                <a:gd name="T33" fmla="*/ 38 h 45"/>
                <a:gd name="T34" fmla="*/ 17 w 51"/>
                <a:gd name="T35" fmla="*/ 26 h 45"/>
                <a:gd name="T36" fmla="*/ 17 w 51"/>
                <a:gd name="T37" fmla="*/ 18 h 45"/>
                <a:gd name="T38" fmla="*/ 20 w 51"/>
                <a:gd name="T39" fmla="*/ 22 h 45"/>
                <a:gd name="T40" fmla="*/ 22 w 51"/>
                <a:gd name="T41" fmla="*/ 20 h 45"/>
                <a:gd name="T42" fmla="*/ 25 w 51"/>
                <a:gd name="T43" fmla="*/ 15 h 45"/>
                <a:gd name="T44" fmla="*/ 23 w 51"/>
                <a:gd name="T45" fmla="*/ 8 h 45"/>
                <a:gd name="T46" fmla="*/ 18 w 51"/>
                <a:gd name="T47" fmla="*/ 4 h 45"/>
                <a:gd name="T48" fmla="*/ 17 w 51"/>
                <a:gd name="T49" fmla="*/ 4 h 45"/>
                <a:gd name="T50" fmla="*/ 17 w 51"/>
                <a:gd name="T51" fmla="*/ 0 h 45"/>
                <a:gd name="T52" fmla="*/ 20 w 51"/>
                <a:gd name="T53" fmla="*/ 0 h 45"/>
                <a:gd name="T54" fmla="*/ 23 w 51"/>
                <a:gd name="T55" fmla="*/ 1 h 45"/>
                <a:gd name="T56" fmla="*/ 27 w 51"/>
                <a:gd name="T57" fmla="*/ 4 h 45"/>
                <a:gd name="T58" fmla="*/ 29 w 51"/>
                <a:gd name="T59" fmla="*/ 8 h 45"/>
                <a:gd name="T60" fmla="*/ 29 w 51"/>
                <a:gd name="T61" fmla="*/ 12 h 45"/>
                <a:gd name="T62" fmla="*/ 29 w 51"/>
                <a:gd name="T63" fmla="*/ 15 h 45"/>
                <a:gd name="T64" fmla="*/ 27 w 51"/>
                <a:gd name="T65" fmla="*/ 18 h 45"/>
                <a:gd name="T66" fmla="*/ 34 w 51"/>
                <a:gd name="T67" fmla="*/ 21 h 45"/>
                <a:gd name="T68" fmla="*/ 42 w 51"/>
                <a:gd name="T69" fmla="*/ 24 h 45"/>
                <a:gd name="T70" fmla="*/ 45 w 51"/>
                <a:gd name="T71" fmla="*/ 25 h 45"/>
                <a:gd name="T72" fmla="*/ 47 w 51"/>
                <a:gd name="T73" fmla="*/ 25 h 45"/>
                <a:gd name="T74" fmla="*/ 48 w 51"/>
                <a:gd name="T75" fmla="*/ 25 h 45"/>
                <a:gd name="T76" fmla="*/ 50 w 51"/>
                <a:gd name="T77" fmla="*/ 24 h 45"/>
                <a:gd name="T78" fmla="*/ 51 w 51"/>
                <a:gd name="T79" fmla="*/ 26 h 45"/>
                <a:gd name="T80" fmla="*/ 17 w 51"/>
                <a:gd name="T81" fmla="*/ 26 h 45"/>
                <a:gd name="T82" fmla="*/ 7 w 51"/>
                <a:gd name="T83" fmla="*/ 13 h 45"/>
                <a:gd name="T84" fmla="*/ 6 w 51"/>
                <a:gd name="T85" fmla="*/ 12 h 45"/>
                <a:gd name="T86" fmla="*/ 5 w 51"/>
                <a:gd name="T87" fmla="*/ 12 h 45"/>
                <a:gd name="T88" fmla="*/ 3 w 51"/>
                <a:gd name="T89" fmla="*/ 12 h 45"/>
                <a:gd name="T90" fmla="*/ 2 w 51"/>
                <a:gd name="T91" fmla="*/ 13 h 45"/>
                <a:gd name="T92" fmla="*/ 0 w 51"/>
                <a:gd name="T93" fmla="*/ 11 h 45"/>
                <a:gd name="T94" fmla="*/ 12 w 51"/>
                <a:gd name="T95" fmla="*/ 2 h 45"/>
                <a:gd name="T96" fmla="*/ 16 w 51"/>
                <a:gd name="T97" fmla="*/ 0 h 45"/>
                <a:gd name="T98" fmla="*/ 17 w 51"/>
                <a:gd name="T99" fmla="*/ 0 h 45"/>
                <a:gd name="T100" fmla="*/ 17 w 51"/>
                <a:gd name="T101" fmla="*/ 4 h 45"/>
                <a:gd name="T102" fmla="*/ 12 w 51"/>
                <a:gd name="T103" fmla="*/ 5 h 45"/>
                <a:gd name="T104" fmla="*/ 9 w 51"/>
                <a:gd name="T105" fmla="*/ 8 h 45"/>
                <a:gd name="T106" fmla="*/ 17 w 51"/>
                <a:gd name="T107" fmla="*/ 18 h 45"/>
                <a:gd name="T108" fmla="*/ 17 w 51"/>
                <a:gd name="T109" fmla="*/ 2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 h="45">
                  <a:moveTo>
                    <a:pt x="51" y="26"/>
                  </a:moveTo>
                  <a:cubicBezTo>
                    <a:pt x="44" y="31"/>
                    <a:pt x="44" y="31"/>
                    <a:pt x="44" y="31"/>
                  </a:cubicBezTo>
                  <a:cubicBezTo>
                    <a:pt x="40" y="29"/>
                    <a:pt x="37" y="28"/>
                    <a:pt x="34" y="26"/>
                  </a:cubicBezTo>
                  <a:cubicBezTo>
                    <a:pt x="31" y="25"/>
                    <a:pt x="28" y="24"/>
                    <a:pt x="24" y="22"/>
                  </a:cubicBezTo>
                  <a:cubicBezTo>
                    <a:pt x="22" y="24"/>
                    <a:pt x="22" y="24"/>
                    <a:pt x="22" y="24"/>
                  </a:cubicBezTo>
                  <a:cubicBezTo>
                    <a:pt x="29" y="35"/>
                    <a:pt x="29" y="35"/>
                    <a:pt x="29" y="35"/>
                  </a:cubicBezTo>
                  <a:cubicBezTo>
                    <a:pt x="30" y="35"/>
                    <a:pt x="30" y="36"/>
                    <a:pt x="31" y="36"/>
                  </a:cubicBezTo>
                  <a:cubicBezTo>
                    <a:pt x="31" y="37"/>
                    <a:pt x="32" y="37"/>
                    <a:pt x="32" y="37"/>
                  </a:cubicBezTo>
                  <a:cubicBezTo>
                    <a:pt x="33" y="36"/>
                    <a:pt x="33" y="36"/>
                    <a:pt x="34" y="36"/>
                  </a:cubicBezTo>
                  <a:cubicBezTo>
                    <a:pt x="34" y="36"/>
                    <a:pt x="35" y="35"/>
                    <a:pt x="35" y="35"/>
                  </a:cubicBezTo>
                  <a:cubicBezTo>
                    <a:pt x="37" y="37"/>
                    <a:pt x="37" y="37"/>
                    <a:pt x="37" y="37"/>
                  </a:cubicBezTo>
                  <a:cubicBezTo>
                    <a:pt x="25" y="45"/>
                    <a:pt x="25" y="45"/>
                    <a:pt x="25" y="45"/>
                  </a:cubicBezTo>
                  <a:cubicBezTo>
                    <a:pt x="24" y="43"/>
                    <a:pt x="24" y="43"/>
                    <a:pt x="24" y="43"/>
                  </a:cubicBezTo>
                  <a:cubicBezTo>
                    <a:pt x="24" y="43"/>
                    <a:pt x="25" y="43"/>
                    <a:pt x="25" y="42"/>
                  </a:cubicBezTo>
                  <a:cubicBezTo>
                    <a:pt x="26" y="42"/>
                    <a:pt x="26" y="41"/>
                    <a:pt x="26" y="41"/>
                  </a:cubicBezTo>
                  <a:cubicBezTo>
                    <a:pt x="27" y="41"/>
                    <a:pt x="27" y="40"/>
                    <a:pt x="26" y="40"/>
                  </a:cubicBezTo>
                  <a:cubicBezTo>
                    <a:pt x="26" y="39"/>
                    <a:pt x="26" y="38"/>
                    <a:pt x="26" y="38"/>
                  </a:cubicBezTo>
                  <a:cubicBezTo>
                    <a:pt x="17" y="26"/>
                    <a:pt x="17" y="26"/>
                    <a:pt x="17" y="26"/>
                  </a:cubicBezTo>
                  <a:cubicBezTo>
                    <a:pt x="17" y="18"/>
                    <a:pt x="17" y="18"/>
                    <a:pt x="17" y="18"/>
                  </a:cubicBezTo>
                  <a:cubicBezTo>
                    <a:pt x="20" y="22"/>
                    <a:pt x="20" y="22"/>
                    <a:pt x="20" y="22"/>
                  </a:cubicBezTo>
                  <a:cubicBezTo>
                    <a:pt x="22" y="20"/>
                    <a:pt x="22" y="20"/>
                    <a:pt x="22" y="20"/>
                  </a:cubicBezTo>
                  <a:cubicBezTo>
                    <a:pt x="24" y="19"/>
                    <a:pt x="25" y="17"/>
                    <a:pt x="25" y="15"/>
                  </a:cubicBezTo>
                  <a:cubicBezTo>
                    <a:pt x="25" y="13"/>
                    <a:pt x="24" y="10"/>
                    <a:pt x="23" y="8"/>
                  </a:cubicBezTo>
                  <a:cubicBezTo>
                    <a:pt x="21" y="6"/>
                    <a:pt x="19" y="5"/>
                    <a:pt x="18" y="4"/>
                  </a:cubicBezTo>
                  <a:cubicBezTo>
                    <a:pt x="17" y="4"/>
                    <a:pt x="17" y="4"/>
                    <a:pt x="17" y="4"/>
                  </a:cubicBezTo>
                  <a:cubicBezTo>
                    <a:pt x="17" y="0"/>
                    <a:pt x="17" y="0"/>
                    <a:pt x="17" y="0"/>
                  </a:cubicBezTo>
                  <a:cubicBezTo>
                    <a:pt x="18" y="0"/>
                    <a:pt x="19" y="0"/>
                    <a:pt x="20" y="0"/>
                  </a:cubicBezTo>
                  <a:cubicBezTo>
                    <a:pt x="21" y="0"/>
                    <a:pt x="22" y="0"/>
                    <a:pt x="23" y="1"/>
                  </a:cubicBezTo>
                  <a:cubicBezTo>
                    <a:pt x="24" y="2"/>
                    <a:pt x="26" y="3"/>
                    <a:pt x="27" y="4"/>
                  </a:cubicBezTo>
                  <a:cubicBezTo>
                    <a:pt x="28" y="5"/>
                    <a:pt x="28" y="7"/>
                    <a:pt x="29" y="8"/>
                  </a:cubicBezTo>
                  <a:cubicBezTo>
                    <a:pt x="29" y="9"/>
                    <a:pt x="29" y="10"/>
                    <a:pt x="29" y="12"/>
                  </a:cubicBezTo>
                  <a:cubicBezTo>
                    <a:pt x="29" y="13"/>
                    <a:pt x="29" y="14"/>
                    <a:pt x="29" y="15"/>
                  </a:cubicBezTo>
                  <a:cubicBezTo>
                    <a:pt x="28" y="16"/>
                    <a:pt x="28" y="17"/>
                    <a:pt x="27" y="18"/>
                  </a:cubicBezTo>
                  <a:cubicBezTo>
                    <a:pt x="30" y="19"/>
                    <a:pt x="32" y="20"/>
                    <a:pt x="34" y="21"/>
                  </a:cubicBezTo>
                  <a:cubicBezTo>
                    <a:pt x="36" y="22"/>
                    <a:pt x="39" y="23"/>
                    <a:pt x="42" y="24"/>
                  </a:cubicBezTo>
                  <a:cubicBezTo>
                    <a:pt x="43" y="25"/>
                    <a:pt x="44" y="25"/>
                    <a:pt x="45" y="25"/>
                  </a:cubicBezTo>
                  <a:cubicBezTo>
                    <a:pt x="45" y="25"/>
                    <a:pt x="46" y="26"/>
                    <a:pt x="47" y="25"/>
                  </a:cubicBezTo>
                  <a:cubicBezTo>
                    <a:pt x="47" y="25"/>
                    <a:pt x="48" y="25"/>
                    <a:pt x="48" y="25"/>
                  </a:cubicBezTo>
                  <a:cubicBezTo>
                    <a:pt x="49" y="25"/>
                    <a:pt x="49" y="25"/>
                    <a:pt x="50" y="24"/>
                  </a:cubicBezTo>
                  <a:lnTo>
                    <a:pt x="51" y="26"/>
                  </a:lnTo>
                  <a:close/>
                  <a:moveTo>
                    <a:pt x="17" y="26"/>
                  </a:moveTo>
                  <a:cubicBezTo>
                    <a:pt x="7" y="13"/>
                    <a:pt x="7" y="13"/>
                    <a:pt x="7" y="13"/>
                  </a:cubicBezTo>
                  <a:cubicBezTo>
                    <a:pt x="7" y="13"/>
                    <a:pt x="7" y="12"/>
                    <a:pt x="6" y="12"/>
                  </a:cubicBezTo>
                  <a:cubicBezTo>
                    <a:pt x="6" y="12"/>
                    <a:pt x="5" y="12"/>
                    <a:pt x="5" y="12"/>
                  </a:cubicBezTo>
                  <a:cubicBezTo>
                    <a:pt x="4" y="12"/>
                    <a:pt x="4" y="12"/>
                    <a:pt x="3" y="12"/>
                  </a:cubicBezTo>
                  <a:cubicBezTo>
                    <a:pt x="2" y="12"/>
                    <a:pt x="2" y="13"/>
                    <a:pt x="2" y="13"/>
                  </a:cubicBezTo>
                  <a:cubicBezTo>
                    <a:pt x="0" y="11"/>
                    <a:pt x="0" y="11"/>
                    <a:pt x="0" y="11"/>
                  </a:cubicBezTo>
                  <a:cubicBezTo>
                    <a:pt x="12" y="2"/>
                    <a:pt x="12" y="2"/>
                    <a:pt x="12" y="2"/>
                  </a:cubicBezTo>
                  <a:cubicBezTo>
                    <a:pt x="14" y="1"/>
                    <a:pt x="15" y="1"/>
                    <a:pt x="16" y="0"/>
                  </a:cubicBezTo>
                  <a:cubicBezTo>
                    <a:pt x="16" y="0"/>
                    <a:pt x="17" y="0"/>
                    <a:pt x="17" y="0"/>
                  </a:cubicBezTo>
                  <a:cubicBezTo>
                    <a:pt x="17" y="4"/>
                    <a:pt x="17" y="4"/>
                    <a:pt x="17" y="4"/>
                  </a:cubicBezTo>
                  <a:cubicBezTo>
                    <a:pt x="16" y="4"/>
                    <a:pt x="14" y="4"/>
                    <a:pt x="12" y="5"/>
                  </a:cubicBezTo>
                  <a:cubicBezTo>
                    <a:pt x="9" y="8"/>
                    <a:pt x="9" y="8"/>
                    <a:pt x="9" y="8"/>
                  </a:cubicBezTo>
                  <a:cubicBezTo>
                    <a:pt x="17" y="18"/>
                    <a:pt x="17" y="18"/>
                    <a:pt x="17" y="18"/>
                  </a:cubicBezTo>
                  <a:lnTo>
                    <a:pt x="17"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43"/>
            <p:cNvSpPr/>
            <p:nvPr/>
          </p:nvSpPr>
          <p:spPr bwMode="auto">
            <a:xfrm>
              <a:off x="-6905625" y="3619500"/>
              <a:ext cx="136525" cy="168275"/>
            </a:xfrm>
            <a:custGeom>
              <a:avLst/>
              <a:gdLst>
                <a:gd name="T0" fmla="*/ 26 w 36"/>
                <a:gd name="T1" fmla="*/ 17 h 45"/>
                <a:gd name="T2" fmla="*/ 29 w 36"/>
                <a:gd name="T3" fmla="*/ 18 h 45"/>
                <a:gd name="T4" fmla="*/ 32 w 36"/>
                <a:gd name="T5" fmla="*/ 21 h 45"/>
                <a:gd name="T6" fmla="*/ 36 w 36"/>
                <a:gd name="T7" fmla="*/ 30 h 45"/>
                <a:gd name="T8" fmla="*/ 33 w 36"/>
                <a:gd name="T9" fmla="*/ 38 h 45"/>
                <a:gd name="T10" fmla="*/ 29 w 36"/>
                <a:gd name="T11" fmla="*/ 40 h 45"/>
                <a:gd name="T12" fmla="*/ 25 w 36"/>
                <a:gd name="T13" fmla="*/ 41 h 45"/>
                <a:gd name="T14" fmla="*/ 25 w 36"/>
                <a:gd name="T15" fmla="*/ 44 h 45"/>
                <a:gd name="T16" fmla="*/ 24 w 36"/>
                <a:gd name="T17" fmla="*/ 45 h 45"/>
                <a:gd name="T18" fmla="*/ 14 w 36"/>
                <a:gd name="T19" fmla="*/ 34 h 45"/>
                <a:gd name="T20" fmla="*/ 15 w 36"/>
                <a:gd name="T21" fmla="*/ 33 h 45"/>
                <a:gd name="T22" fmla="*/ 20 w 36"/>
                <a:gd name="T23" fmla="*/ 36 h 45"/>
                <a:gd name="T24" fmla="*/ 24 w 36"/>
                <a:gd name="T25" fmla="*/ 37 h 45"/>
                <a:gd name="T26" fmla="*/ 28 w 36"/>
                <a:gd name="T27" fmla="*/ 38 h 45"/>
                <a:gd name="T28" fmla="*/ 31 w 36"/>
                <a:gd name="T29" fmla="*/ 36 h 45"/>
                <a:gd name="T30" fmla="*/ 33 w 36"/>
                <a:gd name="T31" fmla="*/ 34 h 45"/>
                <a:gd name="T32" fmla="*/ 33 w 36"/>
                <a:gd name="T33" fmla="*/ 31 h 45"/>
                <a:gd name="T34" fmla="*/ 33 w 36"/>
                <a:gd name="T35" fmla="*/ 29 h 45"/>
                <a:gd name="T36" fmla="*/ 31 w 36"/>
                <a:gd name="T37" fmla="*/ 26 h 45"/>
                <a:gd name="T38" fmla="*/ 27 w 36"/>
                <a:gd name="T39" fmla="*/ 24 h 45"/>
                <a:gd name="T40" fmla="*/ 22 w 36"/>
                <a:gd name="T41" fmla="*/ 23 h 45"/>
                <a:gd name="T42" fmla="*/ 18 w 36"/>
                <a:gd name="T43" fmla="*/ 24 h 45"/>
                <a:gd name="T44" fmla="*/ 15 w 36"/>
                <a:gd name="T45" fmla="*/ 25 h 45"/>
                <a:gd name="T46" fmla="*/ 9 w 36"/>
                <a:gd name="T47" fmla="*/ 25 h 45"/>
                <a:gd name="T48" fmla="*/ 3 w 36"/>
                <a:gd name="T49" fmla="*/ 21 h 45"/>
                <a:gd name="T50" fmla="*/ 1 w 36"/>
                <a:gd name="T51" fmla="*/ 17 h 45"/>
                <a:gd name="T52" fmla="*/ 0 w 36"/>
                <a:gd name="T53" fmla="*/ 13 h 45"/>
                <a:gd name="T54" fmla="*/ 0 w 36"/>
                <a:gd name="T55" fmla="*/ 9 h 45"/>
                <a:gd name="T56" fmla="*/ 3 w 36"/>
                <a:gd name="T57" fmla="*/ 6 h 45"/>
                <a:gd name="T58" fmla="*/ 6 w 36"/>
                <a:gd name="T59" fmla="*/ 4 h 45"/>
                <a:gd name="T60" fmla="*/ 10 w 36"/>
                <a:gd name="T61" fmla="*/ 3 h 45"/>
                <a:gd name="T62" fmla="*/ 9 w 36"/>
                <a:gd name="T63" fmla="*/ 1 h 45"/>
                <a:gd name="T64" fmla="*/ 11 w 36"/>
                <a:gd name="T65" fmla="*/ 0 h 45"/>
                <a:gd name="T66" fmla="*/ 20 w 36"/>
                <a:gd name="T67" fmla="*/ 10 h 45"/>
                <a:gd name="T68" fmla="*/ 19 w 36"/>
                <a:gd name="T69" fmla="*/ 11 h 45"/>
                <a:gd name="T70" fmla="*/ 15 w 36"/>
                <a:gd name="T71" fmla="*/ 9 h 45"/>
                <a:gd name="T72" fmla="*/ 11 w 36"/>
                <a:gd name="T73" fmla="*/ 7 h 45"/>
                <a:gd name="T74" fmla="*/ 7 w 36"/>
                <a:gd name="T75" fmla="*/ 7 h 45"/>
                <a:gd name="T76" fmla="*/ 4 w 36"/>
                <a:gd name="T77" fmla="*/ 8 h 45"/>
                <a:gd name="T78" fmla="*/ 3 w 36"/>
                <a:gd name="T79" fmla="*/ 12 h 45"/>
                <a:gd name="T80" fmla="*/ 4 w 36"/>
                <a:gd name="T81" fmla="*/ 16 h 45"/>
                <a:gd name="T82" fmla="*/ 8 w 36"/>
                <a:gd name="T83" fmla="*/ 19 h 45"/>
                <a:gd name="T84" fmla="*/ 12 w 36"/>
                <a:gd name="T85" fmla="*/ 19 h 45"/>
                <a:gd name="T86" fmla="*/ 16 w 36"/>
                <a:gd name="T87" fmla="*/ 18 h 45"/>
                <a:gd name="T88" fmla="*/ 19 w 36"/>
                <a:gd name="T89" fmla="*/ 17 h 45"/>
                <a:gd name="T90" fmla="*/ 23 w 36"/>
                <a:gd name="T91" fmla="*/ 17 h 45"/>
                <a:gd name="T92" fmla="*/ 26 w 36"/>
                <a:gd name="T93" fmla="*/ 1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6" h="45">
                  <a:moveTo>
                    <a:pt x="26" y="17"/>
                  </a:moveTo>
                  <a:cubicBezTo>
                    <a:pt x="27" y="17"/>
                    <a:pt x="28" y="18"/>
                    <a:pt x="29" y="18"/>
                  </a:cubicBezTo>
                  <a:cubicBezTo>
                    <a:pt x="30" y="19"/>
                    <a:pt x="31" y="20"/>
                    <a:pt x="32" y="21"/>
                  </a:cubicBezTo>
                  <a:cubicBezTo>
                    <a:pt x="35" y="24"/>
                    <a:pt x="36" y="27"/>
                    <a:pt x="36" y="30"/>
                  </a:cubicBezTo>
                  <a:cubicBezTo>
                    <a:pt x="36" y="33"/>
                    <a:pt x="35" y="36"/>
                    <a:pt x="33" y="38"/>
                  </a:cubicBezTo>
                  <a:cubicBezTo>
                    <a:pt x="32" y="39"/>
                    <a:pt x="30" y="40"/>
                    <a:pt x="29" y="40"/>
                  </a:cubicBezTo>
                  <a:cubicBezTo>
                    <a:pt x="27" y="41"/>
                    <a:pt x="26" y="41"/>
                    <a:pt x="25" y="41"/>
                  </a:cubicBezTo>
                  <a:cubicBezTo>
                    <a:pt x="25" y="44"/>
                    <a:pt x="25" y="44"/>
                    <a:pt x="25" y="44"/>
                  </a:cubicBezTo>
                  <a:cubicBezTo>
                    <a:pt x="24" y="45"/>
                    <a:pt x="24" y="45"/>
                    <a:pt x="24" y="45"/>
                  </a:cubicBezTo>
                  <a:cubicBezTo>
                    <a:pt x="14" y="34"/>
                    <a:pt x="14" y="34"/>
                    <a:pt x="14" y="34"/>
                  </a:cubicBezTo>
                  <a:cubicBezTo>
                    <a:pt x="15" y="33"/>
                    <a:pt x="15" y="33"/>
                    <a:pt x="15" y="33"/>
                  </a:cubicBezTo>
                  <a:cubicBezTo>
                    <a:pt x="17" y="34"/>
                    <a:pt x="18" y="35"/>
                    <a:pt x="20" y="36"/>
                  </a:cubicBezTo>
                  <a:cubicBezTo>
                    <a:pt x="21" y="37"/>
                    <a:pt x="22" y="37"/>
                    <a:pt x="24" y="37"/>
                  </a:cubicBezTo>
                  <a:cubicBezTo>
                    <a:pt x="25" y="38"/>
                    <a:pt x="26" y="38"/>
                    <a:pt x="28" y="38"/>
                  </a:cubicBezTo>
                  <a:cubicBezTo>
                    <a:pt x="29" y="37"/>
                    <a:pt x="30" y="37"/>
                    <a:pt x="31" y="36"/>
                  </a:cubicBezTo>
                  <a:cubicBezTo>
                    <a:pt x="32" y="35"/>
                    <a:pt x="33" y="34"/>
                    <a:pt x="33" y="34"/>
                  </a:cubicBezTo>
                  <a:cubicBezTo>
                    <a:pt x="33" y="33"/>
                    <a:pt x="33" y="32"/>
                    <a:pt x="33" y="31"/>
                  </a:cubicBezTo>
                  <a:cubicBezTo>
                    <a:pt x="33" y="30"/>
                    <a:pt x="33" y="30"/>
                    <a:pt x="33" y="29"/>
                  </a:cubicBezTo>
                  <a:cubicBezTo>
                    <a:pt x="32" y="28"/>
                    <a:pt x="32" y="27"/>
                    <a:pt x="31" y="26"/>
                  </a:cubicBezTo>
                  <a:cubicBezTo>
                    <a:pt x="30" y="25"/>
                    <a:pt x="28" y="24"/>
                    <a:pt x="27" y="24"/>
                  </a:cubicBezTo>
                  <a:cubicBezTo>
                    <a:pt x="25" y="23"/>
                    <a:pt x="24" y="23"/>
                    <a:pt x="22" y="23"/>
                  </a:cubicBezTo>
                  <a:cubicBezTo>
                    <a:pt x="21" y="24"/>
                    <a:pt x="20" y="24"/>
                    <a:pt x="18" y="24"/>
                  </a:cubicBezTo>
                  <a:cubicBezTo>
                    <a:pt x="17" y="25"/>
                    <a:pt x="16" y="25"/>
                    <a:pt x="15" y="25"/>
                  </a:cubicBezTo>
                  <a:cubicBezTo>
                    <a:pt x="13" y="26"/>
                    <a:pt x="11" y="26"/>
                    <a:pt x="9" y="25"/>
                  </a:cubicBezTo>
                  <a:cubicBezTo>
                    <a:pt x="7" y="25"/>
                    <a:pt x="5" y="23"/>
                    <a:pt x="3" y="21"/>
                  </a:cubicBezTo>
                  <a:cubicBezTo>
                    <a:pt x="2" y="20"/>
                    <a:pt x="1" y="19"/>
                    <a:pt x="1" y="17"/>
                  </a:cubicBezTo>
                  <a:cubicBezTo>
                    <a:pt x="0" y="16"/>
                    <a:pt x="0" y="15"/>
                    <a:pt x="0" y="13"/>
                  </a:cubicBezTo>
                  <a:cubicBezTo>
                    <a:pt x="0" y="12"/>
                    <a:pt x="0" y="10"/>
                    <a:pt x="0" y="9"/>
                  </a:cubicBezTo>
                  <a:cubicBezTo>
                    <a:pt x="1" y="8"/>
                    <a:pt x="2" y="7"/>
                    <a:pt x="3" y="6"/>
                  </a:cubicBezTo>
                  <a:cubicBezTo>
                    <a:pt x="4" y="5"/>
                    <a:pt x="5" y="4"/>
                    <a:pt x="6" y="4"/>
                  </a:cubicBezTo>
                  <a:cubicBezTo>
                    <a:pt x="7" y="4"/>
                    <a:pt x="9" y="3"/>
                    <a:pt x="10" y="3"/>
                  </a:cubicBezTo>
                  <a:cubicBezTo>
                    <a:pt x="9" y="1"/>
                    <a:pt x="9" y="1"/>
                    <a:pt x="9" y="1"/>
                  </a:cubicBezTo>
                  <a:cubicBezTo>
                    <a:pt x="11" y="0"/>
                    <a:pt x="11" y="0"/>
                    <a:pt x="11" y="0"/>
                  </a:cubicBezTo>
                  <a:cubicBezTo>
                    <a:pt x="20" y="10"/>
                    <a:pt x="20" y="10"/>
                    <a:pt x="20" y="10"/>
                  </a:cubicBezTo>
                  <a:cubicBezTo>
                    <a:pt x="19" y="11"/>
                    <a:pt x="19" y="11"/>
                    <a:pt x="19" y="11"/>
                  </a:cubicBezTo>
                  <a:cubicBezTo>
                    <a:pt x="18" y="10"/>
                    <a:pt x="16" y="10"/>
                    <a:pt x="15" y="9"/>
                  </a:cubicBezTo>
                  <a:cubicBezTo>
                    <a:pt x="14" y="8"/>
                    <a:pt x="12" y="7"/>
                    <a:pt x="11" y="7"/>
                  </a:cubicBezTo>
                  <a:cubicBezTo>
                    <a:pt x="10" y="7"/>
                    <a:pt x="9" y="6"/>
                    <a:pt x="7" y="7"/>
                  </a:cubicBezTo>
                  <a:cubicBezTo>
                    <a:pt x="6" y="7"/>
                    <a:pt x="5" y="7"/>
                    <a:pt x="4" y="8"/>
                  </a:cubicBezTo>
                  <a:cubicBezTo>
                    <a:pt x="3" y="9"/>
                    <a:pt x="3" y="10"/>
                    <a:pt x="3" y="12"/>
                  </a:cubicBezTo>
                  <a:cubicBezTo>
                    <a:pt x="3" y="14"/>
                    <a:pt x="3" y="15"/>
                    <a:pt x="4" y="16"/>
                  </a:cubicBezTo>
                  <a:cubicBezTo>
                    <a:pt x="6" y="18"/>
                    <a:pt x="7" y="18"/>
                    <a:pt x="8" y="19"/>
                  </a:cubicBezTo>
                  <a:cubicBezTo>
                    <a:pt x="10" y="19"/>
                    <a:pt x="11" y="19"/>
                    <a:pt x="12" y="19"/>
                  </a:cubicBezTo>
                  <a:cubicBezTo>
                    <a:pt x="14" y="19"/>
                    <a:pt x="15" y="19"/>
                    <a:pt x="16" y="18"/>
                  </a:cubicBezTo>
                  <a:cubicBezTo>
                    <a:pt x="17" y="18"/>
                    <a:pt x="18" y="18"/>
                    <a:pt x="19" y="17"/>
                  </a:cubicBezTo>
                  <a:cubicBezTo>
                    <a:pt x="20" y="17"/>
                    <a:pt x="21" y="17"/>
                    <a:pt x="23" y="17"/>
                  </a:cubicBezTo>
                  <a:cubicBezTo>
                    <a:pt x="24" y="17"/>
                    <a:pt x="25" y="17"/>
                    <a:pt x="2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44"/>
            <p:cNvSpPr/>
            <p:nvPr/>
          </p:nvSpPr>
          <p:spPr bwMode="auto">
            <a:xfrm>
              <a:off x="-6829425" y="3536950"/>
              <a:ext cx="157163" cy="142875"/>
            </a:xfrm>
            <a:custGeom>
              <a:avLst/>
              <a:gdLst>
                <a:gd name="T0" fmla="*/ 42 w 42"/>
                <a:gd name="T1" fmla="*/ 26 h 38"/>
                <a:gd name="T2" fmla="*/ 33 w 42"/>
                <a:gd name="T3" fmla="*/ 38 h 38"/>
                <a:gd name="T4" fmla="*/ 31 w 42"/>
                <a:gd name="T5" fmla="*/ 36 h 38"/>
                <a:gd name="T6" fmla="*/ 32 w 42"/>
                <a:gd name="T7" fmla="*/ 35 h 38"/>
                <a:gd name="T8" fmla="*/ 33 w 42"/>
                <a:gd name="T9" fmla="*/ 33 h 38"/>
                <a:gd name="T10" fmla="*/ 33 w 42"/>
                <a:gd name="T11" fmla="*/ 32 h 38"/>
                <a:gd name="T12" fmla="*/ 32 w 42"/>
                <a:gd name="T13" fmla="*/ 30 h 38"/>
                <a:gd name="T14" fmla="*/ 8 w 42"/>
                <a:gd name="T15" fmla="*/ 11 h 38"/>
                <a:gd name="T16" fmla="*/ 7 w 42"/>
                <a:gd name="T17" fmla="*/ 10 h 38"/>
                <a:gd name="T18" fmla="*/ 5 w 42"/>
                <a:gd name="T19" fmla="*/ 11 h 38"/>
                <a:gd name="T20" fmla="*/ 3 w 42"/>
                <a:gd name="T21" fmla="*/ 11 h 38"/>
                <a:gd name="T22" fmla="*/ 2 w 42"/>
                <a:gd name="T23" fmla="*/ 13 h 38"/>
                <a:gd name="T24" fmla="*/ 0 w 42"/>
                <a:gd name="T25" fmla="*/ 11 h 38"/>
                <a:gd name="T26" fmla="*/ 10 w 42"/>
                <a:gd name="T27" fmla="*/ 0 h 38"/>
                <a:gd name="T28" fmla="*/ 11 w 42"/>
                <a:gd name="T29" fmla="*/ 1 h 38"/>
                <a:gd name="T30" fmla="*/ 10 w 42"/>
                <a:gd name="T31" fmla="*/ 3 h 38"/>
                <a:gd name="T32" fmla="*/ 10 w 42"/>
                <a:gd name="T33" fmla="*/ 4 h 38"/>
                <a:gd name="T34" fmla="*/ 10 w 42"/>
                <a:gd name="T35" fmla="*/ 6 h 38"/>
                <a:gd name="T36" fmla="*/ 11 w 42"/>
                <a:gd name="T37" fmla="*/ 7 h 38"/>
                <a:gd name="T38" fmla="*/ 35 w 42"/>
                <a:gd name="T39" fmla="*/ 26 h 38"/>
                <a:gd name="T40" fmla="*/ 36 w 42"/>
                <a:gd name="T41" fmla="*/ 27 h 38"/>
                <a:gd name="T42" fmla="*/ 38 w 42"/>
                <a:gd name="T43" fmla="*/ 27 h 38"/>
                <a:gd name="T44" fmla="*/ 39 w 42"/>
                <a:gd name="T45" fmla="*/ 26 h 38"/>
                <a:gd name="T46" fmla="*/ 41 w 42"/>
                <a:gd name="T47" fmla="*/ 25 h 38"/>
                <a:gd name="T48" fmla="*/ 42 w 42"/>
                <a:gd name="T49"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38">
                  <a:moveTo>
                    <a:pt x="42" y="26"/>
                  </a:moveTo>
                  <a:cubicBezTo>
                    <a:pt x="33" y="38"/>
                    <a:pt x="33" y="38"/>
                    <a:pt x="33" y="38"/>
                  </a:cubicBezTo>
                  <a:cubicBezTo>
                    <a:pt x="31" y="36"/>
                    <a:pt x="31" y="36"/>
                    <a:pt x="31" y="36"/>
                  </a:cubicBezTo>
                  <a:cubicBezTo>
                    <a:pt x="32" y="36"/>
                    <a:pt x="32" y="36"/>
                    <a:pt x="32" y="35"/>
                  </a:cubicBezTo>
                  <a:cubicBezTo>
                    <a:pt x="33" y="34"/>
                    <a:pt x="33" y="34"/>
                    <a:pt x="33" y="33"/>
                  </a:cubicBezTo>
                  <a:cubicBezTo>
                    <a:pt x="33" y="33"/>
                    <a:pt x="33" y="32"/>
                    <a:pt x="33" y="32"/>
                  </a:cubicBezTo>
                  <a:cubicBezTo>
                    <a:pt x="33" y="31"/>
                    <a:pt x="32" y="31"/>
                    <a:pt x="32" y="30"/>
                  </a:cubicBezTo>
                  <a:cubicBezTo>
                    <a:pt x="8" y="11"/>
                    <a:pt x="8" y="11"/>
                    <a:pt x="8" y="11"/>
                  </a:cubicBezTo>
                  <a:cubicBezTo>
                    <a:pt x="8" y="11"/>
                    <a:pt x="7" y="10"/>
                    <a:pt x="7" y="10"/>
                  </a:cubicBezTo>
                  <a:cubicBezTo>
                    <a:pt x="6" y="10"/>
                    <a:pt x="6" y="10"/>
                    <a:pt x="5" y="11"/>
                  </a:cubicBezTo>
                  <a:cubicBezTo>
                    <a:pt x="5" y="11"/>
                    <a:pt x="4" y="11"/>
                    <a:pt x="3" y="11"/>
                  </a:cubicBezTo>
                  <a:cubicBezTo>
                    <a:pt x="3" y="12"/>
                    <a:pt x="2" y="12"/>
                    <a:pt x="2" y="13"/>
                  </a:cubicBezTo>
                  <a:cubicBezTo>
                    <a:pt x="0" y="11"/>
                    <a:pt x="0" y="11"/>
                    <a:pt x="0" y="11"/>
                  </a:cubicBezTo>
                  <a:cubicBezTo>
                    <a:pt x="10" y="0"/>
                    <a:pt x="10" y="0"/>
                    <a:pt x="10" y="0"/>
                  </a:cubicBezTo>
                  <a:cubicBezTo>
                    <a:pt x="11" y="1"/>
                    <a:pt x="11" y="1"/>
                    <a:pt x="11" y="1"/>
                  </a:cubicBezTo>
                  <a:cubicBezTo>
                    <a:pt x="11" y="2"/>
                    <a:pt x="11" y="2"/>
                    <a:pt x="10" y="3"/>
                  </a:cubicBezTo>
                  <a:cubicBezTo>
                    <a:pt x="10" y="3"/>
                    <a:pt x="10" y="4"/>
                    <a:pt x="10" y="4"/>
                  </a:cubicBezTo>
                  <a:cubicBezTo>
                    <a:pt x="9" y="5"/>
                    <a:pt x="10" y="5"/>
                    <a:pt x="10" y="6"/>
                  </a:cubicBezTo>
                  <a:cubicBezTo>
                    <a:pt x="10" y="6"/>
                    <a:pt x="11" y="7"/>
                    <a:pt x="11" y="7"/>
                  </a:cubicBezTo>
                  <a:cubicBezTo>
                    <a:pt x="35" y="26"/>
                    <a:pt x="35" y="26"/>
                    <a:pt x="35" y="26"/>
                  </a:cubicBezTo>
                  <a:cubicBezTo>
                    <a:pt x="35" y="27"/>
                    <a:pt x="36" y="27"/>
                    <a:pt x="36" y="27"/>
                  </a:cubicBezTo>
                  <a:cubicBezTo>
                    <a:pt x="37" y="27"/>
                    <a:pt x="37" y="27"/>
                    <a:pt x="38" y="27"/>
                  </a:cubicBezTo>
                  <a:cubicBezTo>
                    <a:pt x="38" y="27"/>
                    <a:pt x="39" y="27"/>
                    <a:pt x="39" y="26"/>
                  </a:cubicBezTo>
                  <a:cubicBezTo>
                    <a:pt x="40" y="26"/>
                    <a:pt x="40" y="25"/>
                    <a:pt x="41" y="25"/>
                  </a:cubicBezTo>
                  <a:lnTo>
                    <a:pt x="4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45"/>
            <p:cNvSpPr/>
            <p:nvPr/>
          </p:nvSpPr>
          <p:spPr bwMode="auto">
            <a:xfrm>
              <a:off x="-6762750" y="3411538"/>
              <a:ext cx="177800" cy="155575"/>
            </a:xfrm>
            <a:custGeom>
              <a:avLst/>
              <a:gdLst>
                <a:gd name="T0" fmla="*/ 25 w 47"/>
                <a:gd name="T1" fmla="*/ 6 h 41"/>
                <a:gd name="T2" fmla="*/ 24 w 47"/>
                <a:gd name="T3" fmla="*/ 7 h 41"/>
                <a:gd name="T4" fmla="*/ 22 w 47"/>
                <a:gd name="T5" fmla="*/ 7 h 41"/>
                <a:gd name="T6" fmla="*/ 19 w 47"/>
                <a:gd name="T7" fmla="*/ 6 h 41"/>
                <a:gd name="T8" fmla="*/ 16 w 47"/>
                <a:gd name="T9" fmla="*/ 6 h 41"/>
                <a:gd name="T10" fmla="*/ 14 w 47"/>
                <a:gd name="T11" fmla="*/ 7 h 41"/>
                <a:gd name="T12" fmla="*/ 13 w 47"/>
                <a:gd name="T13" fmla="*/ 8 h 41"/>
                <a:gd name="T14" fmla="*/ 12 w 47"/>
                <a:gd name="T15" fmla="*/ 10 h 41"/>
                <a:gd name="T16" fmla="*/ 11 w 47"/>
                <a:gd name="T17" fmla="*/ 11 h 41"/>
                <a:gd name="T18" fmla="*/ 39 w 47"/>
                <a:gd name="T19" fmla="*/ 29 h 41"/>
                <a:gd name="T20" fmla="*/ 41 w 47"/>
                <a:gd name="T21" fmla="*/ 30 h 41"/>
                <a:gd name="T22" fmla="*/ 43 w 47"/>
                <a:gd name="T23" fmla="*/ 30 h 41"/>
                <a:gd name="T24" fmla="*/ 44 w 47"/>
                <a:gd name="T25" fmla="*/ 29 h 41"/>
                <a:gd name="T26" fmla="*/ 46 w 47"/>
                <a:gd name="T27" fmla="*/ 27 h 41"/>
                <a:gd name="T28" fmla="*/ 47 w 47"/>
                <a:gd name="T29" fmla="*/ 28 h 41"/>
                <a:gd name="T30" fmla="*/ 39 w 47"/>
                <a:gd name="T31" fmla="*/ 41 h 41"/>
                <a:gd name="T32" fmla="*/ 37 w 47"/>
                <a:gd name="T33" fmla="*/ 40 h 41"/>
                <a:gd name="T34" fmla="*/ 38 w 47"/>
                <a:gd name="T35" fmla="*/ 38 h 41"/>
                <a:gd name="T36" fmla="*/ 39 w 47"/>
                <a:gd name="T37" fmla="*/ 37 h 41"/>
                <a:gd name="T38" fmla="*/ 38 w 47"/>
                <a:gd name="T39" fmla="*/ 35 h 41"/>
                <a:gd name="T40" fmla="*/ 37 w 47"/>
                <a:gd name="T41" fmla="*/ 34 h 41"/>
                <a:gd name="T42" fmla="*/ 9 w 47"/>
                <a:gd name="T43" fmla="*/ 15 h 41"/>
                <a:gd name="T44" fmla="*/ 8 w 47"/>
                <a:gd name="T45" fmla="*/ 16 h 41"/>
                <a:gd name="T46" fmla="*/ 7 w 47"/>
                <a:gd name="T47" fmla="*/ 17 h 41"/>
                <a:gd name="T48" fmla="*/ 6 w 47"/>
                <a:gd name="T49" fmla="*/ 19 h 41"/>
                <a:gd name="T50" fmla="*/ 6 w 47"/>
                <a:gd name="T51" fmla="*/ 21 h 41"/>
                <a:gd name="T52" fmla="*/ 7 w 47"/>
                <a:gd name="T53" fmla="*/ 24 h 41"/>
                <a:gd name="T54" fmla="*/ 9 w 47"/>
                <a:gd name="T55" fmla="*/ 26 h 41"/>
                <a:gd name="T56" fmla="*/ 11 w 47"/>
                <a:gd name="T57" fmla="*/ 28 h 41"/>
                <a:gd name="T58" fmla="*/ 10 w 47"/>
                <a:gd name="T59" fmla="*/ 30 h 41"/>
                <a:gd name="T60" fmla="*/ 0 w 47"/>
                <a:gd name="T61" fmla="*/ 23 h 41"/>
                <a:gd name="T62" fmla="*/ 16 w 47"/>
                <a:gd name="T63" fmla="*/ 0 h 41"/>
                <a:gd name="T64" fmla="*/ 25 w 47"/>
                <a:gd name="T65" fmla="*/ 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41">
                  <a:moveTo>
                    <a:pt x="25" y="6"/>
                  </a:moveTo>
                  <a:cubicBezTo>
                    <a:pt x="24" y="7"/>
                    <a:pt x="24" y="7"/>
                    <a:pt x="24" y="7"/>
                  </a:cubicBezTo>
                  <a:cubicBezTo>
                    <a:pt x="24" y="7"/>
                    <a:pt x="23" y="7"/>
                    <a:pt x="22" y="7"/>
                  </a:cubicBezTo>
                  <a:cubicBezTo>
                    <a:pt x="21" y="6"/>
                    <a:pt x="20" y="6"/>
                    <a:pt x="19" y="6"/>
                  </a:cubicBezTo>
                  <a:cubicBezTo>
                    <a:pt x="18" y="6"/>
                    <a:pt x="17" y="6"/>
                    <a:pt x="16" y="6"/>
                  </a:cubicBezTo>
                  <a:cubicBezTo>
                    <a:pt x="15" y="6"/>
                    <a:pt x="15" y="6"/>
                    <a:pt x="14" y="7"/>
                  </a:cubicBezTo>
                  <a:cubicBezTo>
                    <a:pt x="14" y="7"/>
                    <a:pt x="14" y="7"/>
                    <a:pt x="13" y="8"/>
                  </a:cubicBezTo>
                  <a:cubicBezTo>
                    <a:pt x="13" y="9"/>
                    <a:pt x="12" y="9"/>
                    <a:pt x="12" y="10"/>
                  </a:cubicBezTo>
                  <a:cubicBezTo>
                    <a:pt x="11" y="11"/>
                    <a:pt x="11" y="11"/>
                    <a:pt x="11" y="11"/>
                  </a:cubicBezTo>
                  <a:cubicBezTo>
                    <a:pt x="39" y="29"/>
                    <a:pt x="39" y="29"/>
                    <a:pt x="39" y="29"/>
                  </a:cubicBezTo>
                  <a:cubicBezTo>
                    <a:pt x="40" y="30"/>
                    <a:pt x="40" y="30"/>
                    <a:pt x="41" y="30"/>
                  </a:cubicBezTo>
                  <a:cubicBezTo>
                    <a:pt x="42" y="30"/>
                    <a:pt x="42" y="30"/>
                    <a:pt x="43" y="30"/>
                  </a:cubicBezTo>
                  <a:cubicBezTo>
                    <a:pt x="43" y="30"/>
                    <a:pt x="43" y="29"/>
                    <a:pt x="44" y="29"/>
                  </a:cubicBezTo>
                  <a:cubicBezTo>
                    <a:pt x="45" y="28"/>
                    <a:pt x="45" y="28"/>
                    <a:pt x="46" y="27"/>
                  </a:cubicBezTo>
                  <a:cubicBezTo>
                    <a:pt x="47" y="28"/>
                    <a:pt x="47" y="28"/>
                    <a:pt x="47" y="28"/>
                  </a:cubicBezTo>
                  <a:cubicBezTo>
                    <a:pt x="39" y="41"/>
                    <a:pt x="39" y="41"/>
                    <a:pt x="39" y="41"/>
                  </a:cubicBezTo>
                  <a:cubicBezTo>
                    <a:pt x="37" y="40"/>
                    <a:pt x="37" y="40"/>
                    <a:pt x="37" y="40"/>
                  </a:cubicBezTo>
                  <a:cubicBezTo>
                    <a:pt x="37" y="40"/>
                    <a:pt x="38" y="39"/>
                    <a:pt x="38" y="38"/>
                  </a:cubicBezTo>
                  <a:cubicBezTo>
                    <a:pt x="38" y="37"/>
                    <a:pt x="39" y="37"/>
                    <a:pt x="39" y="37"/>
                  </a:cubicBezTo>
                  <a:cubicBezTo>
                    <a:pt x="39" y="36"/>
                    <a:pt x="39" y="35"/>
                    <a:pt x="38" y="35"/>
                  </a:cubicBezTo>
                  <a:cubicBezTo>
                    <a:pt x="38" y="35"/>
                    <a:pt x="38" y="34"/>
                    <a:pt x="37" y="34"/>
                  </a:cubicBezTo>
                  <a:cubicBezTo>
                    <a:pt x="9" y="15"/>
                    <a:pt x="9" y="15"/>
                    <a:pt x="9" y="15"/>
                  </a:cubicBezTo>
                  <a:cubicBezTo>
                    <a:pt x="8" y="16"/>
                    <a:pt x="8" y="16"/>
                    <a:pt x="8" y="16"/>
                  </a:cubicBezTo>
                  <a:cubicBezTo>
                    <a:pt x="8" y="16"/>
                    <a:pt x="7" y="17"/>
                    <a:pt x="7" y="17"/>
                  </a:cubicBezTo>
                  <a:cubicBezTo>
                    <a:pt x="6" y="18"/>
                    <a:pt x="6" y="19"/>
                    <a:pt x="6" y="19"/>
                  </a:cubicBezTo>
                  <a:cubicBezTo>
                    <a:pt x="6" y="20"/>
                    <a:pt x="6" y="20"/>
                    <a:pt x="6" y="21"/>
                  </a:cubicBezTo>
                  <a:cubicBezTo>
                    <a:pt x="6" y="22"/>
                    <a:pt x="7" y="23"/>
                    <a:pt x="7" y="24"/>
                  </a:cubicBezTo>
                  <a:cubicBezTo>
                    <a:pt x="8" y="25"/>
                    <a:pt x="8" y="25"/>
                    <a:pt x="9" y="26"/>
                  </a:cubicBezTo>
                  <a:cubicBezTo>
                    <a:pt x="9" y="27"/>
                    <a:pt x="10" y="28"/>
                    <a:pt x="11" y="28"/>
                  </a:cubicBezTo>
                  <a:cubicBezTo>
                    <a:pt x="10" y="30"/>
                    <a:pt x="10" y="30"/>
                    <a:pt x="10" y="30"/>
                  </a:cubicBezTo>
                  <a:cubicBezTo>
                    <a:pt x="0" y="23"/>
                    <a:pt x="0" y="23"/>
                    <a:pt x="0" y="23"/>
                  </a:cubicBezTo>
                  <a:cubicBezTo>
                    <a:pt x="16" y="0"/>
                    <a:pt x="16" y="0"/>
                    <a:pt x="16" y="0"/>
                  </a:cubicBezTo>
                  <a:lnTo>
                    <a:pt x="25"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46"/>
            <p:cNvSpPr/>
            <p:nvPr/>
          </p:nvSpPr>
          <p:spPr bwMode="auto">
            <a:xfrm>
              <a:off x="-6686550" y="3268663"/>
              <a:ext cx="179388" cy="142875"/>
            </a:xfrm>
            <a:custGeom>
              <a:avLst/>
              <a:gdLst>
                <a:gd name="T0" fmla="*/ 14 w 48"/>
                <a:gd name="T1" fmla="*/ 1 h 38"/>
                <a:gd name="T2" fmla="*/ 14 w 48"/>
                <a:gd name="T3" fmla="*/ 2 h 38"/>
                <a:gd name="T4" fmla="*/ 14 w 48"/>
                <a:gd name="T5" fmla="*/ 4 h 38"/>
                <a:gd name="T6" fmla="*/ 14 w 48"/>
                <a:gd name="T7" fmla="*/ 5 h 38"/>
                <a:gd name="T8" fmla="*/ 16 w 48"/>
                <a:gd name="T9" fmla="*/ 7 h 38"/>
                <a:gd name="T10" fmla="*/ 21 w 48"/>
                <a:gd name="T11" fmla="*/ 13 h 38"/>
                <a:gd name="T12" fmla="*/ 27 w 48"/>
                <a:gd name="T13" fmla="*/ 19 h 38"/>
                <a:gd name="T14" fmla="*/ 30 w 48"/>
                <a:gd name="T15" fmla="*/ 22 h 38"/>
                <a:gd name="T16" fmla="*/ 33 w 48"/>
                <a:gd name="T17" fmla="*/ 23 h 38"/>
                <a:gd name="T18" fmla="*/ 40 w 48"/>
                <a:gd name="T19" fmla="*/ 26 h 38"/>
                <a:gd name="T20" fmla="*/ 42 w 48"/>
                <a:gd name="T21" fmla="*/ 26 h 38"/>
                <a:gd name="T22" fmla="*/ 44 w 48"/>
                <a:gd name="T23" fmla="*/ 26 h 38"/>
                <a:gd name="T24" fmla="*/ 45 w 48"/>
                <a:gd name="T25" fmla="*/ 24 h 38"/>
                <a:gd name="T26" fmla="*/ 46 w 48"/>
                <a:gd name="T27" fmla="*/ 23 h 38"/>
                <a:gd name="T28" fmla="*/ 48 w 48"/>
                <a:gd name="T29" fmla="*/ 24 h 38"/>
                <a:gd name="T30" fmla="*/ 42 w 48"/>
                <a:gd name="T31" fmla="*/ 38 h 38"/>
                <a:gd name="T32" fmla="*/ 40 w 48"/>
                <a:gd name="T33" fmla="*/ 37 h 38"/>
                <a:gd name="T34" fmla="*/ 41 w 48"/>
                <a:gd name="T35" fmla="*/ 35 h 38"/>
                <a:gd name="T36" fmla="*/ 41 w 48"/>
                <a:gd name="T37" fmla="*/ 33 h 38"/>
                <a:gd name="T38" fmla="*/ 40 w 48"/>
                <a:gd name="T39" fmla="*/ 32 h 38"/>
                <a:gd name="T40" fmla="*/ 39 w 48"/>
                <a:gd name="T41" fmla="*/ 31 h 38"/>
                <a:gd name="T42" fmla="*/ 29 w 48"/>
                <a:gd name="T43" fmla="*/ 27 h 38"/>
                <a:gd name="T44" fmla="*/ 27 w 48"/>
                <a:gd name="T45" fmla="*/ 27 h 38"/>
                <a:gd name="T46" fmla="*/ 24 w 48"/>
                <a:gd name="T47" fmla="*/ 27 h 38"/>
                <a:gd name="T48" fmla="*/ 16 w 48"/>
                <a:gd name="T49" fmla="*/ 27 h 38"/>
                <a:gd name="T50" fmla="*/ 9 w 48"/>
                <a:gd name="T51" fmla="*/ 27 h 38"/>
                <a:gd name="T52" fmla="*/ 6 w 48"/>
                <a:gd name="T53" fmla="*/ 27 h 38"/>
                <a:gd name="T54" fmla="*/ 4 w 48"/>
                <a:gd name="T55" fmla="*/ 28 h 38"/>
                <a:gd name="T56" fmla="*/ 3 w 48"/>
                <a:gd name="T57" fmla="*/ 29 h 38"/>
                <a:gd name="T58" fmla="*/ 2 w 48"/>
                <a:gd name="T59" fmla="*/ 30 h 38"/>
                <a:gd name="T60" fmla="*/ 0 w 48"/>
                <a:gd name="T61" fmla="*/ 29 h 38"/>
                <a:gd name="T62" fmla="*/ 5 w 48"/>
                <a:gd name="T63" fmla="*/ 16 h 38"/>
                <a:gd name="T64" fmla="*/ 7 w 48"/>
                <a:gd name="T65" fmla="*/ 17 h 38"/>
                <a:gd name="T66" fmla="*/ 6 w 48"/>
                <a:gd name="T67" fmla="*/ 20 h 38"/>
                <a:gd name="T68" fmla="*/ 7 w 48"/>
                <a:gd name="T69" fmla="*/ 21 h 38"/>
                <a:gd name="T70" fmla="*/ 8 w 48"/>
                <a:gd name="T71" fmla="*/ 22 h 38"/>
                <a:gd name="T72" fmla="*/ 9 w 48"/>
                <a:gd name="T73" fmla="*/ 22 h 38"/>
                <a:gd name="T74" fmla="*/ 11 w 48"/>
                <a:gd name="T75" fmla="*/ 22 h 38"/>
                <a:gd name="T76" fmla="*/ 13 w 48"/>
                <a:gd name="T77" fmla="*/ 22 h 38"/>
                <a:gd name="T78" fmla="*/ 18 w 48"/>
                <a:gd name="T79" fmla="*/ 22 h 38"/>
                <a:gd name="T80" fmla="*/ 26 w 48"/>
                <a:gd name="T81" fmla="*/ 21 h 38"/>
                <a:gd name="T82" fmla="*/ 17 w 48"/>
                <a:gd name="T83" fmla="*/ 12 h 38"/>
                <a:gd name="T84" fmla="*/ 13 w 48"/>
                <a:gd name="T85" fmla="*/ 8 h 38"/>
                <a:gd name="T86" fmla="*/ 12 w 48"/>
                <a:gd name="T87" fmla="*/ 8 h 38"/>
                <a:gd name="T88" fmla="*/ 11 w 48"/>
                <a:gd name="T89" fmla="*/ 9 h 38"/>
                <a:gd name="T90" fmla="*/ 10 w 48"/>
                <a:gd name="T91" fmla="*/ 10 h 38"/>
                <a:gd name="T92" fmla="*/ 9 w 48"/>
                <a:gd name="T93" fmla="*/ 11 h 38"/>
                <a:gd name="T94" fmla="*/ 8 w 48"/>
                <a:gd name="T95" fmla="*/ 11 h 38"/>
                <a:gd name="T96" fmla="*/ 12 w 48"/>
                <a:gd name="T97" fmla="*/ 0 h 38"/>
                <a:gd name="T98" fmla="*/ 14 w 48"/>
                <a:gd name="T9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8" h="38">
                  <a:moveTo>
                    <a:pt x="14" y="1"/>
                  </a:moveTo>
                  <a:cubicBezTo>
                    <a:pt x="14" y="1"/>
                    <a:pt x="14" y="2"/>
                    <a:pt x="14" y="2"/>
                  </a:cubicBezTo>
                  <a:cubicBezTo>
                    <a:pt x="14" y="3"/>
                    <a:pt x="14" y="3"/>
                    <a:pt x="14" y="4"/>
                  </a:cubicBezTo>
                  <a:cubicBezTo>
                    <a:pt x="14" y="4"/>
                    <a:pt x="14" y="5"/>
                    <a:pt x="14" y="5"/>
                  </a:cubicBezTo>
                  <a:cubicBezTo>
                    <a:pt x="15" y="5"/>
                    <a:pt x="15" y="6"/>
                    <a:pt x="16" y="7"/>
                  </a:cubicBezTo>
                  <a:cubicBezTo>
                    <a:pt x="17" y="9"/>
                    <a:pt x="19" y="11"/>
                    <a:pt x="21" y="13"/>
                  </a:cubicBezTo>
                  <a:cubicBezTo>
                    <a:pt x="22" y="14"/>
                    <a:pt x="25" y="17"/>
                    <a:pt x="27" y="19"/>
                  </a:cubicBezTo>
                  <a:cubicBezTo>
                    <a:pt x="28" y="20"/>
                    <a:pt x="29" y="21"/>
                    <a:pt x="30" y="22"/>
                  </a:cubicBezTo>
                  <a:cubicBezTo>
                    <a:pt x="30" y="22"/>
                    <a:pt x="31" y="22"/>
                    <a:pt x="33" y="23"/>
                  </a:cubicBezTo>
                  <a:cubicBezTo>
                    <a:pt x="40" y="26"/>
                    <a:pt x="40" y="26"/>
                    <a:pt x="40" y="26"/>
                  </a:cubicBezTo>
                  <a:cubicBezTo>
                    <a:pt x="41" y="26"/>
                    <a:pt x="41" y="26"/>
                    <a:pt x="42" y="26"/>
                  </a:cubicBezTo>
                  <a:cubicBezTo>
                    <a:pt x="43" y="26"/>
                    <a:pt x="43" y="26"/>
                    <a:pt x="44" y="26"/>
                  </a:cubicBezTo>
                  <a:cubicBezTo>
                    <a:pt x="44" y="26"/>
                    <a:pt x="44" y="25"/>
                    <a:pt x="45" y="24"/>
                  </a:cubicBezTo>
                  <a:cubicBezTo>
                    <a:pt x="45" y="24"/>
                    <a:pt x="46" y="23"/>
                    <a:pt x="46" y="23"/>
                  </a:cubicBezTo>
                  <a:cubicBezTo>
                    <a:pt x="48" y="24"/>
                    <a:pt x="48" y="24"/>
                    <a:pt x="48" y="24"/>
                  </a:cubicBezTo>
                  <a:cubicBezTo>
                    <a:pt x="42" y="38"/>
                    <a:pt x="42" y="38"/>
                    <a:pt x="42" y="38"/>
                  </a:cubicBezTo>
                  <a:cubicBezTo>
                    <a:pt x="40" y="37"/>
                    <a:pt x="40" y="37"/>
                    <a:pt x="40" y="37"/>
                  </a:cubicBezTo>
                  <a:cubicBezTo>
                    <a:pt x="40" y="36"/>
                    <a:pt x="40" y="36"/>
                    <a:pt x="41" y="35"/>
                  </a:cubicBezTo>
                  <a:cubicBezTo>
                    <a:pt x="41" y="34"/>
                    <a:pt x="41" y="34"/>
                    <a:pt x="41" y="33"/>
                  </a:cubicBezTo>
                  <a:cubicBezTo>
                    <a:pt x="41" y="33"/>
                    <a:pt x="41" y="32"/>
                    <a:pt x="40" y="32"/>
                  </a:cubicBezTo>
                  <a:cubicBezTo>
                    <a:pt x="40" y="31"/>
                    <a:pt x="39" y="31"/>
                    <a:pt x="39" y="31"/>
                  </a:cubicBezTo>
                  <a:cubicBezTo>
                    <a:pt x="29" y="27"/>
                    <a:pt x="29" y="27"/>
                    <a:pt x="29" y="27"/>
                  </a:cubicBezTo>
                  <a:cubicBezTo>
                    <a:pt x="29" y="27"/>
                    <a:pt x="28" y="27"/>
                    <a:pt x="27" y="27"/>
                  </a:cubicBezTo>
                  <a:cubicBezTo>
                    <a:pt x="26" y="27"/>
                    <a:pt x="25" y="27"/>
                    <a:pt x="24" y="27"/>
                  </a:cubicBezTo>
                  <a:cubicBezTo>
                    <a:pt x="22" y="27"/>
                    <a:pt x="19" y="27"/>
                    <a:pt x="16" y="27"/>
                  </a:cubicBezTo>
                  <a:cubicBezTo>
                    <a:pt x="13" y="27"/>
                    <a:pt x="11" y="27"/>
                    <a:pt x="9" y="27"/>
                  </a:cubicBezTo>
                  <a:cubicBezTo>
                    <a:pt x="8" y="27"/>
                    <a:pt x="7" y="27"/>
                    <a:pt x="6" y="27"/>
                  </a:cubicBezTo>
                  <a:cubicBezTo>
                    <a:pt x="5" y="27"/>
                    <a:pt x="5" y="27"/>
                    <a:pt x="4" y="28"/>
                  </a:cubicBezTo>
                  <a:cubicBezTo>
                    <a:pt x="4" y="28"/>
                    <a:pt x="3" y="28"/>
                    <a:pt x="3" y="29"/>
                  </a:cubicBezTo>
                  <a:cubicBezTo>
                    <a:pt x="2" y="29"/>
                    <a:pt x="2" y="29"/>
                    <a:pt x="2" y="30"/>
                  </a:cubicBezTo>
                  <a:cubicBezTo>
                    <a:pt x="0" y="29"/>
                    <a:pt x="0" y="29"/>
                    <a:pt x="0" y="29"/>
                  </a:cubicBezTo>
                  <a:cubicBezTo>
                    <a:pt x="5" y="16"/>
                    <a:pt x="5" y="16"/>
                    <a:pt x="5" y="16"/>
                  </a:cubicBezTo>
                  <a:cubicBezTo>
                    <a:pt x="7" y="17"/>
                    <a:pt x="7" y="17"/>
                    <a:pt x="7" y="17"/>
                  </a:cubicBezTo>
                  <a:cubicBezTo>
                    <a:pt x="7" y="18"/>
                    <a:pt x="6" y="19"/>
                    <a:pt x="6" y="20"/>
                  </a:cubicBezTo>
                  <a:cubicBezTo>
                    <a:pt x="6" y="21"/>
                    <a:pt x="7" y="21"/>
                    <a:pt x="7" y="21"/>
                  </a:cubicBezTo>
                  <a:cubicBezTo>
                    <a:pt x="7" y="22"/>
                    <a:pt x="7" y="22"/>
                    <a:pt x="8" y="22"/>
                  </a:cubicBezTo>
                  <a:cubicBezTo>
                    <a:pt x="8" y="22"/>
                    <a:pt x="8" y="22"/>
                    <a:pt x="9" y="22"/>
                  </a:cubicBezTo>
                  <a:cubicBezTo>
                    <a:pt x="9" y="22"/>
                    <a:pt x="10" y="22"/>
                    <a:pt x="11" y="22"/>
                  </a:cubicBezTo>
                  <a:cubicBezTo>
                    <a:pt x="11" y="22"/>
                    <a:pt x="12" y="22"/>
                    <a:pt x="13" y="22"/>
                  </a:cubicBezTo>
                  <a:cubicBezTo>
                    <a:pt x="15" y="22"/>
                    <a:pt x="17" y="22"/>
                    <a:pt x="18" y="22"/>
                  </a:cubicBezTo>
                  <a:cubicBezTo>
                    <a:pt x="20" y="22"/>
                    <a:pt x="23" y="21"/>
                    <a:pt x="26" y="21"/>
                  </a:cubicBezTo>
                  <a:cubicBezTo>
                    <a:pt x="22" y="17"/>
                    <a:pt x="19" y="14"/>
                    <a:pt x="17" y="12"/>
                  </a:cubicBezTo>
                  <a:cubicBezTo>
                    <a:pt x="15" y="10"/>
                    <a:pt x="14" y="8"/>
                    <a:pt x="13" y="8"/>
                  </a:cubicBezTo>
                  <a:cubicBezTo>
                    <a:pt x="13" y="8"/>
                    <a:pt x="12" y="8"/>
                    <a:pt x="12" y="8"/>
                  </a:cubicBezTo>
                  <a:cubicBezTo>
                    <a:pt x="12" y="8"/>
                    <a:pt x="11" y="9"/>
                    <a:pt x="11" y="9"/>
                  </a:cubicBezTo>
                  <a:cubicBezTo>
                    <a:pt x="11" y="9"/>
                    <a:pt x="10" y="10"/>
                    <a:pt x="10" y="10"/>
                  </a:cubicBezTo>
                  <a:cubicBezTo>
                    <a:pt x="10" y="11"/>
                    <a:pt x="10" y="11"/>
                    <a:pt x="9" y="11"/>
                  </a:cubicBezTo>
                  <a:cubicBezTo>
                    <a:pt x="8" y="11"/>
                    <a:pt x="8" y="11"/>
                    <a:pt x="8" y="11"/>
                  </a:cubicBezTo>
                  <a:cubicBezTo>
                    <a:pt x="12" y="0"/>
                    <a:pt x="12" y="0"/>
                    <a:pt x="12" y="0"/>
                  </a:cubicBezTo>
                  <a:lnTo>
                    <a:pt x="1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47"/>
            <p:cNvSpPr>
              <a:spLocks noEditPoints="1"/>
            </p:cNvSpPr>
            <p:nvPr/>
          </p:nvSpPr>
          <p:spPr bwMode="auto">
            <a:xfrm>
              <a:off x="-7880350" y="4138613"/>
              <a:ext cx="63500" cy="98425"/>
            </a:xfrm>
            <a:custGeom>
              <a:avLst/>
              <a:gdLst>
                <a:gd name="T0" fmla="*/ 9 w 17"/>
                <a:gd name="T1" fmla="*/ 24 h 26"/>
                <a:gd name="T2" fmla="*/ 16 w 17"/>
                <a:gd name="T3" fmla="*/ 13 h 26"/>
                <a:gd name="T4" fmla="*/ 10 w 17"/>
                <a:gd name="T5" fmla="*/ 0 h 26"/>
                <a:gd name="T6" fmla="*/ 9 w 17"/>
                <a:gd name="T7" fmla="*/ 0 h 26"/>
                <a:gd name="T8" fmla="*/ 9 w 17"/>
                <a:gd name="T9" fmla="*/ 2 h 26"/>
                <a:gd name="T10" fmla="*/ 10 w 17"/>
                <a:gd name="T11" fmla="*/ 2 h 26"/>
                <a:gd name="T12" fmla="*/ 12 w 17"/>
                <a:gd name="T13" fmla="*/ 10 h 26"/>
                <a:gd name="T14" fmla="*/ 11 w 17"/>
                <a:gd name="T15" fmla="*/ 14 h 26"/>
                <a:gd name="T16" fmla="*/ 9 w 17"/>
                <a:gd name="T17" fmla="*/ 15 h 26"/>
                <a:gd name="T18" fmla="*/ 9 w 17"/>
                <a:gd name="T19" fmla="*/ 17 h 26"/>
                <a:gd name="T20" fmla="*/ 10 w 17"/>
                <a:gd name="T21" fmla="*/ 16 h 26"/>
                <a:gd name="T22" fmla="*/ 9 w 17"/>
                <a:gd name="T23" fmla="*/ 19 h 26"/>
                <a:gd name="T24" fmla="*/ 9 w 17"/>
                <a:gd name="T25" fmla="*/ 24 h 26"/>
                <a:gd name="T26" fmla="*/ 1 w 17"/>
                <a:gd name="T27" fmla="*/ 26 h 26"/>
                <a:gd name="T28" fmla="*/ 9 w 17"/>
                <a:gd name="T29" fmla="*/ 24 h 26"/>
                <a:gd name="T30" fmla="*/ 9 w 17"/>
                <a:gd name="T31" fmla="*/ 19 h 26"/>
                <a:gd name="T32" fmla="*/ 0 w 17"/>
                <a:gd name="T33" fmla="*/ 25 h 26"/>
                <a:gd name="T34" fmla="*/ 1 w 17"/>
                <a:gd name="T35" fmla="*/ 26 h 26"/>
                <a:gd name="T36" fmla="*/ 9 w 17"/>
                <a:gd name="T37" fmla="*/ 0 h 26"/>
                <a:gd name="T38" fmla="*/ 1 w 17"/>
                <a:gd name="T39" fmla="*/ 7 h 26"/>
                <a:gd name="T40" fmla="*/ 6 w 17"/>
                <a:gd name="T41" fmla="*/ 17 h 26"/>
                <a:gd name="T42" fmla="*/ 9 w 17"/>
                <a:gd name="T43" fmla="*/ 17 h 26"/>
                <a:gd name="T44" fmla="*/ 9 w 17"/>
                <a:gd name="T45" fmla="*/ 15 h 26"/>
                <a:gd name="T46" fmla="*/ 7 w 17"/>
                <a:gd name="T47" fmla="*/ 15 h 26"/>
                <a:gd name="T48" fmla="*/ 6 w 17"/>
                <a:gd name="T49" fmla="*/ 8 h 26"/>
                <a:gd name="T50" fmla="*/ 9 w 17"/>
                <a:gd name="T51" fmla="*/ 2 h 26"/>
                <a:gd name="T52" fmla="*/ 9 w 17"/>
                <a:gd name="T5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6">
                  <a:moveTo>
                    <a:pt x="9" y="24"/>
                  </a:moveTo>
                  <a:cubicBezTo>
                    <a:pt x="13" y="22"/>
                    <a:pt x="15" y="18"/>
                    <a:pt x="16" y="13"/>
                  </a:cubicBezTo>
                  <a:cubicBezTo>
                    <a:pt x="17" y="6"/>
                    <a:pt x="15" y="2"/>
                    <a:pt x="10" y="0"/>
                  </a:cubicBezTo>
                  <a:cubicBezTo>
                    <a:pt x="10" y="0"/>
                    <a:pt x="9" y="0"/>
                    <a:pt x="9" y="0"/>
                  </a:cubicBezTo>
                  <a:cubicBezTo>
                    <a:pt x="9" y="2"/>
                    <a:pt x="9" y="2"/>
                    <a:pt x="9" y="2"/>
                  </a:cubicBezTo>
                  <a:cubicBezTo>
                    <a:pt x="9" y="2"/>
                    <a:pt x="10" y="2"/>
                    <a:pt x="10" y="2"/>
                  </a:cubicBezTo>
                  <a:cubicBezTo>
                    <a:pt x="12" y="2"/>
                    <a:pt x="13" y="5"/>
                    <a:pt x="12" y="10"/>
                  </a:cubicBezTo>
                  <a:cubicBezTo>
                    <a:pt x="12" y="11"/>
                    <a:pt x="11" y="13"/>
                    <a:pt x="11" y="14"/>
                  </a:cubicBezTo>
                  <a:cubicBezTo>
                    <a:pt x="10" y="15"/>
                    <a:pt x="9" y="15"/>
                    <a:pt x="9" y="15"/>
                  </a:cubicBezTo>
                  <a:cubicBezTo>
                    <a:pt x="9" y="17"/>
                    <a:pt x="9" y="17"/>
                    <a:pt x="9" y="17"/>
                  </a:cubicBezTo>
                  <a:cubicBezTo>
                    <a:pt x="9" y="16"/>
                    <a:pt x="10" y="16"/>
                    <a:pt x="10" y="16"/>
                  </a:cubicBezTo>
                  <a:cubicBezTo>
                    <a:pt x="10" y="17"/>
                    <a:pt x="9" y="18"/>
                    <a:pt x="9" y="19"/>
                  </a:cubicBezTo>
                  <a:lnTo>
                    <a:pt x="9" y="24"/>
                  </a:lnTo>
                  <a:close/>
                  <a:moveTo>
                    <a:pt x="1" y="26"/>
                  </a:moveTo>
                  <a:cubicBezTo>
                    <a:pt x="4" y="26"/>
                    <a:pt x="7" y="25"/>
                    <a:pt x="9" y="24"/>
                  </a:cubicBezTo>
                  <a:cubicBezTo>
                    <a:pt x="9" y="19"/>
                    <a:pt x="9" y="19"/>
                    <a:pt x="9" y="19"/>
                  </a:cubicBezTo>
                  <a:cubicBezTo>
                    <a:pt x="7" y="22"/>
                    <a:pt x="4" y="24"/>
                    <a:pt x="0" y="25"/>
                  </a:cubicBezTo>
                  <a:cubicBezTo>
                    <a:pt x="1" y="26"/>
                    <a:pt x="1" y="26"/>
                    <a:pt x="1" y="26"/>
                  </a:cubicBezTo>
                  <a:close/>
                  <a:moveTo>
                    <a:pt x="9" y="0"/>
                  </a:moveTo>
                  <a:cubicBezTo>
                    <a:pt x="5" y="0"/>
                    <a:pt x="2" y="3"/>
                    <a:pt x="1" y="7"/>
                  </a:cubicBezTo>
                  <a:cubicBezTo>
                    <a:pt x="0" y="12"/>
                    <a:pt x="2" y="15"/>
                    <a:pt x="6" y="17"/>
                  </a:cubicBezTo>
                  <a:cubicBezTo>
                    <a:pt x="7" y="17"/>
                    <a:pt x="8" y="17"/>
                    <a:pt x="9" y="17"/>
                  </a:cubicBezTo>
                  <a:cubicBezTo>
                    <a:pt x="9" y="15"/>
                    <a:pt x="9" y="15"/>
                    <a:pt x="9" y="15"/>
                  </a:cubicBezTo>
                  <a:cubicBezTo>
                    <a:pt x="8" y="15"/>
                    <a:pt x="8" y="15"/>
                    <a:pt x="7" y="15"/>
                  </a:cubicBezTo>
                  <a:cubicBezTo>
                    <a:pt x="6" y="15"/>
                    <a:pt x="5" y="12"/>
                    <a:pt x="6" y="8"/>
                  </a:cubicBezTo>
                  <a:cubicBezTo>
                    <a:pt x="7" y="4"/>
                    <a:pt x="8" y="2"/>
                    <a:pt x="9" y="2"/>
                  </a:cubicBez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48"/>
            <p:cNvSpPr/>
            <p:nvPr/>
          </p:nvSpPr>
          <p:spPr bwMode="auto">
            <a:xfrm>
              <a:off x="-7780338" y="4160838"/>
              <a:ext cx="60325" cy="101600"/>
            </a:xfrm>
            <a:custGeom>
              <a:avLst/>
              <a:gdLst>
                <a:gd name="T0" fmla="*/ 2 w 16"/>
                <a:gd name="T1" fmla="*/ 26 h 27"/>
                <a:gd name="T2" fmla="*/ 6 w 16"/>
                <a:gd name="T3" fmla="*/ 27 h 27"/>
                <a:gd name="T4" fmla="*/ 16 w 16"/>
                <a:gd name="T5" fmla="*/ 3 h 27"/>
                <a:gd name="T6" fmla="*/ 16 w 16"/>
                <a:gd name="T7" fmla="*/ 2 h 27"/>
                <a:gd name="T8" fmla="*/ 1 w 16"/>
                <a:gd name="T9" fmla="*/ 0 h 27"/>
                <a:gd name="T10" fmla="*/ 0 w 16"/>
                <a:gd name="T11" fmla="*/ 7 h 27"/>
                <a:gd name="T12" fmla="*/ 1 w 16"/>
                <a:gd name="T13" fmla="*/ 7 h 27"/>
                <a:gd name="T14" fmla="*/ 2 w 16"/>
                <a:gd name="T15" fmla="*/ 5 h 27"/>
                <a:gd name="T16" fmla="*/ 5 w 16"/>
                <a:gd name="T17" fmla="*/ 5 h 27"/>
                <a:gd name="T18" fmla="*/ 12 w 16"/>
                <a:gd name="T19" fmla="*/ 6 h 27"/>
                <a:gd name="T20" fmla="*/ 2 w 16"/>
                <a:gd name="T21"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7">
                  <a:moveTo>
                    <a:pt x="2" y="26"/>
                  </a:moveTo>
                  <a:cubicBezTo>
                    <a:pt x="6" y="27"/>
                    <a:pt x="6" y="27"/>
                    <a:pt x="6" y="27"/>
                  </a:cubicBezTo>
                  <a:cubicBezTo>
                    <a:pt x="16" y="3"/>
                    <a:pt x="16" y="3"/>
                    <a:pt x="16" y="3"/>
                  </a:cubicBezTo>
                  <a:cubicBezTo>
                    <a:pt x="16" y="2"/>
                    <a:pt x="16" y="2"/>
                    <a:pt x="16" y="2"/>
                  </a:cubicBezTo>
                  <a:cubicBezTo>
                    <a:pt x="1" y="0"/>
                    <a:pt x="1" y="0"/>
                    <a:pt x="1" y="0"/>
                  </a:cubicBezTo>
                  <a:cubicBezTo>
                    <a:pt x="0" y="7"/>
                    <a:pt x="0" y="7"/>
                    <a:pt x="0" y="7"/>
                  </a:cubicBezTo>
                  <a:cubicBezTo>
                    <a:pt x="1" y="7"/>
                    <a:pt x="1" y="7"/>
                    <a:pt x="1" y="7"/>
                  </a:cubicBezTo>
                  <a:cubicBezTo>
                    <a:pt x="2" y="6"/>
                    <a:pt x="2" y="5"/>
                    <a:pt x="2" y="5"/>
                  </a:cubicBezTo>
                  <a:cubicBezTo>
                    <a:pt x="3" y="5"/>
                    <a:pt x="3" y="5"/>
                    <a:pt x="5" y="5"/>
                  </a:cubicBezTo>
                  <a:cubicBezTo>
                    <a:pt x="12" y="6"/>
                    <a:pt x="12" y="6"/>
                    <a:pt x="12" y="6"/>
                  </a:cubicBezTo>
                  <a:lnTo>
                    <a:pt x="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49"/>
            <p:cNvSpPr>
              <a:spLocks noEditPoints="1"/>
            </p:cNvSpPr>
            <p:nvPr/>
          </p:nvSpPr>
          <p:spPr bwMode="auto">
            <a:xfrm>
              <a:off x="-7689850" y="4187825"/>
              <a:ext cx="63500" cy="96838"/>
            </a:xfrm>
            <a:custGeom>
              <a:avLst/>
              <a:gdLst>
                <a:gd name="T0" fmla="*/ 16 w 17"/>
                <a:gd name="T1" fmla="*/ 0 h 26"/>
                <a:gd name="T2" fmla="*/ 8 w 17"/>
                <a:gd name="T3" fmla="*/ 2 h 26"/>
                <a:gd name="T4" fmla="*/ 8 w 17"/>
                <a:gd name="T5" fmla="*/ 7 h 26"/>
                <a:gd name="T6" fmla="*/ 17 w 17"/>
                <a:gd name="T7" fmla="*/ 1 h 26"/>
                <a:gd name="T8" fmla="*/ 16 w 17"/>
                <a:gd name="T9" fmla="*/ 0 h 26"/>
                <a:gd name="T10" fmla="*/ 8 w 17"/>
                <a:gd name="T11" fmla="*/ 25 h 26"/>
                <a:gd name="T12" fmla="*/ 16 w 17"/>
                <a:gd name="T13" fmla="*/ 18 h 26"/>
                <a:gd name="T14" fmla="*/ 11 w 17"/>
                <a:gd name="T15" fmla="*/ 9 h 26"/>
                <a:gd name="T16" fmla="*/ 8 w 17"/>
                <a:gd name="T17" fmla="*/ 9 h 26"/>
                <a:gd name="T18" fmla="*/ 8 w 17"/>
                <a:gd name="T19" fmla="*/ 11 h 26"/>
                <a:gd name="T20" fmla="*/ 9 w 17"/>
                <a:gd name="T21" fmla="*/ 11 h 26"/>
                <a:gd name="T22" fmla="*/ 11 w 17"/>
                <a:gd name="T23" fmla="*/ 18 h 26"/>
                <a:gd name="T24" fmla="*/ 8 w 17"/>
                <a:gd name="T25" fmla="*/ 24 h 26"/>
                <a:gd name="T26" fmla="*/ 8 w 17"/>
                <a:gd name="T27" fmla="*/ 25 h 26"/>
                <a:gd name="T28" fmla="*/ 8 w 17"/>
                <a:gd name="T29" fmla="*/ 2 h 26"/>
                <a:gd name="T30" fmla="*/ 1 w 17"/>
                <a:gd name="T31" fmla="*/ 13 h 26"/>
                <a:gd name="T32" fmla="*/ 7 w 17"/>
                <a:gd name="T33" fmla="*/ 25 h 26"/>
                <a:gd name="T34" fmla="*/ 8 w 17"/>
                <a:gd name="T35" fmla="*/ 25 h 26"/>
                <a:gd name="T36" fmla="*/ 8 w 17"/>
                <a:gd name="T37" fmla="*/ 24 h 26"/>
                <a:gd name="T38" fmla="*/ 7 w 17"/>
                <a:gd name="T39" fmla="*/ 24 h 26"/>
                <a:gd name="T40" fmla="*/ 5 w 17"/>
                <a:gd name="T41" fmla="*/ 15 h 26"/>
                <a:gd name="T42" fmla="*/ 6 w 17"/>
                <a:gd name="T43" fmla="*/ 12 h 26"/>
                <a:gd name="T44" fmla="*/ 6 w 17"/>
                <a:gd name="T45" fmla="*/ 12 h 26"/>
                <a:gd name="T46" fmla="*/ 8 w 17"/>
                <a:gd name="T47" fmla="*/ 11 h 26"/>
                <a:gd name="T48" fmla="*/ 8 w 17"/>
                <a:gd name="T49" fmla="*/ 9 h 26"/>
                <a:gd name="T50" fmla="*/ 7 w 17"/>
                <a:gd name="T51" fmla="*/ 10 h 26"/>
                <a:gd name="T52" fmla="*/ 8 w 17"/>
                <a:gd name="T53" fmla="*/ 7 h 26"/>
                <a:gd name="T54" fmla="*/ 8 w 17"/>
                <a:gd name="T55"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 h="26">
                  <a:moveTo>
                    <a:pt x="16" y="0"/>
                  </a:moveTo>
                  <a:cubicBezTo>
                    <a:pt x="13" y="0"/>
                    <a:pt x="10" y="0"/>
                    <a:pt x="8" y="2"/>
                  </a:cubicBezTo>
                  <a:cubicBezTo>
                    <a:pt x="8" y="7"/>
                    <a:pt x="8" y="7"/>
                    <a:pt x="8" y="7"/>
                  </a:cubicBezTo>
                  <a:cubicBezTo>
                    <a:pt x="10" y="4"/>
                    <a:pt x="13" y="2"/>
                    <a:pt x="17" y="1"/>
                  </a:cubicBezTo>
                  <a:cubicBezTo>
                    <a:pt x="16" y="0"/>
                    <a:pt x="16" y="0"/>
                    <a:pt x="16" y="0"/>
                  </a:cubicBezTo>
                  <a:close/>
                  <a:moveTo>
                    <a:pt x="8" y="25"/>
                  </a:moveTo>
                  <a:cubicBezTo>
                    <a:pt x="12" y="26"/>
                    <a:pt x="15" y="23"/>
                    <a:pt x="16" y="18"/>
                  </a:cubicBezTo>
                  <a:cubicBezTo>
                    <a:pt x="17" y="13"/>
                    <a:pt x="15" y="10"/>
                    <a:pt x="11" y="9"/>
                  </a:cubicBezTo>
                  <a:cubicBezTo>
                    <a:pt x="10" y="9"/>
                    <a:pt x="9" y="9"/>
                    <a:pt x="8" y="9"/>
                  </a:cubicBezTo>
                  <a:cubicBezTo>
                    <a:pt x="8" y="11"/>
                    <a:pt x="8" y="11"/>
                    <a:pt x="8" y="11"/>
                  </a:cubicBezTo>
                  <a:cubicBezTo>
                    <a:pt x="9" y="11"/>
                    <a:pt x="9" y="11"/>
                    <a:pt x="9" y="11"/>
                  </a:cubicBezTo>
                  <a:cubicBezTo>
                    <a:pt x="11" y="11"/>
                    <a:pt x="12" y="13"/>
                    <a:pt x="11" y="18"/>
                  </a:cubicBezTo>
                  <a:cubicBezTo>
                    <a:pt x="10" y="21"/>
                    <a:pt x="10" y="23"/>
                    <a:pt x="8" y="24"/>
                  </a:cubicBezTo>
                  <a:lnTo>
                    <a:pt x="8" y="25"/>
                  </a:lnTo>
                  <a:close/>
                  <a:moveTo>
                    <a:pt x="8" y="2"/>
                  </a:moveTo>
                  <a:cubicBezTo>
                    <a:pt x="4" y="4"/>
                    <a:pt x="2" y="8"/>
                    <a:pt x="1" y="13"/>
                  </a:cubicBezTo>
                  <a:cubicBezTo>
                    <a:pt x="0" y="20"/>
                    <a:pt x="2" y="24"/>
                    <a:pt x="7" y="25"/>
                  </a:cubicBezTo>
                  <a:cubicBezTo>
                    <a:pt x="7" y="25"/>
                    <a:pt x="8" y="25"/>
                    <a:pt x="8" y="25"/>
                  </a:cubicBezTo>
                  <a:cubicBezTo>
                    <a:pt x="8" y="24"/>
                    <a:pt x="8" y="24"/>
                    <a:pt x="8" y="24"/>
                  </a:cubicBezTo>
                  <a:cubicBezTo>
                    <a:pt x="8" y="24"/>
                    <a:pt x="7" y="24"/>
                    <a:pt x="7" y="24"/>
                  </a:cubicBezTo>
                  <a:cubicBezTo>
                    <a:pt x="5" y="23"/>
                    <a:pt x="4" y="21"/>
                    <a:pt x="5" y="15"/>
                  </a:cubicBezTo>
                  <a:cubicBezTo>
                    <a:pt x="5" y="14"/>
                    <a:pt x="6" y="13"/>
                    <a:pt x="6" y="12"/>
                  </a:cubicBezTo>
                  <a:cubicBezTo>
                    <a:pt x="6" y="12"/>
                    <a:pt x="6" y="12"/>
                    <a:pt x="6" y="12"/>
                  </a:cubicBezTo>
                  <a:cubicBezTo>
                    <a:pt x="7" y="11"/>
                    <a:pt x="7" y="11"/>
                    <a:pt x="8" y="11"/>
                  </a:cubicBezTo>
                  <a:cubicBezTo>
                    <a:pt x="8" y="9"/>
                    <a:pt x="8" y="9"/>
                    <a:pt x="8" y="9"/>
                  </a:cubicBezTo>
                  <a:cubicBezTo>
                    <a:pt x="8" y="9"/>
                    <a:pt x="7" y="10"/>
                    <a:pt x="7" y="10"/>
                  </a:cubicBezTo>
                  <a:cubicBezTo>
                    <a:pt x="7" y="9"/>
                    <a:pt x="8" y="8"/>
                    <a:pt x="8" y="7"/>
                  </a:cubicBezTo>
                  <a:lnTo>
                    <a:pt x="8"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Rectangle 50"/>
            <p:cNvSpPr>
              <a:spLocks noChangeArrowheads="1"/>
            </p:cNvSpPr>
            <p:nvPr/>
          </p:nvSpPr>
          <p:spPr bwMode="auto">
            <a:xfrm>
              <a:off x="-7599363" y="4254500"/>
              <a:ext cx="22225" cy="12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33" name="Freeform 51"/>
            <p:cNvSpPr/>
            <p:nvPr/>
          </p:nvSpPr>
          <p:spPr bwMode="auto">
            <a:xfrm>
              <a:off x="-7546975" y="4191000"/>
              <a:ext cx="49213" cy="101600"/>
            </a:xfrm>
            <a:custGeom>
              <a:avLst/>
              <a:gdLst>
                <a:gd name="T0" fmla="*/ 10 w 13"/>
                <a:gd name="T1" fmla="*/ 0 h 27"/>
                <a:gd name="T2" fmla="*/ 8 w 13"/>
                <a:gd name="T3" fmla="*/ 0 h 27"/>
                <a:gd name="T4" fmla="*/ 0 w 13"/>
                <a:gd name="T5" fmla="*/ 5 h 27"/>
                <a:gd name="T6" fmla="*/ 0 w 13"/>
                <a:gd name="T7" fmla="*/ 6 h 27"/>
                <a:gd name="T8" fmla="*/ 5 w 13"/>
                <a:gd name="T9" fmla="*/ 5 h 27"/>
                <a:gd name="T10" fmla="*/ 4 w 13"/>
                <a:gd name="T11" fmla="*/ 23 h 27"/>
                <a:gd name="T12" fmla="*/ 3 w 13"/>
                <a:gd name="T13" fmla="*/ 25 h 27"/>
                <a:gd name="T14" fmla="*/ 1 w 13"/>
                <a:gd name="T15" fmla="*/ 24 h 27"/>
                <a:gd name="T16" fmla="*/ 1 w 13"/>
                <a:gd name="T17" fmla="*/ 26 h 27"/>
                <a:gd name="T18" fmla="*/ 13 w 13"/>
                <a:gd name="T19" fmla="*/ 27 h 27"/>
                <a:gd name="T20" fmla="*/ 13 w 13"/>
                <a:gd name="T21" fmla="*/ 25 h 27"/>
                <a:gd name="T22" fmla="*/ 10 w 13"/>
                <a:gd name="T23" fmla="*/ 25 h 27"/>
                <a:gd name="T24" fmla="*/ 9 w 13"/>
                <a:gd name="T25" fmla="*/ 23 h 27"/>
                <a:gd name="T26" fmla="*/ 10 w 13"/>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7">
                  <a:moveTo>
                    <a:pt x="10" y="0"/>
                  </a:moveTo>
                  <a:cubicBezTo>
                    <a:pt x="8" y="0"/>
                    <a:pt x="8" y="0"/>
                    <a:pt x="8" y="0"/>
                  </a:cubicBezTo>
                  <a:cubicBezTo>
                    <a:pt x="5" y="2"/>
                    <a:pt x="3" y="4"/>
                    <a:pt x="0" y="5"/>
                  </a:cubicBezTo>
                  <a:cubicBezTo>
                    <a:pt x="0" y="6"/>
                    <a:pt x="0" y="6"/>
                    <a:pt x="0" y="6"/>
                  </a:cubicBezTo>
                  <a:cubicBezTo>
                    <a:pt x="2" y="6"/>
                    <a:pt x="3" y="6"/>
                    <a:pt x="5" y="5"/>
                  </a:cubicBezTo>
                  <a:cubicBezTo>
                    <a:pt x="4" y="23"/>
                    <a:pt x="4" y="23"/>
                    <a:pt x="4" y="23"/>
                  </a:cubicBezTo>
                  <a:cubicBezTo>
                    <a:pt x="4" y="24"/>
                    <a:pt x="4" y="24"/>
                    <a:pt x="3" y="25"/>
                  </a:cubicBezTo>
                  <a:cubicBezTo>
                    <a:pt x="1" y="24"/>
                    <a:pt x="1" y="24"/>
                    <a:pt x="1" y="24"/>
                  </a:cubicBezTo>
                  <a:cubicBezTo>
                    <a:pt x="1" y="26"/>
                    <a:pt x="1" y="26"/>
                    <a:pt x="1" y="26"/>
                  </a:cubicBezTo>
                  <a:cubicBezTo>
                    <a:pt x="13" y="27"/>
                    <a:pt x="13" y="27"/>
                    <a:pt x="13" y="27"/>
                  </a:cubicBezTo>
                  <a:cubicBezTo>
                    <a:pt x="13" y="25"/>
                    <a:pt x="13" y="25"/>
                    <a:pt x="13" y="25"/>
                  </a:cubicBezTo>
                  <a:cubicBezTo>
                    <a:pt x="10" y="25"/>
                    <a:pt x="10" y="25"/>
                    <a:pt x="10" y="25"/>
                  </a:cubicBezTo>
                  <a:cubicBezTo>
                    <a:pt x="10" y="25"/>
                    <a:pt x="9" y="24"/>
                    <a:pt x="9" y="23"/>
                  </a:cubicBez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52"/>
            <p:cNvSpPr>
              <a:spLocks noEditPoints="1"/>
            </p:cNvSpPr>
            <p:nvPr/>
          </p:nvSpPr>
          <p:spPr bwMode="auto">
            <a:xfrm>
              <a:off x="-7456488" y="4191000"/>
              <a:ext cx="60325" cy="98425"/>
            </a:xfrm>
            <a:custGeom>
              <a:avLst/>
              <a:gdLst>
                <a:gd name="T0" fmla="*/ 8 w 16"/>
                <a:gd name="T1" fmla="*/ 25 h 26"/>
                <a:gd name="T2" fmla="*/ 15 w 16"/>
                <a:gd name="T3" fmla="*/ 12 h 26"/>
                <a:gd name="T4" fmla="*/ 8 w 16"/>
                <a:gd name="T5" fmla="*/ 0 h 26"/>
                <a:gd name="T6" fmla="*/ 8 w 16"/>
                <a:gd name="T7" fmla="*/ 0 h 26"/>
                <a:gd name="T8" fmla="*/ 8 w 16"/>
                <a:gd name="T9" fmla="*/ 1 h 26"/>
                <a:gd name="T10" fmla="*/ 8 w 16"/>
                <a:gd name="T11" fmla="*/ 1 h 26"/>
                <a:gd name="T12" fmla="*/ 11 w 16"/>
                <a:gd name="T13" fmla="*/ 9 h 26"/>
                <a:gd name="T14" fmla="*/ 10 w 16"/>
                <a:gd name="T15" fmla="*/ 14 h 26"/>
                <a:gd name="T16" fmla="*/ 8 w 16"/>
                <a:gd name="T17" fmla="*/ 15 h 26"/>
                <a:gd name="T18" fmla="*/ 8 w 16"/>
                <a:gd name="T19" fmla="*/ 16 h 26"/>
                <a:gd name="T20" fmla="*/ 10 w 16"/>
                <a:gd name="T21" fmla="*/ 16 h 26"/>
                <a:gd name="T22" fmla="*/ 8 w 16"/>
                <a:gd name="T23" fmla="*/ 20 h 26"/>
                <a:gd name="T24" fmla="*/ 8 w 16"/>
                <a:gd name="T25" fmla="*/ 25 h 26"/>
                <a:gd name="T26" fmla="*/ 1 w 16"/>
                <a:gd name="T27" fmla="*/ 26 h 26"/>
                <a:gd name="T28" fmla="*/ 8 w 16"/>
                <a:gd name="T29" fmla="*/ 25 h 26"/>
                <a:gd name="T30" fmla="*/ 8 w 16"/>
                <a:gd name="T31" fmla="*/ 20 h 26"/>
                <a:gd name="T32" fmla="*/ 0 w 16"/>
                <a:gd name="T33" fmla="*/ 25 h 26"/>
                <a:gd name="T34" fmla="*/ 1 w 16"/>
                <a:gd name="T35" fmla="*/ 26 h 26"/>
                <a:gd name="T36" fmla="*/ 8 w 16"/>
                <a:gd name="T37" fmla="*/ 0 h 26"/>
                <a:gd name="T38" fmla="*/ 0 w 16"/>
                <a:gd name="T39" fmla="*/ 8 h 26"/>
                <a:gd name="T40" fmla="*/ 6 w 16"/>
                <a:gd name="T41" fmla="*/ 17 h 26"/>
                <a:gd name="T42" fmla="*/ 8 w 16"/>
                <a:gd name="T43" fmla="*/ 16 h 26"/>
                <a:gd name="T44" fmla="*/ 8 w 16"/>
                <a:gd name="T45" fmla="*/ 15 h 26"/>
                <a:gd name="T46" fmla="*/ 7 w 16"/>
                <a:gd name="T47" fmla="*/ 15 h 26"/>
                <a:gd name="T48" fmla="*/ 5 w 16"/>
                <a:gd name="T49" fmla="*/ 8 h 26"/>
                <a:gd name="T50" fmla="*/ 8 w 16"/>
                <a:gd name="T51" fmla="*/ 1 h 26"/>
                <a:gd name="T52" fmla="*/ 8 w 16"/>
                <a:gd name="T5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26">
                  <a:moveTo>
                    <a:pt x="8" y="25"/>
                  </a:moveTo>
                  <a:cubicBezTo>
                    <a:pt x="12" y="22"/>
                    <a:pt x="15" y="18"/>
                    <a:pt x="15" y="12"/>
                  </a:cubicBezTo>
                  <a:cubicBezTo>
                    <a:pt x="16" y="5"/>
                    <a:pt x="13" y="1"/>
                    <a:pt x="8" y="0"/>
                  </a:cubicBezTo>
                  <a:cubicBezTo>
                    <a:pt x="8" y="0"/>
                    <a:pt x="8" y="0"/>
                    <a:pt x="8" y="0"/>
                  </a:cubicBezTo>
                  <a:cubicBezTo>
                    <a:pt x="8" y="1"/>
                    <a:pt x="8" y="1"/>
                    <a:pt x="8" y="1"/>
                  </a:cubicBezTo>
                  <a:cubicBezTo>
                    <a:pt x="8" y="1"/>
                    <a:pt x="8" y="1"/>
                    <a:pt x="8" y="1"/>
                  </a:cubicBezTo>
                  <a:cubicBezTo>
                    <a:pt x="10" y="2"/>
                    <a:pt x="11" y="4"/>
                    <a:pt x="11" y="9"/>
                  </a:cubicBezTo>
                  <a:cubicBezTo>
                    <a:pt x="11" y="11"/>
                    <a:pt x="10" y="12"/>
                    <a:pt x="10" y="14"/>
                  </a:cubicBezTo>
                  <a:cubicBezTo>
                    <a:pt x="9" y="14"/>
                    <a:pt x="8" y="15"/>
                    <a:pt x="8" y="15"/>
                  </a:cubicBezTo>
                  <a:cubicBezTo>
                    <a:pt x="8" y="16"/>
                    <a:pt x="8" y="16"/>
                    <a:pt x="8" y="16"/>
                  </a:cubicBezTo>
                  <a:cubicBezTo>
                    <a:pt x="8" y="16"/>
                    <a:pt x="9" y="16"/>
                    <a:pt x="10" y="16"/>
                  </a:cubicBezTo>
                  <a:cubicBezTo>
                    <a:pt x="9" y="17"/>
                    <a:pt x="8" y="19"/>
                    <a:pt x="8" y="20"/>
                  </a:cubicBezTo>
                  <a:lnTo>
                    <a:pt x="8" y="25"/>
                  </a:lnTo>
                  <a:close/>
                  <a:moveTo>
                    <a:pt x="1" y="26"/>
                  </a:moveTo>
                  <a:cubicBezTo>
                    <a:pt x="4" y="26"/>
                    <a:pt x="6" y="25"/>
                    <a:pt x="8" y="25"/>
                  </a:cubicBezTo>
                  <a:cubicBezTo>
                    <a:pt x="8" y="20"/>
                    <a:pt x="8" y="20"/>
                    <a:pt x="8" y="20"/>
                  </a:cubicBezTo>
                  <a:cubicBezTo>
                    <a:pt x="6" y="23"/>
                    <a:pt x="4" y="25"/>
                    <a:pt x="0" y="25"/>
                  </a:cubicBezTo>
                  <a:cubicBezTo>
                    <a:pt x="1" y="26"/>
                    <a:pt x="1" y="26"/>
                    <a:pt x="1" y="26"/>
                  </a:cubicBezTo>
                  <a:close/>
                  <a:moveTo>
                    <a:pt x="8" y="0"/>
                  </a:moveTo>
                  <a:cubicBezTo>
                    <a:pt x="3" y="0"/>
                    <a:pt x="0" y="3"/>
                    <a:pt x="0" y="8"/>
                  </a:cubicBezTo>
                  <a:cubicBezTo>
                    <a:pt x="0" y="13"/>
                    <a:pt x="2" y="16"/>
                    <a:pt x="6" y="17"/>
                  </a:cubicBezTo>
                  <a:cubicBezTo>
                    <a:pt x="6" y="17"/>
                    <a:pt x="7" y="17"/>
                    <a:pt x="8" y="16"/>
                  </a:cubicBezTo>
                  <a:cubicBezTo>
                    <a:pt x="8" y="15"/>
                    <a:pt x="8" y="15"/>
                    <a:pt x="8" y="15"/>
                  </a:cubicBezTo>
                  <a:cubicBezTo>
                    <a:pt x="7" y="15"/>
                    <a:pt x="7" y="15"/>
                    <a:pt x="7" y="15"/>
                  </a:cubicBezTo>
                  <a:cubicBezTo>
                    <a:pt x="5" y="15"/>
                    <a:pt x="4" y="12"/>
                    <a:pt x="5" y="8"/>
                  </a:cubicBezTo>
                  <a:cubicBezTo>
                    <a:pt x="5" y="3"/>
                    <a:pt x="6" y="1"/>
                    <a:pt x="8" y="1"/>
                  </a:cubicBezTo>
                  <a:lnTo>
                    <a:pt x="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53"/>
            <p:cNvSpPr/>
            <p:nvPr/>
          </p:nvSpPr>
          <p:spPr bwMode="auto">
            <a:xfrm>
              <a:off x="-7366000" y="4168775"/>
              <a:ext cx="66675" cy="104775"/>
            </a:xfrm>
            <a:custGeom>
              <a:avLst/>
              <a:gdLst>
                <a:gd name="T0" fmla="*/ 3 w 18"/>
                <a:gd name="T1" fmla="*/ 28 h 28"/>
                <a:gd name="T2" fmla="*/ 18 w 18"/>
                <a:gd name="T3" fmla="*/ 26 h 28"/>
                <a:gd name="T4" fmla="*/ 17 w 18"/>
                <a:gd name="T5" fmla="*/ 18 h 28"/>
                <a:gd name="T6" fmla="*/ 16 w 18"/>
                <a:gd name="T7" fmla="*/ 19 h 28"/>
                <a:gd name="T8" fmla="*/ 14 w 18"/>
                <a:gd name="T9" fmla="*/ 22 h 28"/>
                <a:gd name="T10" fmla="*/ 7 w 18"/>
                <a:gd name="T11" fmla="*/ 23 h 28"/>
                <a:gd name="T12" fmla="*/ 11 w 18"/>
                <a:gd name="T13" fmla="*/ 17 h 28"/>
                <a:gd name="T14" fmla="*/ 14 w 18"/>
                <a:gd name="T15" fmla="*/ 7 h 28"/>
                <a:gd name="T16" fmla="*/ 6 w 18"/>
                <a:gd name="T17" fmla="*/ 1 h 28"/>
                <a:gd name="T18" fmla="*/ 0 w 18"/>
                <a:gd name="T19" fmla="*/ 10 h 28"/>
                <a:gd name="T20" fmla="*/ 2 w 18"/>
                <a:gd name="T21" fmla="*/ 10 h 28"/>
                <a:gd name="T22" fmla="*/ 5 w 18"/>
                <a:gd name="T23" fmla="*/ 4 h 28"/>
                <a:gd name="T24" fmla="*/ 10 w 18"/>
                <a:gd name="T25" fmla="*/ 9 h 28"/>
                <a:gd name="T26" fmla="*/ 4 w 18"/>
                <a:gd name="T27" fmla="*/ 24 h 28"/>
                <a:gd name="T28" fmla="*/ 3 w 18"/>
                <a:gd name="T29" fmla="*/ 27 h 28"/>
                <a:gd name="T30" fmla="*/ 3 w 18"/>
                <a:gd name="T3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28">
                  <a:moveTo>
                    <a:pt x="3" y="28"/>
                  </a:moveTo>
                  <a:cubicBezTo>
                    <a:pt x="18" y="26"/>
                    <a:pt x="18" y="26"/>
                    <a:pt x="18" y="26"/>
                  </a:cubicBezTo>
                  <a:cubicBezTo>
                    <a:pt x="17" y="18"/>
                    <a:pt x="17" y="18"/>
                    <a:pt x="17" y="18"/>
                  </a:cubicBezTo>
                  <a:cubicBezTo>
                    <a:pt x="16" y="19"/>
                    <a:pt x="16" y="19"/>
                    <a:pt x="16" y="19"/>
                  </a:cubicBezTo>
                  <a:cubicBezTo>
                    <a:pt x="16" y="21"/>
                    <a:pt x="16" y="22"/>
                    <a:pt x="14" y="22"/>
                  </a:cubicBezTo>
                  <a:cubicBezTo>
                    <a:pt x="7" y="23"/>
                    <a:pt x="7" y="23"/>
                    <a:pt x="7" y="23"/>
                  </a:cubicBezTo>
                  <a:cubicBezTo>
                    <a:pt x="8" y="21"/>
                    <a:pt x="9" y="19"/>
                    <a:pt x="11" y="17"/>
                  </a:cubicBezTo>
                  <a:cubicBezTo>
                    <a:pt x="14" y="13"/>
                    <a:pt x="15" y="10"/>
                    <a:pt x="14" y="7"/>
                  </a:cubicBezTo>
                  <a:cubicBezTo>
                    <a:pt x="13" y="2"/>
                    <a:pt x="10" y="0"/>
                    <a:pt x="6" y="1"/>
                  </a:cubicBezTo>
                  <a:cubicBezTo>
                    <a:pt x="2" y="1"/>
                    <a:pt x="0" y="5"/>
                    <a:pt x="0" y="10"/>
                  </a:cubicBezTo>
                  <a:cubicBezTo>
                    <a:pt x="2" y="10"/>
                    <a:pt x="2" y="10"/>
                    <a:pt x="2" y="10"/>
                  </a:cubicBezTo>
                  <a:cubicBezTo>
                    <a:pt x="2" y="7"/>
                    <a:pt x="3" y="5"/>
                    <a:pt x="5" y="4"/>
                  </a:cubicBezTo>
                  <a:cubicBezTo>
                    <a:pt x="8" y="4"/>
                    <a:pt x="9" y="6"/>
                    <a:pt x="10" y="9"/>
                  </a:cubicBezTo>
                  <a:cubicBezTo>
                    <a:pt x="11" y="11"/>
                    <a:pt x="9" y="16"/>
                    <a:pt x="4" y="24"/>
                  </a:cubicBezTo>
                  <a:cubicBezTo>
                    <a:pt x="4" y="25"/>
                    <a:pt x="3" y="26"/>
                    <a:pt x="3" y="27"/>
                  </a:cubicBezTo>
                  <a:lnTo>
                    <a:pt x="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54"/>
            <p:cNvSpPr>
              <a:spLocks noEditPoints="1"/>
            </p:cNvSpPr>
            <p:nvPr/>
          </p:nvSpPr>
          <p:spPr bwMode="auto">
            <a:xfrm>
              <a:off x="-7265988" y="4146550"/>
              <a:ext cx="65088" cy="101600"/>
            </a:xfrm>
            <a:custGeom>
              <a:avLst/>
              <a:gdLst>
                <a:gd name="T0" fmla="*/ 12 w 17"/>
                <a:gd name="T1" fmla="*/ 0 h 27"/>
                <a:gd name="T2" fmla="*/ 9 w 17"/>
                <a:gd name="T3" fmla="*/ 1 h 27"/>
                <a:gd name="T4" fmla="*/ 9 w 17"/>
                <a:gd name="T5" fmla="*/ 4 h 27"/>
                <a:gd name="T6" fmla="*/ 13 w 17"/>
                <a:gd name="T7" fmla="*/ 1 h 27"/>
                <a:gd name="T8" fmla="*/ 12 w 17"/>
                <a:gd name="T9" fmla="*/ 0 h 27"/>
                <a:gd name="T10" fmla="*/ 9 w 17"/>
                <a:gd name="T11" fmla="*/ 27 h 27"/>
                <a:gd name="T12" fmla="*/ 10 w 17"/>
                <a:gd name="T13" fmla="*/ 27 h 27"/>
                <a:gd name="T14" fmla="*/ 17 w 17"/>
                <a:gd name="T15" fmla="*/ 18 h 27"/>
                <a:gd name="T16" fmla="*/ 9 w 17"/>
                <a:gd name="T17" fmla="*/ 10 h 27"/>
                <a:gd name="T18" fmla="*/ 9 w 17"/>
                <a:gd name="T19" fmla="*/ 10 h 27"/>
                <a:gd name="T20" fmla="*/ 9 w 17"/>
                <a:gd name="T21" fmla="*/ 12 h 27"/>
                <a:gd name="T22" fmla="*/ 12 w 17"/>
                <a:gd name="T23" fmla="*/ 19 h 27"/>
                <a:gd name="T24" fmla="*/ 10 w 17"/>
                <a:gd name="T25" fmla="*/ 26 h 27"/>
                <a:gd name="T26" fmla="*/ 9 w 17"/>
                <a:gd name="T27" fmla="*/ 25 h 27"/>
                <a:gd name="T28" fmla="*/ 9 w 17"/>
                <a:gd name="T29" fmla="*/ 27 h 27"/>
                <a:gd name="T30" fmla="*/ 9 w 17"/>
                <a:gd name="T31" fmla="*/ 1 h 27"/>
                <a:gd name="T32" fmla="*/ 1 w 17"/>
                <a:gd name="T33" fmla="*/ 17 h 27"/>
                <a:gd name="T34" fmla="*/ 9 w 17"/>
                <a:gd name="T35" fmla="*/ 27 h 27"/>
                <a:gd name="T36" fmla="*/ 9 w 17"/>
                <a:gd name="T37" fmla="*/ 25 h 27"/>
                <a:gd name="T38" fmla="*/ 6 w 17"/>
                <a:gd name="T39" fmla="*/ 18 h 27"/>
                <a:gd name="T40" fmla="*/ 6 w 17"/>
                <a:gd name="T41" fmla="*/ 15 h 27"/>
                <a:gd name="T42" fmla="*/ 5 w 17"/>
                <a:gd name="T43" fmla="*/ 14 h 27"/>
                <a:gd name="T44" fmla="*/ 8 w 17"/>
                <a:gd name="T45" fmla="*/ 12 h 27"/>
                <a:gd name="T46" fmla="*/ 9 w 17"/>
                <a:gd name="T47" fmla="*/ 12 h 27"/>
                <a:gd name="T48" fmla="*/ 9 w 17"/>
                <a:gd name="T49" fmla="*/ 10 h 27"/>
                <a:gd name="T50" fmla="*/ 6 w 17"/>
                <a:gd name="T51" fmla="*/ 12 h 27"/>
                <a:gd name="T52" fmla="*/ 9 w 17"/>
                <a:gd name="T53" fmla="*/ 4 h 27"/>
                <a:gd name="T54" fmla="*/ 9 w 17"/>
                <a:gd name="T5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 h="27">
                  <a:moveTo>
                    <a:pt x="12" y="0"/>
                  </a:moveTo>
                  <a:cubicBezTo>
                    <a:pt x="11" y="0"/>
                    <a:pt x="10" y="0"/>
                    <a:pt x="9" y="1"/>
                  </a:cubicBezTo>
                  <a:cubicBezTo>
                    <a:pt x="9" y="4"/>
                    <a:pt x="9" y="4"/>
                    <a:pt x="9" y="4"/>
                  </a:cubicBezTo>
                  <a:cubicBezTo>
                    <a:pt x="10" y="3"/>
                    <a:pt x="11" y="2"/>
                    <a:pt x="13" y="1"/>
                  </a:cubicBezTo>
                  <a:cubicBezTo>
                    <a:pt x="12" y="0"/>
                    <a:pt x="12" y="0"/>
                    <a:pt x="12" y="0"/>
                  </a:cubicBezTo>
                  <a:close/>
                  <a:moveTo>
                    <a:pt x="9" y="27"/>
                  </a:moveTo>
                  <a:cubicBezTo>
                    <a:pt x="9" y="27"/>
                    <a:pt x="10" y="27"/>
                    <a:pt x="10" y="27"/>
                  </a:cubicBezTo>
                  <a:cubicBezTo>
                    <a:pt x="15" y="26"/>
                    <a:pt x="17" y="23"/>
                    <a:pt x="17" y="18"/>
                  </a:cubicBezTo>
                  <a:cubicBezTo>
                    <a:pt x="16" y="13"/>
                    <a:pt x="14" y="10"/>
                    <a:pt x="9" y="10"/>
                  </a:cubicBezTo>
                  <a:cubicBezTo>
                    <a:pt x="9" y="10"/>
                    <a:pt x="9" y="10"/>
                    <a:pt x="9" y="10"/>
                  </a:cubicBezTo>
                  <a:cubicBezTo>
                    <a:pt x="9" y="12"/>
                    <a:pt x="9" y="12"/>
                    <a:pt x="9" y="12"/>
                  </a:cubicBezTo>
                  <a:cubicBezTo>
                    <a:pt x="11" y="12"/>
                    <a:pt x="12" y="14"/>
                    <a:pt x="12" y="19"/>
                  </a:cubicBezTo>
                  <a:cubicBezTo>
                    <a:pt x="13" y="23"/>
                    <a:pt x="12" y="26"/>
                    <a:pt x="10" y="26"/>
                  </a:cubicBezTo>
                  <a:cubicBezTo>
                    <a:pt x="9" y="26"/>
                    <a:pt x="9" y="26"/>
                    <a:pt x="9" y="25"/>
                  </a:cubicBezTo>
                  <a:lnTo>
                    <a:pt x="9" y="27"/>
                  </a:lnTo>
                  <a:close/>
                  <a:moveTo>
                    <a:pt x="9" y="1"/>
                  </a:moveTo>
                  <a:cubicBezTo>
                    <a:pt x="3" y="4"/>
                    <a:pt x="0" y="9"/>
                    <a:pt x="1" y="17"/>
                  </a:cubicBezTo>
                  <a:cubicBezTo>
                    <a:pt x="2" y="23"/>
                    <a:pt x="4" y="26"/>
                    <a:pt x="9" y="27"/>
                  </a:cubicBezTo>
                  <a:cubicBezTo>
                    <a:pt x="9" y="25"/>
                    <a:pt x="9" y="25"/>
                    <a:pt x="9" y="25"/>
                  </a:cubicBezTo>
                  <a:cubicBezTo>
                    <a:pt x="7" y="25"/>
                    <a:pt x="6" y="22"/>
                    <a:pt x="6" y="18"/>
                  </a:cubicBezTo>
                  <a:cubicBezTo>
                    <a:pt x="6" y="17"/>
                    <a:pt x="6" y="16"/>
                    <a:pt x="6" y="15"/>
                  </a:cubicBezTo>
                  <a:cubicBezTo>
                    <a:pt x="6" y="14"/>
                    <a:pt x="5" y="14"/>
                    <a:pt x="5" y="14"/>
                  </a:cubicBezTo>
                  <a:cubicBezTo>
                    <a:pt x="6" y="13"/>
                    <a:pt x="7" y="12"/>
                    <a:pt x="8" y="12"/>
                  </a:cubicBezTo>
                  <a:cubicBezTo>
                    <a:pt x="9" y="12"/>
                    <a:pt x="9" y="12"/>
                    <a:pt x="9" y="12"/>
                  </a:cubicBezTo>
                  <a:cubicBezTo>
                    <a:pt x="9" y="10"/>
                    <a:pt x="9" y="10"/>
                    <a:pt x="9" y="10"/>
                  </a:cubicBezTo>
                  <a:cubicBezTo>
                    <a:pt x="8" y="11"/>
                    <a:pt x="7" y="11"/>
                    <a:pt x="6" y="12"/>
                  </a:cubicBezTo>
                  <a:cubicBezTo>
                    <a:pt x="6" y="9"/>
                    <a:pt x="7" y="6"/>
                    <a:pt x="9" y="4"/>
                  </a:cubicBezTo>
                  <a:lnTo>
                    <a:pt x="9"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55"/>
            <p:cNvSpPr/>
            <p:nvPr/>
          </p:nvSpPr>
          <p:spPr bwMode="auto">
            <a:xfrm>
              <a:off x="-6840538" y="2170113"/>
              <a:ext cx="333375" cy="233363"/>
            </a:xfrm>
            <a:custGeom>
              <a:avLst/>
              <a:gdLst>
                <a:gd name="T0" fmla="*/ 56 w 89"/>
                <a:gd name="T1" fmla="*/ 0 h 62"/>
                <a:gd name="T2" fmla="*/ 47 w 89"/>
                <a:gd name="T3" fmla="*/ 17 h 62"/>
                <a:gd name="T4" fmla="*/ 63 w 89"/>
                <a:gd name="T5" fmla="*/ 21 h 62"/>
                <a:gd name="T6" fmla="*/ 60 w 89"/>
                <a:gd name="T7" fmla="*/ 15 h 62"/>
                <a:gd name="T8" fmla="*/ 56 w 89"/>
                <a:gd name="T9" fmla="*/ 13 h 62"/>
                <a:gd name="T10" fmla="*/ 59 w 89"/>
                <a:gd name="T11" fmla="*/ 12 h 62"/>
                <a:gd name="T12" fmla="*/ 60 w 89"/>
                <a:gd name="T13" fmla="*/ 11 h 62"/>
                <a:gd name="T14" fmla="*/ 64 w 89"/>
                <a:gd name="T15" fmla="*/ 14 h 62"/>
                <a:gd name="T16" fmla="*/ 78 w 89"/>
                <a:gd name="T17" fmla="*/ 14 h 62"/>
                <a:gd name="T18" fmla="*/ 87 w 89"/>
                <a:gd name="T19" fmla="*/ 9 h 62"/>
                <a:gd name="T20" fmla="*/ 77 w 89"/>
                <a:gd name="T21" fmla="*/ 16 h 62"/>
                <a:gd name="T22" fmla="*/ 66 w 89"/>
                <a:gd name="T23" fmla="*/ 16 h 62"/>
                <a:gd name="T24" fmla="*/ 68 w 89"/>
                <a:gd name="T25" fmla="*/ 23 h 62"/>
                <a:gd name="T26" fmla="*/ 85 w 89"/>
                <a:gd name="T27" fmla="*/ 36 h 62"/>
                <a:gd name="T28" fmla="*/ 57 w 89"/>
                <a:gd name="T29" fmla="*/ 38 h 62"/>
                <a:gd name="T30" fmla="*/ 53 w 89"/>
                <a:gd name="T31" fmla="*/ 45 h 62"/>
                <a:gd name="T32" fmla="*/ 33 w 89"/>
                <a:gd name="T33" fmla="*/ 39 h 62"/>
                <a:gd name="T34" fmla="*/ 30 w 89"/>
                <a:gd name="T35" fmla="*/ 40 h 62"/>
                <a:gd name="T36" fmla="*/ 39 w 89"/>
                <a:gd name="T37" fmla="*/ 54 h 62"/>
                <a:gd name="T38" fmla="*/ 26 w 89"/>
                <a:gd name="T39" fmla="*/ 48 h 62"/>
                <a:gd name="T40" fmla="*/ 35 w 89"/>
                <a:gd name="T41" fmla="*/ 47 h 62"/>
                <a:gd name="T42" fmla="*/ 28 w 89"/>
                <a:gd name="T43" fmla="*/ 43 h 62"/>
                <a:gd name="T44" fmla="*/ 7 w 89"/>
                <a:gd name="T45" fmla="*/ 59 h 62"/>
                <a:gd name="T46" fmla="*/ 1 w 89"/>
                <a:gd name="T47" fmla="*/ 43 h 62"/>
                <a:gd name="T48" fmla="*/ 10 w 89"/>
                <a:gd name="T49" fmla="*/ 55 h 62"/>
                <a:gd name="T50" fmla="*/ 26 w 89"/>
                <a:gd name="T51" fmla="*/ 42 h 62"/>
                <a:gd name="T52" fmla="*/ 6 w 89"/>
                <a:gd name="T53" fmla="*/ 32 h 62"/>
                <a:gd name="T54" fmla="*/ 3 w 89"/>
                <a:gd name="T55" fmla="*/ 25 h 62"/>
                <a:gd name="T56" fmla="*/ 29 w 89"/>
                <a:gd name="T57" fmla="*/ 39 h 62"/>
                <a:gd name="T58" fmla="*/ 41 w 89"/>
                <a:gd name="T59" fmla="*/ 38 h 62"/>
                <a:gd name="T60" fmla="*/ 50 w 89"/>
                <a:gd name="T61" fmla="*/ 37 h 62"/>
                <a:gd name="T62" fmla="*/ 29 w 89"/>
                <a:gd name="T63" fmla="*/ 23 h 62"/>
                <a:gd name="T64" fmla="*/ 51 w 89"/>
                <a:gd name="T65" fmla="*/ 36 h 62"/>
                <a:gd name="T66" fmla="*/ 53 w 89"/>
                <a:gd name="T67" fmla="*/ 34 h 62"/>
                <a:gd name="T68" fmla="*/ 55 w 89"/>
                <a:gd name="T69" fmla="*/ 35 h 62"/>
                <a:gd name="T70" fmla="*/ 80 w 89"/>
                <a:gd name="T71" fmla="*/ 32 h 62"/>
                <a:gd name="T72" fmla="*/ 63 w 89"/>
                <a:gd name="T73" fmla="*/ 24 h 62"/>
                <a:gd name="T74" fmla="*/ 56 w 89"/>
                <a:gd name="T75" fmla="*/ 24 h 62"/>
                <a:gd name="T76" fmla="*/ 54 w 89"/>
                <a:gd name="T77" fmla="*/ 28 h 62"/>
                <a:gd name="T78" fmla="*/ 53 w 89"/>
                <a:gd name="T79" fmla="*/ 24 h 62"/>
                <a:gd name="T80" fmla="*/ 44 w 89"/>
                <a:gd name="T81" fmla="*/ 22 h 62"/>
                <a:gd name="T82" fmla="*/ 54 w 89"/>
                <a:gd name="T83" fmla="*/ 20 h 62"/>
                <a:gd name="T84" fmla="*/ 36 w 89"/>
                <a:gd name="T85" fmla="*/ 19 h 62"/>
                <a:gd name="T86" fmla="*/ 40 w 89"/>
                <a:gd name="T87" fmla="*/ 11 h 62"/>
                <a:gd name="T88" fmla="*/ 44 w 89"/>
                <a:gd name="T89" fmla="*/ 6 h 62"/>
                <a:gd name="T90" fmla="*/ 40 w 89"/>
                <a:gd name="T91" fmla="*/ 16 h 62"/>
                <a:gd name="T92" fmla="*/ 44 w 89"/>
                <a:gd name="T93" fmla="*/ 16 h 62"/>
                <a:gd name="T94" fmla="*/ 55 w 89"/>
                <a:gd name="T95" fmla="*/ 0 h 62"/>
                <a:gd name="T96" fmla="*/ 56 w 89"/>
                <a:gd name="T97" fmla="*/ 0 h 62"/>
                <a:gd name="T98" fmla="*/ 56 w 89"/>
                <a:gd name="T9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 h="62">
                  <a:moveTo>
                    <a:pt x="56" y="0"/>
                  </a:moveTo>
                  <a:cubicBezTo>
                    <a:pt x="56" y="1"/>
                    <a:pt x="56" y="12"/>
                    <a:pt x="47" y="17"/>
                  </a:cubicBezTo>
                  <a:cubicBezTo>
                    <a:pt x="47" y="17"/>
                    <a:pt x="59" y="20"/>
                    <a:pt x="63" y="21"/>
                  </a:cubicBezTo>
                  <a:cubicBezTo>
                    <a:pt x="63" y="21"/>
                    <a:pt x="67" y="21"/>
                    <a:pt x="60" y="15"/>
                  </a:cubicBezTo>
                  <a:cubicBezTo>
                    <a:pt x="60" y="15"/>
                    <a:pt x="57" y="14"/>
                    <a:pt x="56" y="13"/>
                  </a:cubicBezTo>
                  <a:cubicBezTo>
                    <a:pt x="56" y="13"/>
                    <a:pt x="58" y="13"/>
                    <a:pt x="59" y="12"/>
                  </a:cubicBezTo>
                  <a:cubicBezTo>
                    <a:pt x="59" y="12"/>
                    <a:pt x="57" y="8"/>
                    <a:pt x="60" y="11"/>
                  </a:cubicBezTo>
                  <a:cubicBezTo>
                    <a:pt x="64" y="14"/>
                    <a:pt x="64" y="14"/>
                    <a:pt x="64" y="14"/>
                  </a:cubicBezTo>
                  <a:cubicBezTo>
                    <a:pt x="64" y="14"/>
                    <a:pt x="67" y="14"/>
                    <a:pt x="78" y="14"/>
                  </a:cubicBezTo>
                  <a:cubicBezTo>
                    <a:pt x="78" y="14"/>
                    <a:pt x="85" y="15"/>
                    <a:pt x="87" y="9"/>
                  </a:cubicBezTo>
                  <a:cubicBezTo>
                    <a:pt x="87" y="9"/>
                    <a:pt x="89" y="18"/>
                    <a:pt x="77" y="16"/>
                  </a:cubicBezTo>
                  <a:cubicBezTo>
                    <a:pt x="77" y="16"/>
                    <a:pt x="71" y="15"/>
                    <a:pt x="66" y="16"/>
                  </a:cubicBezTo>
                  <a:cubicBezTo>
                    <a:pt x="66" y="16"/>
                    <a:pt x="69" y="21"/>
                    <a:pt x="68" y="23"/>
                  </a:cubicBezTo>
                  <a:cubicBezTo>
                    <a:pt x="68" y="23"/>
                    <a:pt x="88" y="31"/>
                    <a:pt x="85" y="36"/>
                  </a:cubicBezTo>
                  <a:cubicBezTo>
                    <a:pt x="85" y="36"/>
                    <a:pt x="74" y="38"/>
                    <a:pt x="57" y="38"/>
                  </a:cubicBezTo>
                  <a:cubicBezTo>
                    <a:pt x="57" y="38"/>
                    <a:pt x="61" y="45"/>
                    <a:pt x="53" y="45"/>
                  </a:cubicBezTo>
                  <a:cubicBezTo>
                    <a:pt x="53" y="45"/>
                    <a:pt x="35" y="38"/>
                    <a:pt x="33" y="39"/>
                  </a:cubicBezTo>
                  <a:cubicBezTo>
                    <a:pt x="33" y="39"/>
                    <a:pt x="32" y="39"/>
                    <a:pt x="30" y="40"/>
                  </a:cubicBezTo>
                  <a:cubicBezTo>
                    <a:pt x="30" y="40"/>
                    <a:pt x="44" y="50"/>
                    <a:pt x="39" y="54"/>
                  </a:cubicBezTo>
                  <a:cubicBezTo>
                    <a:pt x="39" y="54"/>
                    <a:pt x="30" y="52"/>
                    <a:pt x="26" y="48"/>
                  </a:cubicBezTo>
                  <a:cubicBezTo>
                    <a:pt x="26" y="48"/>
                    <a:pt x="40" y="54"/>
                    <a:pt x="35" y="47"/>
                  </a:cubicBezTo>
                  <a:cubicBezTo>
                    <a:pt x="35" y="47"/>
                    <a:pt x="29" y="42"/>
                    <a:pt x="28" y="43"/>
                  </a:cubicBezTo>
                  <a:cubicBezTo>
                    <a:pt x="28" y="43"/>
                    <a:pt x="11" y="62"/>
                    <a:pt x="7" y="59"/>
                  </a:cubicBezTo>
                  <a:cubicBezTo>
                    <a:pt x="7" y="59"/>
                    <a:pt x="0" y="49"/>
                    <a:pt x="1" y="43"/>
                  </a:cubicBezTo>
                  <a:cubicBezTo>
                    <a:pt x="1" y="43"/>
                    <a:pt x="4" y="55"/>
                    <a:pt x="10" y="55"/>
                  </a:cubicBezTo>
                  <a:cubicBezTo>
                    <a:pt x="10" y="55"/>
                    <a:pt x="22" y="47"/>
                    <a:pt x="26" y="42"/>
                  </a:cubicBezTo>
                  <a:cubicBezTo>
                    <a:pt x="26" y="42"/>
                    <a:pt x="8" y="32"/>
                    <a:pt x="6" y="32"/>
                  </a:cubicBezTo>
                  <a:cubicBezTo>
                    <a:pt x="6" y="32"/>
                    <a:pt x="0" y="25"/>
                    <a:pt x="3" y="25"/>
                  </a:cubicBezTo>
                  <a:cubicBezTo>
                    <a:pt x="3" y="25"/>
                    <a:pt x="25" y="36"/>
                    <a:pt x="29" y="39"/>
                  </a:cubicBezTo>
                  <a:cubicBezTo>
                    <a:pt x="29" y="39"/>
                    <a:pt x="30" y="37"/>
                    <a:pt x="41" y="38"/>
                  </a:cubicBezTo>
                  <a:cubicBezTo>
                    <a:pt x="41" y="38"/>
                    <a:pt x="58" y="40"/>
                    <a:pt x="50" y="37"/>
                  </a:cubicBezTo>
                  <a:cubicBezTo>
                    <a:pt x="50" y="37"/>
                    <a:pt x="33" y="28"/>
                    <a:pt x="29" y="23"/>
                  </a:cubicBezTo>
                  <a:cubicBezTo>
                    <a:pt x="29" y="23"/>
                    <a:pt x="49" y="33"/>
                    <a:pt x="51" y="36"/>
                  </a:cubicBezTo>
                  <a:cubicBezTo>
                    <a:pt x="51" y="36"/>
                    <a:pt x="54" y="35"/>
                    <a:pt x="53" y="34"/>
                  </a:cubicBezTo>
                  <a:cubicBezTo>
                    <a:pt x="53" y="34"/>
                    <a:pt x="54" y="34"/>
                    <a:pt x="55" y="35"/>
                  </a:cubicBezTo>
                  <a:cubicBezTo>
                    <a:pt x="55" y="35"/>
                    <a:pt x="85" y="36"/>
                    <a:pt x="80" y="32"/>
                  </a:cubicBezTo>
                  <a:cubicBezTo>
                    <a:pt x="80" y="32"/>
                    <a:pt x="66" y="24"/>
                    <a:pt x="63" y="24"/>
                  </a:cubicBezTo>
                  <a:cubicBezTo>
                    <a:pt x="56" y="24"/>
                    <a:pt x="56" y="24"/>
                    <a:pt x="56" y="24"/>
                  </a:cubicBezTo>
                  <a:cubicBezTo>
                    <a:pt x="54" y="28"/>
                    <a:pt x="54" y="28"/>
                    <a:pt x="54" y="28"/>
                  </a:cubicBezTo>
                  <a:cubicBezTo>
                    <a:pt x="53" y="24"/>
                    <a:pt x="53" y="24"/>
                    <a:pt x="53" y="24"/>
                  </a:cubicBezTo>
                  <a:cubicBezTo>
                    <a:pt x="53" y="24"/>
                    <a:pt x="45" y="24"/>
                    <a:pt x="44" y="22"/>
                  </a:cubicBezTo>
                  <a:cubicBezTo>
                    <a:pt x="44" y="22"/>
                    <a:pt x="62" y="23"/>
                    <a:pt x="54" y="20"/>
                  </a:cubicBezTo>
                  <a:cubicBezTo>
                    <a:pt x="54" y="20"/>
                    <a:pt x="40" y="16"/>
                    <a:pt x="36" y="19"/>
                  </a:cubicBezTo>
                  <a:cubicBezTo>
                    <a:pt x="36" y="19"/>
                    <a:pt x="36" y="15"/>
                    <a:pt x="40" y="11"/>
                  </a:cubicBezTo>
                  <a:cubicBezTo>
                    <a:pt x="40" y="11"/>
                    <a:pt x="42" y="9"/>
                    <a:pt x="44" y="6"/>
                  </a:cubicBezTo>
                  <a:cubicBezTo>
                    <a:pt x="44" y="6"/>
                    <a:pt x="44" y="13"/>
                    <a:pt x="40" y="16"/>
                  </a:cubicBezTo>
                  <a:cubicBezTo>
                    <a:pt x="44" y="16"/>
                    <a:pt x="44" y="16"/>
                    <a:pt x="44" y="16"/>
                  </a:cubicBezTo>
                  <a:cubicBezTo>
                    <a:pt x="44" y="16"/>
                    <a:pt x="52" y="11"/>
                    <a:pt x="55" y="0"/>
                  </a:cubicBezTo>
                  <a:cubicBezTo>
                    <a:pt x="56" y="0"/>
                    <a:pt x="56" y="0"/>
                    <a:pt x="56" y="0"/>
                  </a:cubicBezTo>
                  <a:cubicBezTo>
                    <a:pt x="56" y="0"/>
                    <a:pt x="56" y="0"/>
                    <a:pt x="5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56"/>
            <p:cNvSpPr/>
            <p:nvPr/>
          </p:nvSpPr>
          <p:spPr bwMode="auto">
            <a:xfrm>
              <a:off x="-6653213" y="2271713"/>
              <a:ext cx="55563" cy="22225"/>
            </a:xfrm>
            <a:custGeom>
              <a:avLst/>
              <a:gdLst>
                <a:gd name="T0" fmla="*/ 15 w 15"/>
                <a:gd name="T1" fmla="*/ 0 h 6"/>
                <a:gd name="T2" fmla="*/ 5 w 15"/>
                <a:gd name="T3" fmla="*/ 5 h 6"/>
                <a:gd name="T4" fmla="*/ 0 w 15"/>
                <a:gd name="T5" fmla="*/ 3 h 6"/>
                <a:gd name="T6" fmla="*/ 14 w 15"/>
                <a:gd name="T7" fmla="*/ 0 h 6"/>
                <a:gd name="T8" fmla="*/ 15 w 15"/>
                <a:gd name="T9" fmla="*/ 0 h 6"/>
              </a:gdLst>
              <a:ahLst/>
              <a:cxnLst>
                <a:cxn ang="0">
                  <a:pos x="T0" y="T1"/>
                </a:cxn>
                <a:cxn ang="0">
                  <a:pos x="T2" y="T3"/>
                </a:cxn>
                <a:cxn ang="0">
                  <a:pos x="T4" y="T5"/>
                </a:cxn>
                <a:cxn ang="0">
                  <a:pos x="T6" y="T7"/>
                </a:cxn>
                <a:cxn ang="0">
                  <a:pos x="T8" y="T9"/>
                </a:cxn>
              </a:cxnLst>
              <a:rect l="0" t="0" r="r" b="b"/>
              <a:pathLst>
                <a:path w="15" h="6">
                  <a:moveTo>
                    <a:pt x="15" y="0"/>
                  </a:moveTo>
                  <a:cubicBezTo>
                    <a:pt x="15" y="0"/>
                    <a:pt x="13" y="6"/>
                    <a:pt x="5" y="5"/>
                  </a:cubicBezTo>
                  <a:cubicBezTo>
                    <a:pt x="0" y="3"/>
                    <a:pt x="0" y="3"/>
                    <a:pt x="0" y="3"/>
                  </a:cubicBezTo>
                  <a:cubicBezTo>
                    <a:pt x="0" y="3"/>
                    <a:pt x="9" y="4"/>
                    <a:pt x="14" y="0"/>
                  </a:cubicBezTo>
                  <a:cubicBezTo>
                    <a:pt x="15" y="0"/>
                    <a:pt x="15" y="0"/>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57"/>
            <p:cNvSpPr/>
            <p:nvPr/>
          </p:nvSpPr>
          <p:spPr bwMode="auto">
            <a:xfrm>
              <a:off x="-7348538" y="1785938"/>
              <a:ext cx="180975" cy="233363"/>
            </a:xfrm>
            <a:custGeom>
              <a:avLst/>
              <a:gdLst>
                <a:gd name="T0" fmla="*/ 40 w 48"/>
                <a:gd name="T1" fmla="*/ 12 h 62"/>
                <a:gd name="T2" fmla="*/ 45 w 48"/>
                <a:gd name="T3" fmla="*/ 14 h 62"/>
                <a:gd name="T4" fmla="*/ 31 w 48"/>
                <a:gd name="T5" fmla="*/ 38 h 62"/>
                <a:gd name="T6" fmla="*/ 45 w 48"/>
                <a:gd name="T7" fmla="*/ 34 h 62"/>
                <a:gd name="T8" fmla="*/ 46 w 48"/>
                <a:gd name="T9" fmla="*/ 27 h 62"/>
                <a:gd name="T10" fmla="*/ 47 w 48"/>
                <a:gd name="T11" fmla="*/ 37 h 62"/>
                <a:gd name="T12" fmla="*/ 28 w 48"/>
                <a:gd name="T13" fmla="*/ 43 h 62"/>
                <a:gd name="T14" fmla="*/ 0 w 48"/>
                <a:gd name="T15" fmla="*/ 62 h 62"/>
                <a:gd name="T16" fmla="*/ 21 w 48"/>
                <a:gd name="T17" fmla="*/ 43 h 62"/>
                <a:gd name="T18" fmla="*/ 13 w 48"/>
                <a:gd name="T19" fmla="*/ 44 h 62"/>
                <a:gd name="T20" fmla="*/ 12 w 48"/>
                <a:gd name="T21" fmla="*/ 41 h 62"/>
                <a:gd name="T22" fmla="*/ 26 w 48"/>
                <a:gd name="T23" fmla="*/ 39 h 62"/>
                <a:gd name="T24" fmla="*/ 39 w 48"/>
                <a:gd name="T25" fmla="*/ 14 h 62"/>
                <a:gd name="T26" fmla="*/ 40 w 48"/>
                <a:gd name="T27" fmla="*/ 1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62">
                  <a:moveTo>
                    <a:pt x="40" y="12"/>
                  </a:moveTo>
                  <a:cubicBezTo>
                    <a:pt x="40" y="12"/>
                    <a:pt x="48" y="0"/>
                    <a:pt x="45" y="14"/>
                  </a:cubicBezTo>
                  <a:cubicBezTo>
                    <a:pt x="45" y="14"/>
                    <a:pt x="35" y="34"/>
                    <a:pt x="31" y="38"/>
                  </a:cubicBezTo>
                  <a:cubicBezTo>
                    <a:pt x="31" y="38"/>
                    <a:pt x="41" y="37"/>
                    <a:pt x="45" y="34"/>
                  </a:cubicBezTo>
                  <a:cubicBezTo>
                    <a:pt x="46" y="27"/>
                    <a:pt x="46" y="27"/>
                    <a:pt x="46" y="27"/>
                  </a:cubicBezTo>
                  <a:cubicBezTo>
                    <a:pt x="46" y="27"/>
                    <a:pt x="48" y="35"/>
                    <a:pt x="47" y="37"/>
                  </a:cubicBezTo>
                  <a:cubicBezTo>
                    <a:pt x="47" y="37"/>
                    <a:pt x="36" y="43"/>
                    <a:pt x="28" y="43"/>
                  </a:cubicBezTo>
                  <a:cubicBezTo>
                    <a:pt x="28" y="43"/>
                    <a:pt x="14" y="62"/>
                    <a:pt x="0" y="62"/>
                  </a:cubicBezTo>
                  <a:cubicBezTo>
                    <a:pt x="0" y="62"/>
                    <a:pt x="18" y="56"/>
                    <a:pt x="21" y="43"/>
                  </a:cubicBezTo>
                  <a:cubicBezTo>
                    <a:pt x="13" y="44"/>
                    <a:pt x="13" y="44"/>
                    <a:pt x="13" y="44"/>
                  </a:cubicBezTo>
                  <a:cubicBezTo>
                    <a:pt x="13" y="44"/>
                    <a:pt x="9" y="42"/>
                    <a:pt x="12" y="41"/>
                  </a:cubicBezTo>
                  <a:cubicBezTo>
                    <a:pt x="26" y="39"/>
                    <a:pt x="26" y="39"/>
                    <a:pt x="26" y="39"/>
                  </a:cubicBezTo>
                  <a:cubicBezTo>
                    <a:pt x="39" y="14"/>
                    <a:pt x="39" y="14"/>
                    <a:pt x="39" y="14"/>
                  </a:cubicBezTo>
                  <a:lnTo>
                    <a:pt x="40"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58"/>
            <p:cNvSpPr/>
            <p:nvPr/>
          </p:nvSpPr>
          <p:spPr bwMode="auto">
            <a:xfrm>
              <a:off x="-7246938" y="1963738"/>
              <a:ext cx="93663" cy="104775"/>
            </a:xfrm>
            <a:custGeom>
              <a:avLst/>
              <a:gdLst>
                <a:gd name="T0" fmla="*/ 1 w 25"/>
                <a:gd name="T1" fmla="*/ 0 h 28"/>
                <a:gd name="T2" fmla="*/ 23 w 25"/>
                <a:gd name="T3" fmla="*/ 25 h 28"/>
                <a:gd name="T4" fmla="*/ 17 w 25"/>
                <a:gd name="T5" fmla="*/ 27 h 28"/>
                <a:gd name="T6" fmla="*/ 9 w 25"/>
                <a:gd name="T7" fmla="*/ 21 h 28"/>
                <a:gd name="T8" fmla="*/ 1 w 25"/>
                <a:gd name="T9" fmla="*/ 2 h 28"/>
                <a:gd name="T10" fmla="*/ 0 w 25"/>
                <a:gd name="T11" fmla="*/ 1 h 28"/>
                <a:gd name="T12" fmla="*/ 1 w 25"/>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25" h="28">
                  <a:moveTo>
                    <a:pt x="1" y="0"/>
                  </a:moveTo>
                  <a:cubicBezTo>
                    <a:pt x="1" y="0"/>
                    <a:pt x="12" y="22"/>
                    <a:pt x="23" y="25"/>
                  </a:cubicBezTo>
                  <a:cubicBezTo>
                    <a:pt x="23" y="25"/>
                    <a:pt x="25" y="28"/>
                    <a:pt x="17" y="27"/>
                  </a:cubicBezTo>
                  <a:cubicBezTo>
                    <a:pt x="17" y="27"/>
                    <a:pt x="11" y="26"/>
                    <a:pt x="9" y="21"/>
                  </a:cubicBezTo>
                  <a:cubicBezTo>
                    <a:pt x="9" y="21"/>
                    <a:pt x="4" y="6"/>
                    <a:pt x="1" y="2"/>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59"/>
            <p:cNvSpPr/>
            <p:nvPr/>
          </p:nvSpPr>
          <p:spPr bwMode="auto">
            <a:xfrm>
              <a:off x="-8602663" y="2290763"/>
              <a:ext cx="71438" cy="55563"/>
            </a:xfrm>
            <a:custGeom>
              <a:avLst/>
              <a:gdLst>
                <a:gd name="T0" fmla="*/ 0 w 19"/>
                <a:gd name="T1" fmla="*/ 1 h 15"/>
                <a:gd name="T2" fmla="*/ 19 w 19"/>
                <a:gd name="T3" fmla="*/ 15 h 15"/>
                <a:gd name="T4" fmla="*/ 13 w 19"/>
                <a:gd name="T5" fmla="*/ 3 h 15"/>
                <a:gd name="T6" fmla="*/ 1 w 19"/>
                <a:gd name="T7" fmla="*/ 1 h 15"/>
                <a:gd name="T8" fmla="*/ 0 w 19"/>
                <a:gd name="T9" fmla="*/ 1 h 15"/>
                <a:gd name="T10" fmla="*/ 0 w 19"/>
                <a:gd name="T11" fmla="*/ 1 h 15"/>
              </a:gdLst>
              <a:ahLst/>
              <a:cxnLst>
                <a:cxn ang="0">
                  <a:pos x="T0" y="T1"/>
                </a:cxn>
                <a:cxn ang="0">
                  <a:pos x="T2" y="T3"/>
                </a:cxn>
                <a:cxn ang="0">
                  <a:pos x="T4" y="T5"/>
                </a:cxn>
                <a:cxn ang="0">
                  <a:pos x="T6" y="T7"/>
                </a:cxn>
                <a:cxn ang="0">
                  <a:pos x="T8" y="T9"/>
                </a:cxn>
                <a:cxn ang="0">
                  <a:pos x="T10" y="T11"/>
                </a:cxn>
              </a:cxnLst>
              <a:rect l="0" t="0" r="r" b="b"/>
              <a:pathLst>
                <a:path w="19" h="15">
                  <a:moveTo>
                    <a:pt x="0" y="1"/>
                  </a:moveTo>
                  <a:cubicBezTo>
                    <a:pt x="0" y="1"/>
                    <a:pt x="17" y="9"/>
                    <a:pt x="19" y="15"/>
                  </a:cubicBezTo>
                  <a:cubicBezTo>
                    <a:pt x="19" y="15"/>
                    <a:pt x="18" y="9"/>
                    <a:pt x="13" y="3"/>
                  </a:cubicBezTo>
                  <a:cubicBezTo>
                    <a:pt x="13" y="3"/>
                    <a:pt x="8" y="0"/>
                    <a:pt x="1"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60"/>
            <p:cNvSpPr/>
            <p:nvPr/>
          </p:nvSpPr>
          <p:spPr bwMode="auto">
            <a:xfrm>
              <a:off x="-8418513" y="2268538"/>
              <a:ext cx="165100" cy="165100"/>
            </a:xfrm>
            <a:custGeom>
              <a:avLst/>
              <a:gdLst>
                <a:gd name="T0" fmla="*/ 12 w 44"/>
                <a:gd name="T1" fmla="*/ 34 h 44"/>
                <a:gd name="T2" fmla="*/ 7 w 44"/>
                <a:gd name="T3" fmla="*/ 36 h 44"/>
                <a:gd name="T4" fmla="*/ 7 w 44"/>
                <a:gd name="T5" fmla="*/ 33 h 44"/>
                <a:gd name="T6" fmla="*/ 6 w 44"/>
                <a:gd name="T7" fmla="*/ 16 h 44"/>
                <a:gd name="T8" fmla="*/ 12 w 44"/>
                <a:gd name="T9" fmla="*/ 21 h 44"/>
                <a:gd name="T10" fmla="*/ 12 w 44"/>
                <a:gd name="T11" fmla="*/ 18 h 44"/>
                <a:gd name="T12" fmla="*/ 5 w 44"/>
                <a:gd name="T13" fmla="*/ 5 h 44"/>
                <a:gd name="T14" fmla="*/ 8 w 44"/>
                <a:gd name="T15" fmla="*/ 3 h 44"/>
                <a:gd name="T16" fmla="*/ 16 w 44"/>
                <a:gd name="T17" fmla="*/ 10 h 44"/>
                <a:gd name="T18" fmla="*/ 42 w 44"/>
                <a:gd name="T19" fmla="*/ 39 h 44"/>
                <a:gd name="T20" fmla="*/ 33 w 44"/>
                <a:gd name="T21" fmla="*/ 40 h 44"/>
                <a:gd name="T22" fmla="*/ 35 w 44"/>
                <a:gd name="T23" fmla="*/ 35 h 44"/>
                <a:gd name="T24" fmla="*/ 11 w 44"/>
                <a:gd name="T25" fmla="*/ 10 h 44"/>
                <a:gd name="T26" fmla="*/ 20 w 44"/>
                <a:gd name="T27" fmla="*/ 31 h 44"/>
                <a:gd name="T28" fmla="*/ 15 w 44"/>
                <a:gd name="T29" fmla="*/ 31 h 44"/>
                <a:gd name="T30" fmla="*/ 5 w 44"/>
                <a:gd name="T31" fmla="*/ 22 h 44"/>
                <a:gd name="T32" fmla="*/ 11 w 44"/>
                <a:gd name="T33" fmla="*/ 33 h 44"/>
                <a:gd name="T34" fmla="*/ 11 w 44"/>
                <a:gd name="T35" fmla="*/ 34 h 44"/>
                <a:gd name="T36" fmla="*/ 12 w 44"/>
                <a:gd name="T3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4">
                  <a:moveTo>
                    <a:pt x="12" y="34"/>
                  </a:moveTo>
                  <a:cubicBezTo>
                    <a:pt x="12" y="34"/>
                    <a:pt x="12" y="39"/>
                    <a:pt x="7" y="36"/>
                  </a:cubicBezTo>
                  <a:cubicBezTo>
                    <a:pt x="7" y="36"/>
                    <a:pt x="6" y="35"/>
                    <a:pt x="7" y="33"/>
                  </a:cubicBezTo>
                  <a:cubicBezTo>
                    <a:pt x="7" y="33"/>
                    <a:pt x="0" y="16"/>
                    <a:pt x="6" y="16"/>
                  </a:cubicBezTo>
                  <a:cubicBezTo>
                    <a:pt x="6" y="16"/>
                    <a:pt x="9" y="18"/>
                    <a:pt x="12" y="21"/>
                  </a:cubicBezTo>
                  <a:cubicBezTo>
                    <a:pt x="12" y="21"/>
                    <a:pt x="14" y="20"/>
                    <a:pt x="12" y="18"/>
                  </a:cubicBezTo>
                  <a:cubicBezTo>
                    <a:pt x="12" y="18"/>
                    <a:pt x="8" y="8"/>
                    <a:pt x="5" y="5"/>
                  </a:cubicBezTo>
                  <a:cubicBezTo>
                    <a:pt x="5" y="5"/>
                    <a:pt x="5" y="0"/>
                    <a:pt x="8" y="3"/>
                  </a:cubicBezTo>
                  <a:cubicBezTo>
                    <a:pt x="8" y="3"/>
                    <a:pt x="13" y="9"/>
                    <a:pt x="16" y="10"/>
                  </a:cubicBezTo>
                  <a:cubicBezTo>
                    <a:pt x="16" y="10"/>
                    <a:pt x="39" y="30"/>
                    <a:pt x="42" y="39"/>
                  </a:cubicBezTo>
                  <a:cubicBezTo>
                    <a:pt x="42" y="39"/>
                    <a:pt x="44" y="44"/>
                    <a:pt x="33" y="40"/>
                  </a:cubicBezTo>
                  <a:cubicBezTo>
                    <a:pt x="33" y="40"/>
                    <a:pt x="40" y="39"/>
                    <a:pt x="35" y="35"/>
                  </a:cubicBezTo>
                  <a:cubicBezTo>
                    <a:pt x="35" y="35"/>
                    <a:pt x="14" y="11"/>
                    <a:pt x="11" y="10"/>
                  </a:cubicBezTo>
                  <a:cubicBezTo>
                    <a:pt x="11" y="10"/>
                    <a:pt x="18" y="26"/>
                    <a:pt x="20" y="31"/>
                  </a:cubicBezTo>
                  <a:cubicBezTo>
                    <a:pt x="20" y="31"/>
                    <a:pt x="18" y="34"/>
                    <a:pt x="15" y="31"/>
                  </a:cubicBezTo>
                  <a:cubicBezTo>
                    <a:pt x="15" y="31"/>
                    <a:pt x="5" y="13"/>
                    <a:pt x="5" y="22"/>
                  </a:cubicBezTo>
                  <a:cubicBezTo>
                    <a:pt x="5" y="22"/>
                    <a:pt x="9" y="30"/>
                    <a:pt x="11" y="33"/>
                  </a:cubicBezTo>
                  <a:cubicBezTo>
                    <a:pt x="11" y="34"/>
                    <a:pt x="11" y="34"/>
                    <a:pt x="11" y="34"/>
                  </a:cubicBezTo>
                  <a:lnTo>
                    <a:pt x="12"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61"/>
            <p:cNvSpPr/>
            <p:nvPr/>
          </p:nvSpPr>
          <p:spPr bwMode="auto">
            <a:xfrm>
              <a:off x="-8432800" y="2139950"/>
              <a:ext cx="209550" cy="203200"/>
            </a:xfrm>
            <a:custGeom>
              <a:avLst/>
              <a:gdLst>
                <a:gd name="T0" fmla="*/ 1 w 56"/>
                <a:gd name="T1" fmla="*/ 32 h 54"/>
                <a:gd name="T2" fmla="*/ 4 w 56"/>
                <a:gd name="T3" fmla="*/ 15 h 54"/>
                <a:gd name="T4" fmla="*/ 6 w 56"/>
                <a:gd name="T5" fmla="*/ 13 h 54"/>
                <a:gd name="T6" fmla="*/ 47 w 56"/>
                <a:gd name="T7" fmla="*/ 48 h 54"/>
                <a:gd name="T8" fmla="*/ 35 w 56"/>
                <a:gd name="T9" fmla="*/ 54 h 54"/>
                <a:gd name="T10" fmla="*/ 55 w 56"/>
                <a:gd name="T11" fmla="*/ 49 h 54"/>
                <a:gd name="T12" fmla="*/ 51 w 56"/>
                <a:gd name="T13" fmla="*/ 45 h 54"/>
                <a:gd name="T14" fmla="*/ 11 w 56"/>
                <a:gd name="T15" fmla="*/ 10 h 54"/>
                <a:gd name="T16" fmla="*/ 1 w 56"/>
                <a:gd name="T17" fmla="*/ 9 h 54"/>
                <a:gd name="T18" fmla="*/ 1 w 56"/>
                <a:gd name="T19" fmla="*/ 31 h 54"/>
                <a:gd name="T20" fmla="*/ 0 w 56"/>
                <a:gd name="T21" fmla="*/ 32 h 54"/>
                <a:gd name="T22" fmla="*/ 1 w 56"/>
                <a:gd name="T23" fmla="*/ 3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54">
                  <a:moveTo>
                    <a:pt x="1" y="32"/>
                  </a:moveTo>
                  <a:cubicBezTo>
                    <a:pt x="1" y="32"/>
                    <a:pt x="6" y="22"/>
                    <a:pt x="4" y="15"/>
                  </a:cubicBezTo>
                  <a:cubicBezTo>
                    <a:pt x="4" y="15"/>
                    <a:pt x="4" y="11"/>
                    <a:pt x="6" y="13"/>
                  </a:cubicBezTo>
                  <a:cubicBezTo>
                    <a:pt x="6" y="13"/>
                    <a:pt x="19" y="30"/>
                    <a:pt x="47" y="48"/>
                  </a:cubicBezTo>
                  <a:cubicBezTo>
                    <a:pt x="47" y="48"/>
                    <a:pt x="37" y="54"/>
                    <a:pt x="35" y="54"/>
                  </a:cubicBezTo>
                  <a:cubicBezTo>
                    <a:pt x="35" y="54"/>
                    <a:pt x="51" y="51"/>
                    <a:pt x="55" y="49"/>
                  </a:cubicBezTo>
                  <a:cubicBezTo>
                    <a:pt x="55" y="49"/>
                    <a:pt x="56" y="48"/>
                    <a:pt x="51" y="45"/>
                  </a:cubicBezTo>
                  <a:cubicBezTo>
                    <a:pt x="51" y="45"/>
                    <a:pt x="15" y="20"/>
                    <a:pt x="11" y="10"/>
                  </a:cubicBezTo>
                  <a:cubicBezTo>
                    <a:pt x="11" y="10"/>
                    <a:pt x="6" y="0"/>
                    <a:pt x="1" y="9"/>
                  </a:cubicBezTo>
                  <a:cubicBezTo>
                    <a:pt x="1" y="9"/>
                    <a:pt x="1" y="29"/>
                    <a:pt x="1" y="31"/>
                  </a:cubicBezTo>
                  <a:cubicBezTo>
                    <a:pt x="0" y="32"/>
                    <a:pt x="0" y="32"/>
                    <a:pt x="0" y="32"/>
                  </a:cubicBezTo>
                  <a:lnTo>
                    <a:pt x="1"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62"/>
            <p:cNvSpPr/>
            <p:nvPr/>
          </p:nvSpPr>
          <p:spPr bwMode="auto">
            <a:xfrm>
              <a:off x="-8418513" y="2244725"/>
              <a:ext cx="93663" cy="65088"/>
            </a:xfrm>
            <a:custGeom>
              <a:avLst/>
              <a:gdLst>
                <a:gd name="T0" fmla="*/ 0 w 25"/>
                <a:gd name="T1" fmla="*/ 6 h 17"/>
                <a:gd name="T2" fmla="*/ 14 w 25"/>
                <a:gd name="T3" fmla="*/ 5 h 17"/>
                <a:gd name="T4" fmla="*/ 17 w 25"/>
                <a:gd name="T5" fmla="*/ 12 h 17"/>
                <a:gd name="T6" fmla="*/ 25 w 25"/>
                <a:gd name="T7" fmla="*/ 14 h 17"/>
                <a:gd name="T8" fmla="*/ 19 w 25"/>
                <a:gd name="T9" fmla="*/ 16 h 17"/>
                <a:gd name="T10" fmla="*/ 14 w 25"/>
                <a:gd name="T11" fmla="*/ 10 h 17"/>
                <a:gd name="T12" fmla="*/ 0 w 25"/>
                <a:gd name="T13" fmla="*/ 6 h 17"/>
                <a:gd name="T14" fmla="*/ 0 w 2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7">
                  <a:moveTo>
                    <a:pt x="0" y="6"/>
                  </a:moveTo>
                  <a:cubicBezTo>
                    <a:pt x="0" y="6"/>
                    <a:pt x="8" y="0"/>
                    <a:pt x="14" y="5"/>
                  </a:cubicBezTo>
                  <a:cubicBezTo>
                    <a:pt x="17" y="12"/>
                    <a:pt x="17" y="12"/>
                    <a:pt x="17" y="12"/>
                  </a:cubicBezTo>
                  <a:cubicBezTo>
                    <a:pt x="17" y="12"/>
                    <a:pt x="21" y="14"/>
                    <a:pt x="25" y="14"/>
                  </a:cubicBezTo>
                  <a:cubicBezTo>
                    <a:pt x="25" y="14"/>
                    <a:pt x="23" y="17"/>
                    <a:pt x="19" y="16"/>
                  </a:cubicBezTo>
                  <a:cubicBezTo>
                    <a:pt x="19" y="16"/>
                    <a:pt x="14" y="13"/>
                    <a:pt x="14" y="10"/>
                  </a:cubicBezTo>
                  <a:cubicBezTo>
                    <a:pt x="14" y="10"/>
                    <a:pt x="11" y="3"/>
                    <a:pt x="0" y="6"/>
                  </a:cubicBezTo>
                  <a:cubicBezTo>
                    <a:pt x="0" y="6"/>
                    <a:pt x="0" y="6"/>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Freeform 63"/>
            <p:cNvSpPr>
              <a:spLocks noEditPoints="1"/>
            </p:cNvSpPr>
            <p:nvPr/>
          </p:nvSpPr>
          <p:spPr bwMode="auto">
            <a:xfrm>
              <a:off x="-8537575" y="2225675"/>
              <a:ext cx="187325" cy="301625"/>
            </a:xfrm>
            <a:custGeom>
              <a:avLst/>
              <a:gdLst>
                <a:gd name="T0" fmla="*/ 19 w 50"/>
                <a:gd name="T1" fmla="*/ 54 h 80"/>
                <a:gd name="T2" fmla="*/ 34 w 50"/>
                <a:gd name="T3" fmla="*/ 57 h 80"/>
                <a:gd name="T4" fmla="*/ 22 w 50"/>
                <a:gd name="T5" fmla="*/ 44 h 80"/>
                <a:gd name="T6" fmla="*/ 19 w 50"/>
                <a:gd name="T7" fmla="*/ 39 h 80"/>
                <a:gd name="T8" fmla="*/ 19 w 50"/>
                <a:gd name="T9" fmla="*/ 21 h 80"/>
                <a:gd name="T10" fmla="*/ 16 w 50"/>
                <a:gd name="T11" fmla="*/ 18 h 80"/>
                <a:gd name="T12" fmla="*/ 16 w 50"/>
                <a:gd name="T13" fmla="*/ 10 h 80"/>
                <a:gd name="T14" fmla="*/ 19 w 50"/>
                <a:gd name="T15" fmla="*/ 13 h 80"/>
                <a:gd name="T16" fmla="*/ 21 w 50"/>
                <a:gd name="T17" fmla="*/ 7 h 80"/>
                <a:gd name="T18" fmla="*/ 18 w 50"/>
                <a:gd name="T19" fmla="*/ 4 h 80"/>
                <a:gd name="T20" fmla="*/ 16 w 50"/>
                <a:gd name="T21" fmla="*/ 4 h 80"/>
                <a:gd name="T22" fmla="*/ 16 w 50"/>
                <a:gd name="T23" fmla="*/ 2 h 80"/>
                <a:gd name="T24" fmla="*/ 20 w 50"/>
                <a:gd name="T25" fmla="*/ 2 h 80"/>
                <a:gd name="T26" fmla="*/ 26 w 50"/>
                <a:gd name="T27" fmla="*/ 4 h 80"/>
                <a:gd name="T28" fmla="*/ 26 w 50"/>
                <a:gd name="T29" fmla="*/ 32 h 80"/>
                <a:gd name="T30" fmla="*/ 23 w 50"/>
                <a:gd name="T31" fmla="*/ 38 h 80"/>
                <a:gd name="T32" fmla="*/ 26 w 50"/>
                <a:gd name="T33" fmla="*/ 41 h 80"/>
                <a:gd name="T34" fmla="*/ 38 w 50"/>
                <a:gd name="T35" fmla="*/ 58 h 80"/>
                <a:gd name="T36" fmla="*/ 50 w 50"/>
                <a:gd name="T37" fmla="*/ 76 h 80"/>
                <a:gd name="T38" fmla="*/ 43 w 50"/>
                <a:gd name="T39" fmla="*/ 76 h 80"/>
                <a:gd name="T40" fmla="*/ 29 w 50"/>
                <a:gd name="T41" fmla="*/ 64 h 80"/>
                <a:gd name="T42" fmla="*/ 20 w 50"/>
                <a:gd name="T43" fmla="*/ 56 h 80"/>
                <a:gd name="T44" fmla="*/ 19 w 50"/>
                <a:gd name="T45" fmla="*/ 54 h 80"/>
                <a:gd name="T46" fmla="*/ 16 w 50"/>
                <a:gd name="T47" fmla="*/ 18 h 80"/>
                <a:gd name="T48" fmla="*/ 6 w 50"/>
                <a:gd name="T49" fmla="*/ 2 h 80"/>
                <a:gd name="T50" fmla="*/ 8 w 50"/>
                <a:gd name="T51" fmla="*/ 3 h 80"/>
                <a:gd name="T52" fmla="*/ 16 w 50"/>
                <a:gd name="T53" fmla="*/ 2 h 80"/>
                <a:gd name="T54" fmla="*/ 16 w 50"/>
                <a:gd name="T55" fmla="*/ 4 h 80"/>
                <a:gd name="T56" fmla="*/ 10 w 50"/>
                <a:gd name="T57" fmla="*/ 4 h 80"/>
                <a:gd name="T58" fmla="*/ 11 w 50"/>
                <a:gd name="T59" fmla="*/ 6 h 80"/>
                <a:gd name="T60" fmla="*/ 16 w 50"/>
                <a:gd name="T61" fmla="*/ 10 h 80"/>
                <a:gd name="T62" fmla="*/ 16 w 50"/>
                <a:gd name="T63"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80">
                  <a:moveTo>
                    <a:pt x="19" y="54"/>
                  </a:moveTo>
                  <a:cubicBezTo>
                    <a:pt x="19" y="54"/>
                    <a:pt x="42" y="67"/>
                    <a:pt x="34" y="57"/>
                  </a:cubicBezTo>
                  <a:cubicBezTo>
                    <a:pt x="34" y="57"/>
                    <a:pt x="25" y="45"/>
                    <a:pt x="22" y="44"/>
                  </a:cubicBezTo>
                  <a:cubicBezTo>
                    <a:pt x="22" y="44"/>
                    <a:pt x="20" y="44"/>
                    <a:pt x="19" y="39"/>
                  </a:cubicBezTo>
                  <a:cubicBezTo>
                    <a:pt x="19" y="21"/>
                    <a:pt x="19" y="21"/>
                    <a:pt x="19" y="21"/>
                  </a:cubicBezTo>
                  <a:cubicBezTo>
                    <a:pt x="19" y="21"/>
                    <a:pt x="18" y="20"/>
                    <a:pt x="16" y="18"/>
                  </a:cubicBezTo>
                  <a:cubicBezTo>
                    <a:pt x="16" y="10"/>
                    <a:pt x="16" y="10"/>
                    <a:pt x="16" y="10"/>
                  </a:cubicBezTo>
                  <a:cubicBezTo>
                    <a:pt x="19" y="13"/>
                    <a:pt x="19" y="13"/>
                    <a:pt x="19" y="13"/>
                  </a:cubicBezTo>
                  <a:cubicBezTo>
                    <a:pt x="21" y="15"/>
                    <a:pt x="21" y="7"/>
                    <a:pt x="21" y="7"/>
                  </a:cubicBezTo>
                  <a:cubicBezTo>
                    <a:pt x="21" y="6"/>
                    <a:pt x="18" y="4"/>
                    <a:pt x="18" y="4"/>
                  </a:cubicBezTo>
                  <a:cubicBezTo>
                    <a:pt x="17" y="4"/>
                    <a:pt x="17" y="4"/>
                    <a:pt x="16" y="4"/>
                  </a:cubicBezTo>
                  <a:cubicBezTo>
                    <a:pt x="16" y="2"/>
                    <a:pt x="16" y="2"/>
                    <a:pt x="16" y="2"/>
                  </a:cubicBezTo>
                  <a:cubicBezTo>
                    <a:pt x="20" y="2"/>
                    <a:pt x="20" y="2"/>
                    <a:pt x="20" y="2"/>
                  </a:cubicBezTo>
                  <a:cubicBezTo>
                    <a:pt x="20" y="2"/>
                    <a:pt x="22" y="0"/>
                    <a:pt x="26" y="4"/>
                  </a:cubicBezTo>
                  <a:cubicBezTo>
                    <a:pt x="26" y="4"/>
                    <a:pt x="23" y="25"/>
                    <a:pt x="26" y="32"/>
                  </a:cubicBezTo>
                  <a:cubicBezTo>
                    <a:pt x="26" y="32"/>
                    <a:pt x="26" y="34"/>
                    <a:pt x="23" y="38"/>
                  </a:cubicBezTo>
                  <a:cubicBezTo>
                    <a:pt x="23" y="38"/>
                    <a:pt x="22" y="39"/>
                    <a:pt x="26" y="41"/>
                  </a:cubicBezTo>
                  <a:cubicBezTo>
                    <a:pt x="26" y="41"/>
                    <a:pt x="35" y="53"/>
                    <a:pt x="38" y="58"/>
                  </a:cubicBezTo>
                  <a:cubicBezTo>
                    <a:pt x="38" y="58"/>
                    <a:pt x="50" y="73"/>
                    <a:pt x="50" y="76"/>
                  </a:cubicBezTo>
                  <a:cubicBezTo>
                    <a:pt x="50" y="76"/>
                    <a:pt x="46" y="80"/>
                    <a:pt x="43" y="76"/>
                  </a:cubicBezTo>
                  <a:cubicBezTo>
                    <a:pt x="43" y="76"/>
                    <a:pt x="32" y="66"/>
                    <a:pt x="29" y="64"/>
                  </a:cubicBezTo>
                  <a:cubicBezTo>
                    <a:pt x="20" y="56"/>
                    <a:pt x="20" y="56"/>
                    <a:pt x="20" y="56"/>
                  </a:cubicBezTo>
                  <a:lnTo>
                    <a:pt x="19" y="54"/>
                  </a:lnTo>
                  <a:close/>
                  <a:moveTo>
                    <a:pt x="16" y="18"/>
                  </a:moveTo>
                  <a:cubicBezTo>
                    <a:pt x="10" y="12"/>
                    <a:pt x="0" y="1"/>
                    <a:pt x="6" y="2"/>
                  </a:cubicBezTo>
                  <a:cubicBezTo>
                    <a:pt x="8" y="3"/>
                    <a:pt x="8" y="3"/>
                    <a:pt x="8" y="3"/>
                  </a:cubicBezTo>
                  <a:cubicBezTo>
                    <a:pt x="16" y="2"/>
                    <a:pt x="16" y="2"/>
                    <a:pt x="16" y="2"/>
                  </a:cubicBezTo>
                  <a:cubicBezTo>
                    <a:pt x="16" y="4"/>
                    <a:pt x="16" y="4"/>
                    <a:pt x="16" y="4"/>
                  </a:cubicBezTo>
                  <a:cubicBezTo>
                    <a:pt x="13" y="4"/>
                    <a:pt x="10" y="4"/>
                    <a:pt x="10" y="4"/>
                  </a:cubicBezTo>
                  <a:cubicBezTo>
                    <a:pt x="11" y="6"/>
                    <a:pt x="11" y="6"/>
                    <a:pt x="11" y="6"/>
                  </a:cubicBezTo>
                  <a:cubicBezTo>
                    <a:pt x="16" y="10"/>
                    <a:pt x="16" y="10"/>
                    <a:pt x="16" y="10"/>
                  </a:cubicBez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6" name="Freeform 64"/>
            <p:cNvSpPr/>
            <p:nvPr/>
          </p:nvSpPr>
          <p:spPr bwMode="auto">
            <a:xfrm>
              <a:off x="-8012113" y="1827213"/>
              <a:ext cx="134938" cy="139700"/>
            </a:xfrm>
            <a:custGeom>
              <a:avLst/>
              <a:gdLst>
                <a:gd name="T0" fmla="*/ 1 w 36"/>
                <a:gd name="T1" fmla="*/ 35 h 37"/>
                <a:gd name="T2" fmla="*/ 20 w 36"/>
                <a:gd name="T3" fmla="*/ 20 h 37"/>
                <a:gd name="T4" fmla="*/ 22 w 36"/>
                <a:gd name="T5" fmla="*/ 0 h 37"/>
                <a:gd name="T6" fmla="*/ 25 w 36"/>
                <a:gd name="T7" fmla="*/ 16 h 37"/>
                <a:gd name="T8" fmla="*/ 32 w 36"/>
                <a:gd name="T9" fmla="*/ 9 h 37"/>
                <a:gd name="T10" fmla="*/ 32 w 36"/>
                <a:gd name="T11" fmla="*/ 7 h 37"/>
                <a:gd name="T12" fmla="*/ 35 w 36"/>
                <a:gd name="T13" fmla="*/ 10 h 37"/>
                <a:gd name="T14" fmla="*/ 8 w 36"/>
                <a:gd name="T15" fmla="*/ 35 h 37"/>
                <a:gd name="T16" fmla="*/ 0 w 36"/>
                <a:gd name="T17" fmla="*/ 36 h 37"/>
                <a:gd name="T18" fmla="*/ 1 w 36"/>
                <a:gd name="T19"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7">
                  <a:moveTo>
                    <a:pt x="1" y="35"/>
                  </a:moveTo>
                  <a:cubicBezTo>
                    <a:pt x="1" y="36"/>
                    <a:pt x="3" y="37"/>
                    <a:pt x="20" y="20"/>
                  </a:cubicBezTo>
                  <a:cubicBezTo>
                    <a:pt x="20" y="20"/>
                    <a:pt x="18" y="2"/>
                    <a:pt x="22" y="0"/>
                  </a:cubicBezTo>
                  <a:cubicBezTo>
                    <a:pt x="22" y="0"/>
                    <a:pt x="26" y="9"/>
                    <a:pt x="25" y="16"/>
                  </a:cubicBezTo>
                  <a:cubicBezTo>
                    <a:pt x="25" y="16"/>
                    <a:pt x="29" y="16"/>
                    <a:pt x="32" y="9"/>
                  </a:cubicBezTo>
                  <a:cubicBezTo>
                    <a:pt x="32" y="9"/>
                    <a:pt x="30" y="5"/>
                    <a:pt x="32" y="7"/>
                  </a:cubicBezTo>
                  <a:cubicBezTo>
                    <a:pt x="32" y="7"/>
                    <a:pt x="36" y="9"/>
                    <a:pt x="35" y="10"/>
                  </a:cubicBezTo>
                  <a:cubicBezTo>
                    <a:pt x="35" y="10"/>
                    <a:pt x="20" y="31"/>
                    <a:pt x="8" y="35"/>
                  </a:cubicBezTo>
                  <a:cubicBezTo>
                    <a:pt x="0" y="36"/>
                    <a:pt x="0" y="36"/>
                    <a:pt x="0" y="36"/>
                  </a:cubicBezTo>
                  <a:cubicBezTo>
                    <a:pt x="0" y="36"/>
                    <a:pt x="1" y="35"/>
                    <a:pt x="1"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65"/>
            <p:cNvSpPr>
              <a:spLocks noEditPoints="1"/>
            </p:cNvSpPr>
            <p:nvPr/>
          </p:nvSpPr>
          <p:spPr bwMode="auto">
            <a:xfrm>
              <a:off x="-7986713" y="1879600"/>
              <a:ext cx="195263" cy="211138"/>
            </a:xfrm>
            <a:custGeom>
              <a:avLst/>
              <a:gdLst>
                <a:gd name="T0" fmla="*/ 24 w 52"/>
                <a:gd name="T1" fmla="*/ 9 h 56"/>
                <a:gd name="T2" fmla="*/ 30 w 52"/>
                <a:gd name="T3" fmla="*/ 5 h 56"/>
                <a:gd name="T4" fmla="*/ 36 w 52"/>
                <a:gd name="T5" fmla="*/ 2 h 56"/>
                <a:gd name="T6" fmla="*/ 39 w 52"/>
                <a:gd name="T7" fmla="*/ 10 h 56"/>
                <a:gd name="T8" fmla="*/ 50 w 52"/>
                <a:gd name="T9" fmla="*/ 45 h 56"/>
                <a:gd name="T10" fmla="*/ 40 w 52"/>
                <a:gd name="T11" fmla="*/ 50 h 56"/>
                <a:gd name="T12" fmla="*/ 47 w 52"/>
                <a:gd name="T13" fmla="*/ 45 h 56"/>
                <a:gd name="T14" fmla="*/ 36 w 52"/>
                <a:gd name="T15" fmla="*/ 8 h 56"/>
                <a:gd name="T16" fmla="*/ 29 w 52"/>
                <a:gd name="T17" fmla="*/ 8 h 56"/>
                <a:gd name="T18" fmla="*/ 24 w 52"/>
                <a:gd name="T19" fmla="*/ 12 h 56"/>
                <a:gd name="T20" fmla="*/ 24 w 52"/>
                <a:gd name="T21" fmla="*/ 9 h 56"/>
                <a:gd name="T22" fmla="*/ 24 w 52"/>
                <a:gd name="T23" fmla="*/ 21 h 56"/>
                <a:gd name="T24" fmla="*/ 24 w 52"/>
                <a:gd name="T25" fmla="*/ 23 h 56"/>
                <a:gd name="T26" fmla="*/ 25 w 52"/>
                <a:gd name="T27" fmla="*/ 22 h 56"/>
                <a:gd name="T28" fmla="*/ 24 w 52"/>
                <a:gd name="T29" fmla="*/ 21 h 56"/>
                <a:gd name="T30" fmla="*/ 24 w 52"/>
                <a:gd name="T31" fmla="*/ 32 h 56"/>
                <a:gd name="T32" fmla="*/ 24 w 52"/>
                <a:gd name="T33" fmla="*/ 35 h 56"/>
                <a:gd name="T34" fmla="*/ 26 w 52"/>
                <a:gd name="T35" fmla="*/ 40 h 56"/>
                <a:gd name="T36" fmla="*/ 24 w 52"/>
                <a:gd name="T37" fmla="*/ 42 h 56"/>
                <a:gd name="T38" fmla="*/ 24 w 52"/>
                <a:gd name="T39" fmla="*/ 45 h 56"/>
                <a:gd name="T40" fmla="*/ 26 w 52"/>
                <a:gd name="T41" fmla="*/ 43 h 56"/>
                <a:gd name="T42" fmla="*/ 30 w 52"/>
                <a:gd name="T43" fmla="*/ 51 h 56"/>
                <a:gd name="T44" fmla="*/ 28 w 52"/>
                <a:gd name="T45" fmla="*/ 40 h 56"/>
                <a:gd name="T46" fmla="*/ 24 w 52"/>
                <a:gd name="T47" fmla="*/ 32 h 56"/>
                <a:gd name="T48" fmla="*/ 5 w 52"/>
                <a:gd name="T49" fmla="*/ 52 h 56"/>
                <a:gd name="T50" fmla="*/ 2 w 52"/>
                <a:gd name="T51" fmla="*/ 51 h 56"/>
                <a:gd name="T52" fmla="*/ 5 w 52"/>
                <a:gd name="T53" fmla="*/ 30 h 56"/>
                <a:gd name="T54" fmla="*/ 24 w 52"/>
                <a:gd name="T55" fmla="*/ 9 h 56"/>
                <a:gd name="T56" fmla="*/ 24 w 52"/>
                <a:gd name="T57" fmla="*/ 12 h 56"/>
                <a:gd name="T58" fmla="*/ 11 w 52"/>
                <a:gd name="T59" fmla="*/ 28 h 56"/>
                <a:gd name="T60" fmla="*/ 20 w 52"/>
                <a:gd name="T61" fmla="*/ 22 h 56"/>
                <a:gd name="T62" fmla="*/ 24 w 52"/>
                <a:gd name="T63" fmla="*/ 21 h 56"/>
                <a:gd name="T64" fmla="*/ 24 w 52"/>
                <a:gd name="T65" fmla="*/ 23 h 56"/>
                <a:gd name="T66" fmla="*/ 23 w 52"/>
                <a:gd name="T67" fmla="*/ 32 h 56"/>
                <a:gd name="T68" fmla="*/ 24 w 52"/>
                <a:gd name="T69" fmla="*/ 32 h 56"/>
                <a:gd name="T70" fmla="*/ 24 w 52"/>
                <a:gd name="T71" fmla="*/ 35 h 56"/>
                <a:gd name="T72" fmla="*/ 24 w 52"/>
                <a:gd name="T73" fmla="*/ 35 h 56"/>
                <a:gd name="T74" fmla="*/ 23 w 52"/>
                <a:gd name="T75" fmla="*/ 36 h 56"/>
                <a:gd name="T76" fmla="*/ 22 w 52"/>
                <a:gd name="T77" fmla="*/ 42 h 56"/>
                <a:gd name="T78" fmla="*/ 24 w 52"/>
                <a:gd name="T79" fmla="*/ 42 h 56"/>
                <a:gd name="T80" fmla="*/ 24 w 52"/>
                <a:gd name="T81" fmla="*/ 45 h 56"/>
                <a:gd name="T82" fmla="*/ 20 w 52"/>
                <a:gd name="T83" fmla="*/ 45 h 56"/>
                <a:gd name="T84" fmla="*/ 22 w 52"/>
                <a:gd name="T85" fmla="*/ 35 h 56"/>
                <a:gd name="T86" fmla="*/ 20 w 52"/>
                <a:gd name="T87" fmla="*/ 30 h 56"/>
                <a:gd name="T88" fmla="*/ 19 w 52"/>
                <a:gd name="T89" fmla="*/ 27 h 56"/>
                <a:gd name="T90" fmla="*/ 17 w 52"/>
                <a:gd name="T91" fmla="*/ 32 h 56"/>
                <a:gd name="T92" fmla="*/ 13 w 52"/>
                <a:gd name="T93" fmla="*/ 32 h 56"/>
                <a:gd name="T94" fmla="*/ 6 w 52"/>
                <a:gd name="T95" fmla="*/ 35 h 56"/>
                <a:gd name="T96" fmla="*/ 4 w 52"/>
                <a:gd name="T97" fmla="*/ 51 h 56"/>
                <a:gd name="T98" fmla="*/ 5 w 52"/>
                <a:gd name="T9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56">
                  <a:moveTo>
                    <a:pt x="24" y="9"/>
                  </a:moveTo>
                  <a:cubicBezTo>
                    <a:pt x="26" y="7"/>
                    <a:pt x="28" y="6"/>
                    <a:pt x="30" y="5"/>
                  </a:cubicBezTo>
                  <a:cubicBezTo>
                    <a:pt x="30" y="5"/>
                    <a:pt x="33" y="0"/>
                    <a:pt x="36" y="2"/>
                  </a:cubicBezTo>
                  <a:cubicBezTo>
                    <a:pt x="36" y="2"/>
                    <a:pt x="37" y="1"/>
                    <a:pt x="39" y="10"/>
                  </a:cubicBezTo>
                  <a:cubicBezTo>
                    <a:pt x="39" y="10"/>
                    <a:pt x="45" y="36"/>
                    <a:pt x="50" y="45"/>
                  </a:cubicBezTo>
                  <a:cubicBezTo>
                    <a:pt x="50" y="45"/>
                    <a:pt x="52" y="56"/>
                    <a:pt x="40" y="50"/>
                  </a:cubicBezTo>
                  <a:cubicBezTo>
                    <a:pt x="40" y="50"/>
                    <a:pt x="49" y="51"/>
                    <a:pt x="47" y="45"/>
                  </a:cubicBezTo>
                  <a:cubicBezTo>
                    <a:pt x="47" y="45"/>
                    <a:pt x="36" y="17"/>
                    <a:pt x="36" y="8"/>
                  </a:cubicBezTo>
                  <a:cubicBezTo>
                    <a:pt x="36" y="8"/>
                    <a:pt x="35" y="4"/>
                    <a:pt x="29" y="8"/>
                  </a:cubicBezTo>
                  <a:cubicBezTo>
                    <a:pt x="29" y="8"/>
                    <a:pt x="27" y="9"/>
                    <a:pt x="24" y="12"/>
                  </a:cubicBezTo>
                  <a:cubicBezTo>
                    <a:pt x="24" y="9"/>
                    <a:pt x="24" y="9"/>
                    <a:pt x="24" y="9"/>
                  </a:cubicBezTo>
                  <a:close/>
                  <a:moveTo>
                    <a:pt x="24" y="21"/>
                  </a:moveTo>
                  <a:cubicBezTo>
                    <a:pt x="24" y="23"/>
                    <a:pt x="24" y="23"/>
                    <a:pt x="24" y="23"/>
                  </a:cubicBezTo>
                  <a:cubicBezTo>
                    <a:pt x="24" y="23"/>
                    <a:pt x="25" y="22"/>
                    <a:pt x="25" y="22"/>
                  </a:cubicBezTo>
                  <a:cubicBezTo>
                    <a:pt x="25" y="22"/>
                    <a:pt x="24" y="21"/>
                    <a:pt x="24" y="21"/>
                  </a:cubicBezTo>
                  <a:close/>
                  <a:moveTo>
                    <a:pt x="24" y="32"/>
                  </a:moveTo>
                  <a:cubicBezTo>
                    <a:pt x="24" y="35"/>
                    <a:pt x="24" y="35"/>
                    <a:pt x="24" y="35"/>
                  </a:cubicBezTo>
                  <a:cubicBezTo>
                    <a:pt x="25" y="36"/>
                    <a:pt x="27" y="38"/>
                    <a:pt x="26" y="40"/>
                  </a:cubicBezTo>
                  <a:cubicBezTo>
                    <a:pt x="26" y="40"/>
                    <a:pt x="25" y="41"/>
                    <a:pt x="24" y="42"/>
                  </a:cubicBezTo>
                  <a:cubicBezTo>
                    <a:pt x="24" y="45"/>
                    <a:pt x="24" y="45"/>
                    <a:pt x="24" y="45"/>
                  </a:cubicBezTo>
                  <a:cubicBezTo>
                    <a:pt x="25" y="44"/>
                    <a:pt x="26" y="43"/>
                    <a:pt x="26" y="43"/>
                  </a:cubicBezTo>
                  <a:cubicBezTo>
                    <a:pt x="29" y="52"/>
                    <a:pt x="30" y="51"/>
                    <a:pt x="30" y="51"/>
                  </a:cubicBezTo>
                  <a:cubicBezTo>
                    <a:pt x="28" y="40"/>
                    <a:pt x="28" y="40"/>
                    <a:pt x="28" y="40"/>
                  </a:cubicBezTo>
                  <a:cubicBezTo>
                    <a:pt x="30" y="34"/>
                    <a:pt x="26" y="33"/>
                    <a:pt x="24" y="32"/>
                  </a:cubicBezTo>
                  <a:close/>
                  <a:moveTo>
                    <a:pt x="5" y="52"/>
                  </a:moveTo>
                  <a:cubicBezTo>
                    <a:pt x="5" y="52"/>
                    <a:pt x="5" y="56"/>
                    <a:pt x="2" y="51"/>
                  </a:cubicBezTo>
                  <a:cubicBezTo>
                    <a:pt x="2" y="51"/>
                    <a:pt x="0" y="45"/>
                    <a:pt x="5" y="30"/>
                  </a:cubicBezTo>
                  <a:cubicBezTo>
                    <a:pt x="5" y="30"/>
                    <a:pt x="13" y="18"/>
                    <a:pt x="24" y="9"/>
                  </a:cubicBezTo>
                  <a:cubicBezTo>
                    <a:pt x="24" y="12"/>
                    <a:pt x="24" y="12"/>
                    <a:pt x="24" y="12"/>
                  </a:cubicBezTo>
                  <a:cubicBezTo>
                    <a:pt x="19" y="17"/>
                    <a:pt x="11" y="24"/>
                    <a:pt x="11" y="28"/>
                  </a:cubicBezTo>
                  <a:cubicBezTo>
                    <a:pt x="11" y="28"/>
                    <a:pt x="16" y="33"/>
                    <a:pt x="20" y="22"/>
                  </a:cubicBezTo>
                  <a:cubicBezTo>
                    <a:pt x="20" y="22"/>
                    <a:pt x="23" y="19"/>
                    <a:pt x="24" y="21"/>
                  </a:cubicBezTo>
                  <a:cubicBezTo>
                    <a:pt x="24" y="23"/>
                    <a:pt x="24" y="23"/>
                    <a:pt x="24" y="23"/>
                  </a:cubicBezTo>
                  <a:cubicBezTo>
                    <a:pt x="23" y="25"/>
                    <a:pt x="20" y="31"/>
                    <a:pt x="23" y="32"/>
                  </a:cubicBezTo>
                  <a:cubicBezTo>
                    <a:pt x="23" y="32"/>
                    <a:pt x="23" y="32"/>
                    <a:pt x="24" y="32"/>
                  </a:cubicBezTo>
                  <a:cubicBezTo>
                    <a:pt x="24" y="35"/>
                    <a:pt x="24" y="35"/>
                    <a:pt x="24" y="35"/>
                  </a:cubicBezTo>
                  <a:cubicBezTo>
                    <a:pt x="24" y="35"/>
                    <a:pt x="24" y="35"/>
                    <a:pt x="24" y="35"/>
                  </a:cubicBezTo>
                  <a:cubicBezTo>
                    <a:pt x="23" y="36"/>
                    <a:pt x="23" y="36"/>
                    <a:pt x="23" y="36"/>
                  </a:cubicBezTo>
                  <a:cubicBezTo>
                    <a:pt x="22" y="42"/>
                    <a:pt x="22" y="42"/>
                    <a:pt x="22" y="42"/>
                  </a:cubicBezTo>
                  <a:cubicBezTo>
                    <a:pt x="23" y="43"/>
                    <a:pt x="23" y="43"/>
                    <a:pt x="24" y="42"/>
                  </a:cubicBezTo>
                  <a:cubicBezTo>
                    <a:pt x="24" y="45"/>
                    <a:pt x="24" y="45"/>
                    <a:pt x="24" y="45"/>
                  </a:cubicBezTo>
                  <a:cubicBezTo>
                    <a:pt x="23" y="47"/>
                    <a:pt x="21" y="48"/>
                    <a:pt x="20" y="45"/>
                  </a:cubicBezTo>
                  <a:cubicBezTo>
                    <a:pt x="22" y="35"/>
                    <a:pt x="22" y="35"/>
                    <a:pt x="22" y="35"/>
                  </a:cubicBezTo>
                  <a:cubicBezTo>
                    <a:pt x="22" y="35"/>
                    <a:pt x="18" y="34"/>
                    <a:pt x="20" y="30"/>
                  </a:cubicBezTo>
                  <a:cubicBezTo>
                    <a:pt x="20" y="30"/>
                    <a:pt x="18" y="28"/>
                    <a:pt x="19" y="27"/>
                  </a:cubicBezTo>
                  <a:cubicBezTo>
                    <a:pt x="19" y="27"/>
                    <a:pt x="16" y="30"/>
                    <a:pt x="17" y="32"/>
                  </a:cubicBezTo>
                  <a:cubicBezTo>
                    <a:pt x="17" y="32"/>
                    <a:pt x="15" y="34"/>
                    <a:pt x="13" y="32"/>
                  </a:cubicBezTo>
                  <a:cubicBezTo>
                    <a:pt x="13" y="32"/>
                    <a:pt x="8" y="29"/>
                    <a:pt x="6" y="35"/>
                  </a:cubicBezTo>
                  <a:cubicBezTo>
                    <a:pt x="6" y="35"/>
                    <a:pt x="2" y="43"/>
                    <a:pt x="4" y="51"/>
                  </a:cubicBezTo>
                  <a:cubicBezTo>
                    <a:pt x="5" y="52"/>
                    <a:pt x="5" y="52"/>
                    <a:pt x="5"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66"/>
            <p:cNvSpPr>
              <a:spLocks noEditPoints="1"/>
            </p:cNvSpPr>
            <p:nvPr/>
          </p:nvSpPr>
          <p:spPr bwMode="auto">
            <a:xfrm>
              <a:off x="-8421688" y="2046288"/>
              <a:ext cx="1787525" cy="1790700"/>
            </a:xfrm>
            <a:custGeom>
              <a:avLst/>
              <a:gdLst>
                <a:gd name="T0" fmla="*/ 449 w 476"/>
                <a:gd name="T1" fmla="*/ 179 h 476"/>
                <a:gd name="T2" fmla="*/ 391 w 476"/>
                <a:gd name="T3" fmla="*/ 137 h 476"/>
                <a:gd name="T4" fmla="*/ 430 w 476"/>
                <a:gd name="T5" fmla="*/ 193 h 476"/>
                <a:gd name="T6" fmla="*/ 359 w 476"/>
                <a:gd name="T7" fmla="*/ 434 h 476"/>
                <a:gd name="T8" fmla="*/ 359 w 476"/>
                <a:gd name="T9" fmla="*/ 99 h 476"/>
                <a:gd name="T10" fmla="*/ 338 w 476"/>
                <a:gd name="T11" fmla="*/ 219 h 476"/>
                <a:gd name="T12" fmla="*/ 311 w 476"/>
                <a:gd name="T13" fmla="*/ 21 h 476"/>
                <a:gd name="T14" fmla="*/ 328 w 476"/>
                <a:gd name="T15" fmla="*/ 193 h 476"/>
                <a:gd name="T16" fmla="*/ 311 w 476"/>
                <a:gd name="T17" fmla="*/ 176 h 476"/>
                <a:gd name="T18" fmla="*/ 293 w 476"/>
                <a:gd name="T19" fmla="*/ 6 h 476"/>
                <a:gd name="T20" fmla="*/ 311 w 476"/>
                <a:gd name="T21" fmla="*/ 136 h 476"/>
                <a:gd name="T22" fmla="*/ 293 w 476"/>
                <a:gd name="T23" fmla="*/ 228 h 476"/>
                <a:gd name="T24" fmla="*/ 303 w 476"/>
                <a:gd name="T25" fmla="*/ 399 h 476"/>
                <a:gd name="T26" fmla="*/ 311 w 476"/>
                <a:gd name="T27" fmla="*/ 223 h 476"/>
                <a:gd name="T28" fmla="*/ 293 w 476"/>
                <a:gd name="T29" fmla="*/ 64 h 476"/>
                <a:gd name="T30" fmla="*/ 293 w 476"/>
                <a:gd name="T31" fmla="*/ 246 h 476"/>
                <a:gd name="T32" fmla="*/ 293 w 476"/>
                <a:gd name="T33" fmla="*/ 379 h 476"/>
                <a:gd name="T34" fmla="*/ 266 w 476"/>
                <a:gd name="T35" fmla="*/ 2 h 476"/>
                <a:gd name="T36" fmla="*/ 275 w 476"/>
                <a:gd name="T37" fmla="*/ 78 h 476"/>
                <a:gd name="T38" fmla="*/ 266 w 476"/>
                <a:gd name="T39" fmla="*/ 331 h 476"/>
                <a:gd name="T40" fmla="*/ 266 w 476"/>
                <a:gd name="T41" fmla="*/ 391 h 476"/>
                <a:gd name="T42" fmla="*/ 266 w 476"/>
                <a:gd name="T43" fmla="*/ 10 h 476"/>
                <a:gd name="T44" fmla="*/ 265 w 476"/>
                <a:gd name="T45" fmla="*/ 158 h 476"/>
                <a:gd name="T46" fmla="*/ 248 w 476"/>
                <a:gd name="T47" fmla="*/ 158 h 476"/>
                <a:gd name="T48" fmla="*/ 248 w 476"/>
                <a:gd name="T49" fmla="*/ 391 h 476"/>
                <a:gd name="T50" fmla="*/ 248 w 476"/>
                <a:gd name="T51" fmla="*/ 9 h 476"/>
                <a:gd name="T52" fmla="*/ 242 w 476"/>
                <a:gd name="T53" fmla="*/ 158 h 476"/>
                <a:gd name="T54" fmla="*/ 238 w 476"/>
                <a:gd name="T55" fmla="*/ 362 h 476"/>
                <a:gd name="T56" fmla="*/ 238 w 476"/>
                <a:gd name="T57" fmla="*/ 419 h 476"/>
                <a:gd name="T58" fmla="*/ 228 w 476"/>
                <a:gd name="T59" fmla="*/ 61 h 476"/>
                <a:gd name="T60" fmla="*/ 228 w 476"/>
                <a:gd name="T61" fmla="*/ 348 h 476"/>
                <a:gd name="T62" fmla="*/ 228 w 476"/>
                <a:gd name="T63" fmla="*/ 409 h 476"/>
                <a:gd name="T64" fmla="*/ 228 w 476"/>
                <a:gd name="T65" fmla="*/ 0 h 476"/>
                <a:gd name="T66" fmla="*/ 223 w 476"/>
                <a:gd name="T67" fmla="*/ 238 h 476"/>
                <a:gd name="T68" fmla="*/ 228 w 476"/>
                <a:gd name="T69" fmla="*/ 348 h 476"/>
                <a:gd name="T70" fmla="*/ 228 w 476"/>
                <a:gd name="T71" fmla="*/ 409 h 476"/>
                <a:gd name="T72" fmla="*/ 209 w 476"/>
                <a:gd name="T73" fmla="*/ 2 h 476"/>
                <a:gd name="T74" fmla="*/ 209 w 476"/>
                <a:gd name="T75" fmla="*/ 246 h 476"/>
                <a:gd name="T76" fmla="*/ 196 w 476"/>
                <a:gd name="T77" fmla="*/ 339 h 476"/>
                <a:gd name="T78" fmla="*/ 196 w 476"/>
                <a:gd name="T79" fmla="*/ 399 h 476"/>
                <a:gd name="T80" fmla="*/ 182 w 476"/>
                <a:gd name="T81" fmla="*/ 16 h 476"/>
                <a:gd name="T82" fmla="*/ 186 w 476"/>
                <a:gd name="T83" fmla="*/ 147 h 476"/>
                <a:gd name="T84" fmla="*/ 196 w 476"/>
                <a:gd name="T85" fmla="*/ 325 h 476"/>
                <a:gd name="T86" fmla="*/ 196 w 476"/>
                <a:gd name="T87" fmla="*/ 399 h 476"/>
                <a:gd name="T88" fmla="*/ 163 w 476"/>
                <a:gd name="T89" fmla="*/ 12 h 476"/>
                <a:gd name="T90" fmla="*/ 163 w 476"/>
                <a:gd name="T91" fmla="*/ 136 h 476"/>
                <a:gd name="T92" fmla="*/ 168 w 476"/>
                <a:gd name="T93" fmla="*/ 419 h 476"/>
                <a:gd name="T94" fmla="*/ 182 w 476"/>
                <a:gd name="T95" fmla="*/ 333 h 476"/>
                <a:gd name="T96" fmla="*/ 163 w 476"/>
                <a:gd name="T97" fmla="*/ 21 h 476"/>
                <a:gd name="T98" fmla="*/ 156 w 476"/>
                <a:gd name="T99" fmla="*/ 229 h 476"/>
                <a:gd name="T100" fmla="*/ 163 w 476"/>
                <a:gd name="T101" fmla="*/ 384 h 476"/>
                <a:gd name="T102" fmla="*/ 136 w 476"/>
                <a:gd name="T103" fmla="*/ 79 h 476"/>
                <a:gd name="T104" fmla="*/ 115 w 476"/>
                <a:gd name="T105" fmla="*/ 347 h 476"/>
                <a:gd name="T106" fmla="*/ 64 w 476"/>
                <a:gd name="T107" fmla="*/ 388 h 476"/>
                <a:gd name="T108" fmla="*/ 115 w 476"/>
                <a:gd name="T109" fmla="*/ 202 h 476"/>
                <a:gd name="T110" fmla="*/ 114 w 476"/>
                <a:gd name="T111" fmla="*/ 209 h 476"/>
                <a:gd name="T112" fmla="*/ 21 w 476"/>
                <a:gd name="T113" fmla="*/ 336 h 476"/>
                <a:gd name="T114" fmla="*/ 27 w 476"/>
                <a:gd name="T115" fmla="*/ 146 h 476"/>
                <a:gd name="T116" fmla="*/ 64 w 476"/>
                <a:gd name="T117" fmla="*/ 88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6" h="476">
                  <a:moveTo>
                    <a:pt x="456" y="142"/>
                  </a:moveTo>
                  <a:cubicBezTo>
                    <a:pt x="469" y="171"/>
                    <a:pt x="476" y="204"/>
                    <a:pt x="476" y="238"/>
                  </a:cubicBezTo>
                  <a:cubicBezTo>
                    <a:pt x="476" y="273"/>
                    <a:pt x="469" y="305"/>
                    <a:pt x="456" y="335"/>
                  </a:cubicBezTo>
                  <a:cubicBezTo>
                    <a:pt x="456" y="313"/>
                    <a:pt x="456" y="313"/>
                    <a:pt x="456" y="313"/>
                  </a:cubicBezTo>
                  <a:cubicBezTo>
                    <a:pt x="463" y="291"/>
                    <a:pt x="473" y="248"/>
                    <a:pt x="465" y="204"/>
                  </a:cubicBezTo>
                  <a:cubicBezTo>
                    <a:pt x="456" y="197"/>
                    <a:pt x="456" y="197"/>
                    <a:pt x="456" y="197"/>
                  </a:cubicBezTo>
                  <a:cubicBezTo>
                    <a:pt x="456" y="185"/>
                    <a:pt x="456" y="185"/>
                    <a:pt x="456" y="185"/>
                  </a:cubicBezTo>
                  <a:cubicBezTo>
                    <a:pt x="463" y="190"/>
                    <a:pt x="463" y="190"/>
                    <a:pt x="463" y="190"/>
                  </a:cubicBezTo>
                  <a:cubicBezTo>
                    <a:pt x="463" y="190"/>
                    <a:pt x="459" y="177"/>
                    <a:pt x="456" y="165"/>
                  </a:cubicBezTo>
                  <a:lnTo>
                    <a:pt x="456" y="142"/>
                  </a:lnTo>
                  <a:close/>
                  <a:moveTo>
                    <a:pt x="359" y="33"/>
                  </a:moveTo>
                  <a:cubicBezTo>
                    <a:pt x="401" y="59"/>
                    <a:pt x="435" y="97"/>
                    <a:pt x="456" y="142"/>
                  </a:cubicBezTo>
                  <a:cubicBezTo>
                    <a:pt x="456" y="165"/>
                    <a:pt x="456" y="165"/>
                    <a:pt x="456" y="165"/>
                  </a:cubicBezTo>
                  <a:cubicBezTo>
                    <a:pt x="453" y="159"/>
                    <a:pt x="451" y="152"/>
                    <a:pt x="449" y="148"/>
                  </a:cubicBezTo>
                  <a:cubicBezTo>
                    <a:pt x="449" y="179"/>
                    <a:pt x="449" y="179"/>
                    <a:pt x="449" y="179"/>
                  </a:cubicBezTo>
                  <a:cubicBezTo>
                    <a:pt x="456" y="185"/>
                    <a:pt x="456" y="185"/>
                    <a:pt x="456" y="185"/>
                  </a:cubicBezTo>
                  <a:cubicBezTo>
                    <a:pt x="456" y="197"/>
                    <a:pt x="456" y="197"/>
                    <a:pt x="456" y="197"/>
                  </a:cubicBezTo>
                  <a:cubicBezTo>
                    <a:pt x="439" y="185"/>
                    <a:pt x="439" y="185"/>
                    <a:pt x="439" y="185"/>
                  </a:cubicBezTo>
                  <a:cubicBezTo>
                    <a:pt x="439" y="185"/>
                    <a:pt x="440" y="148"/>
                    <a:pt x="439" y="148"/>
                  </a:cubicBezTo>
                  <a:cubicBezTo>
                    <a:pt x="385" y="148"/>
                    <a:pt x="385" y="148"/>
                    <a:pt x="385" y="148"/>
                  </a:cubicBezTo>
                  <a:cubicBezTo>
                    <a:pt x="399" y="176"/>
                    <a:pt x="399" y="176"/>
                    <a:pt x="399" y="176"/>
                  </a:cubicBezTo>
                  <a:cubicBezTo>
                    <a:pt x="373" y="176"/>
                    <a:pt x="373" y="176"/>
                    <a:pt x="373" y="176"/>
                  </a:cubicBezTo>
                  <a:cubicBezTo>
                    <a:pt x="373" y="204"/>
                    <a:pt x="373" y="204"/>
                    <a:pt x="373" y="204"/>
                  </a:cubicBezTo>
                  <a:cubicBezTo>
                    <a:pt x="359" y="204"/>
                    <a:pt x="359" y="204"/>
                    <a:pt x="359" y="204"/>
                  </a:cubicBezTo>
                  <a:cubicBezTo>
                    <a:pt x="359" y="191"/>
                    <a:pt x="359" y="191"/>
                    <a:pt x="359" y="191"/>
                  </a:cubicBezTo>
                  <a:cubicBezTo>
                    <a:pt x="363" y="191"/>
                    <a:pt x="363" y="191"/>
                    <a:pt x="363" y="191"/>
                  </a:cubicBezTo>
                  <a:cubicBezTo>
                    <a:pt x="363" y="165"/>
                    <a:pt x="363" y="165"/>
                    <a:pt x="363" y="165"/>
                  </a:cubicBezTo>
                  <a:cubicBezTo>
                    <a:pt x="382" y="165"/>
                    <a:pt x="382" y="165"/>
                    <a:pt x="382" y="165"/>
                  </a:cubicBezTo>
                  <a:cubicBezTo>
                    <a:pt x="362" y="124"/>
                    <a:pt x="362" y="124"/>
                    <a:pt x="362" y="124"/>
                  </a:cubicBezTo>
                  <a:cubicBezTo>
                    <a:pt x="391" y="137"/>
                    <a:pt x="391" y="137"/>
                    <a:pt x="391" y="137"/>
                  </a:cubicBezTo>
                  <a:cubicBezTo>
                    <a:pt x="444" y="137"/>
                    <a:pt x="444" y="137"/>
                    <a:pt x="444" y="137"/>
                  </a:cubicBezTo>
                  <a:cubicBezTo>
                    <a:pt x="444" y="136"/>
                    <a:pt x="432" y="116"/>
                    <a:pt x="432" y="116"/>
                  </a:cubicBezTo>
                  <a:cubicBezTo>
                    <a:pt x="416" y="120"/>
                    <a:pt x="386" y="110"/>
                    <a:pt x="359" y="99"/>
                  </a:cubicBezTo>
                  <a:cubicBezTo>
                    <a:pt x="359" y="88"/>
                    <a:pt x="359" y="88"/>
                    <a:pt x="359" y="88"/>
                  </a:cubicBezTo>
                  <a:cubicBezTo>
                    <a:pt x="382" y="98"/>
                    <a:pt x="408" y="106"/>
                    <a:pt x="426" y="107"/>
                  </a:cubicBezTo>
                  <a:cubicBezTo>
                    <a:pt x="426" y="107"/>
                    <a:pt x="405" y="71"/>
                    <a:pt x="359" y="43"/>
                  </a:cubicBezTo>
                  <a:cubicBezTo>
                    <a:pt x="359" y="33"/>
                    <a:pt x="359" y="33"/>
                    <a:pt x="359" y="33"/>
                  </a:cubicBezTo>
                  <a:close/>
                  <a:moveTo>
                    <a:pt x="456" y="335"/>
                  </a:moveTo>
                  <a:cubicBezTo>
                    <a:pt x="456" y="313"/>
                    <a:pt x="456" y="313"/>
                    <a:pt x="456" y="313"/>
                  </a:cubicBezTo>
                  <a:cubicBezTo>
                    <a:pt x="453" y="322"/>
                    <a:pt x="450" y="328"/>
                    <a:pt x="450" y="328"/>
                  </a:cubicBezTo>
                  <a:cubicBezTo>
                    <a:pt x="450" y="210"/>
                    <a:pt x="450" y="210"/>
                    <a:pt x="450" y="210"/>
                  </a:cubicBezTo>
                  <a:cubicBezTo>
                    <a:pt x="426" y="210"/>
                    <a:pt x="426" y="210"/>
                    <a:pt x="426" y="210"/>
                  </a:cubicBezTo>
                  <a:cubicBezTo>
                    <a:pt x="426" y="207"/>
                    <a:pt x="426" y="207"/>
                    <a:pt x="426" y="207"/>
                  </a:cubicBezTo>
                  <a:cubicBezTo>
                    <a:pt x="430" y="207"/>
                    <a:pt x="430" y="207"/>
                    <a:pt x="430" y="207"/>
                  </a:cubicBezTo>
                  <a:cubicBezTo>
                    <a:pt x="430" y="193"/>
                    <a:pt x="430" y="193"/>
                    <a:pt x="430" y="193"/>
                  </a:cubicBezTo>
                  <a:cubicBezTo>
                    <a:pt x="387" y="194"/>
                    <a:pt x="387" y="194"/>
                    <a:pt x="387" y="194"/>
                  </a:cubicBezTo>
                  <a:cubicBezTo>
                    <a:pt x="388" y="207"/>
                    <a:pt x="388" y="207"/>
                    <a:pt x="388" y="207"/>
                  </a:cubicBezTo>
                  <a:cubicBezTo>
                    <a:pt x="391" y="207"/>
                    <a:pt x="391" y="207"/>
                    <a:pt x="391" y="207"/>
                  </a:cubicBezTo>
                  <a:cubicBezTo>
                    <a:pt x="391" y="210"/>
                    <a:pt x="391" y="210"/>
                    <a:pt x="391" y="210"/>
                  </a:cubicBezTo>
                  <a:cubicBezTo>
                    <a:pt x="362" y="210"/>
                    <a:pt x="362" y="210"/>
                    <a:pt x="362" y="210"/>
                  </a:cubicBezTo>
                  <a:cubicBezTo>
                    <a:pt x="362" y="210"/>
                    <a:pt x="362" y="210"/>
                    <a:pt x="362" y="210"/>
                  </a:cubicBezTo>
                  <a:cubicBezTo>
                    <a:pt x="362" y="220"/>
                    <a:pt x="362" y="220"/>
                    <a:pt x="362" y="220"/>
                  </a:cubicBezTo>
                  <a:cubicBezTo>
                    <a:pt x="359" y="220"/>
                    <a:pt x="359" y="220"/>
                    <a:pt x="359" y="220"/>
                  </a:cubicBezTo>
                  <a:cubicBezTo>
                    <a:pt x="359" y="261"/>
                    <a:pt x="359" y="261"/>
                    <a:pt x="359" y="261"/>
                  </a:cubicBezTo>
                  <a:cubicBezTo>
                    <a:pt x="370" y="261"/>
                    <a:pt x="370" y="261"/>
                    <a:pt x="370" y="261"/>
                  </a:cubicBezTo>
                  <a:cubicBezTo>
                    <a:pt x="370" y="297"/>
                    <a:pt x="370" y="297"/>
                    <a:pt x="370" y="297"/>
                  </a:cubicBezTo>
                  <a:cubicBezTo>
                    <a:pt x="359" y="297"/>
                    <a:pt x="359" y="297"/>
                    <a:pt x="359" y="297"/>
                  </a:cubicBezTo>
                  <a:cubicBezTo>
                    <a:pt x="359" y="348"/>
                    <a:pt x="359" y="348"/>
                    <a:pt x="359" y="348"/>
                  </a:cubicBezTo>
                  <a:cubicBezTo>
                    <a:pt x="440" y="347"/>
                    <a:pt x="440" y="347"/>
                    <a:pt x="440" y="347"/>
                  </a:cubicBezTo>
                  <a:cubicBezTo>
                    <a:pt x="412" y="399"/>
                    <a:pt x="372" y="426"/>
                    <a:pt x="359" y="434"/>
                  </a:cubicBezTo>
                  <a:cubicBezTo>
                    <a:pt x="359" y="443"/>
                    <a:pt x="359" y="443"/>
                    <a:pt x="359" y="443"/>
                  </a:cubicBezTo>
                  <a:cubicBezTo>
                    <a:pt x="401" y="418"/>
                    <a:pt x="435" y="380"/>
                    <a:pt x="456" y="335"/>
                  </a:cubicBezTo>
                  <a:close/>
                  <a:moveTo>
                    <a:pt x="338" y="22"/>
                  </a:moveTo>
                  <a:cubicBezTo>
                    <a:pt x="345" y="26"/>
                    <a:pt x="352" y="29"/>
                    <a:pt x="359" y="33"/>
                  </a:cubicBezTo>
                  <a:cubicBezTo>
                    <a:pt x="359" y="43"/>
                    <a:pt x="359" y="43"/>
                    <a:pt x="359" y="43"/>
                  </a:cubicBezTo>
                  <a:cubicBezTo>
                    <a:pt x="353" y="39"/>
                    <a:pt x="346" y="35"/>
                    <a:pt x="338" y="32"/>
                  </a:cubicBezTo>
                  <a:cubicBezTo>
                    <a:pt x="338" y="22"/>
                    <a:pt x="338" y="22"/>
                    <a:pt x="338" y="22"/>
                  </a:cubicBezTo>
                  <a:close/>
                  <a:moveTo>
                    <a:pt x="359" y="443"/>
                  </a:moveTo>
                  <a:cubicBezTo>
                    <a:pt x="352" y="447"/>
                    <a:pt x="345" y="451"/>
                    <a:pt x="338" y="454"/>
                  </a:cubicBezTo>
                  <a:cubicBezTo>
                    <a:pt x="338" y="445"/>
                    <a:pt x="338" y="445"/>
                    <a:pt x="338" y="445"/>
                  </a:cubicBezTo>
                  <a:cubicBezTo>
                    <a:pt x="344" y="442"/>
                    <a:pt x="349" y="440"/>
                    <a:pt x="354" y="436"/>
                  </a:cubicBezTo>
                  <a:cubicBezTo>
                    <a:pt x="354" y="436"/>
                    <a:pt x="356" y="435"/>
                    <a:pt x="359" y="434"/>
                  </a:cubicBezTo>
                  <a:cubicBezTo>
                    <a:pt x="359" y="443"/>
                    <a:pt x="359" y="443"/>
                    <a:pt x="359" y="443"/>
                  </a:cubicBezTo>
                  <a:close/>
                  <a:moveTo>
                    <a:pt x="359" y="88"/>
                  </a:moveTo>
                  <a:cubicBezTo>
                    <a:pt x="359" y="99"/>
                    <a:pt x="359" y="99"/>
                    <a:pt x="359" y="99"/>
                  </a:cubicBezTo>
                  <a:cubicBezTo>
                    <a:pt x="352" y="96"/>
                    <a:pt x="345" y="93"/>
                    <a:pt x="338" y="90"/>
                  </a:cubicBezTo>
                  <a:cubicBezTo>
                    <a:pt x="338" y="79"/>
                    <a:pt x="338" y="79"/>
                    <a:pt x="338" y="79"/>
                  </a:cubicBezTo>
                  <a:cubicBezTo>
                    <a:pt x="345" y="82"/>
                    <a:pt x="352" y="85"/>
                    <a:pt x="359" y="88"/>
                  </a:cubicBezTo>
                  <a:close/>
                  <a:moveTo>
                    <a:pt x="359" y="191"/>
                  </a:moveTo>
                  <a:cubicBezTo>
                    <a:pt x="359" y="204"/>
                    <a:pt x="359" y="204"/>
                    <a:pt x="359" y="204"/>
                  </a:cubicBezTo>
                  <a:cubicBezTo>
                    <a:pt x="355" y="204"/>
                    <a:pt x="355" y="204"/>
                    <a:pt x="355" y="204"/>
                  </a:cubicBezTo>
                  <a:cubicBezTo>
                    <a:pt x="355" y="220"/>
                    <a:pt x="355" y="220"/>
                    <a:pt x="355" y="220"/>
                  </a:cubicBezTo>
                  <a:cubicBezTo>
                    <a:pt x="359" y="220"/>
                    <a:pt x="359" y="220"/>
                    <a:pt x="359" y="220"/>
                  </a:cubicBezTo>
                  <a:cubicBezTo>
                    <a:pt x="359" y="261"/>
                    <a:pt x="359" y="261"/>
                    <a:pt x="359" y="261"/>
                  </a:cubicBezTo>
                  <a:cubicBezTo>
                    <a:pt x="348" y="261"/>
                    <a:pt x="348" y="261"/>
                    <a:pt x="348" y="261"/>
                  </a:cubicBezTo>
                  <a:cubicBezTo>
                    <a:pt x="348" y="297"/>
                    <a:pt x="348" y="297"/>
                    <a:pt x="348" y="297"/>
                  </a:cubicBezTo>
                  <a:cubicBezTo>
                    <a:pt x="359" y="297"/>
                    <a:pt x="359" y="297"/>
                    <a:pt x="359" y="297"/>
                  </a:cubicBezTo>
                  <a:cubicBezTo>
                    <a:pt x="359" y="348"/>
                    <a:pt x="359" y="348"/>
                    <a:pt x="359" y="348"/>
                  </a:cubicBezTo>
                  <a:cubicBezTo>
                    <a:pt x="338" y="348"/>
                    <a:pt x="338" y="348"/>
                    <a:pt x="338" y="348"/>
                  </a:cubicBezTo>
                  <a:cubicBezTo>
                    <a:pt x="338" y="219"/>
                    <a:pt x="338" y="219"/>
                    <a:pt x="338" y="219"/>
                  </a:cubicBezTo>
                  <a:cubicBezTo>
                    <a:pt x="343" y="218"/>
                    <a:pt x="343" y="218"/>
                    <a:pt x="343" y="218"/>
                  </a:cubicBezTo>
                  <a:cubicBezTo>
                    <a:pt x="343" y="211"/>
                    <a:pt x="343" y="211"/>
                    <a:pt x="343" y="211"/>
                  </a:cubicBezTo>
                  <a:cubicBezTo>
                    <a:pt x="338" y="215"/>
                    <a:pt x="338" y="215"/>
                    <a:pt x="338" y="215"/>
                  </a:cubicBezTo>
                  <a:cubicBezTo>
                    <a:pt x="338" y="198"/>
                    <a:pt x="338" y="198"/>
                    <a:pt x="338" y="198"/>
                  </a:cubicBezTo>
                  <a:cubicBezTo>
                    <a:pt x="344" y="201"/>
                    <a:pt x="344" y="201"/>
                    <a:pt x="344" y="201"/>
                  </a:cubicBezTo>
                  <a:cubicBezTo>
                    <a:pt x="344" y="191"/>
                    <a:pt x="344" y="191"/>
                    <a:pt x="344" y="191"/>
                  </a:cubicBezTo>
                  <a:cubicBezTo>
                    <a:pt x="359" y="191"/>
                    <a:pt x="359" y="191"/>
                    <a:pt x="359" y="191"/>
                  </a:cubicBezTo>
                  <a:close/>
                  <a:moveTo>
                    <a:pt x="338" y="176"/>
                  </a:moveTo>
                  <a:cubicBezTo>
                    <a:pt x="338" y="168"/>
                    <a:pt x="338" y="168"/>
                    <a:pt x="338" y="168"/>
                  </a:cubicBezTo>
                  <a:cubicBezTo>
                    <a:pt x="344" y="168"/>
                    <a:pt x="344" y="168"/>
                    <a:pt x="344" y="168"/>
                  </a:cubicBezTo>
                  <a:lnTo>
                    <a:pt x="338" y="176"/>
                  </a:lnTo>
                  <a:close/>
                  <a:moveTo>
                    <a:pt x="311" y="12"/>
                  </a:moveTo>
                  <a:cubicBezTo>
                    <a:pt x="320" y="15"/>
                    <a:pt x="329" y="18"/>
                    <a:pt x="338" y="22"/>
                  </a:cubicBezTo>
                  <a:cubicBezTo>
                    <a:pt x="338" y="32"/>
                    <a:pt x="338" y="32"/>
                    <a:pt x="338" y="32"/>
                  </a:cubicBezTo>
                  <a:cubicBezTo>
                    <a:pt x="330" y="28"/>
                    <a:pt x="321" y="24"/>
                    <a:pt x="311" y="21"/>
                  </a:cubicBezTo>
                  <a:cubicBezTo>
                    <a:pt x="311" y="20"/>
                    <a:pt x="311" y="20"/>
                    <a:pt x="311" y="20"/>
                  </a:cubicBezTo>
                  <a:cubicBezTo>
                    <a:pt x="311" y="12"/>
                    <a:pt x="311" y="12"/>
                    <a:pt x="311" y="12"/>
                  </a:cubicBezTo>
                  <a:close/>
                  <a:moveTo>
                    <a:pt x="338" y="454"/>
                  </a:moveTo>
                  <a:cubicBezTo>
                    <a:pt x="329" y="458"/>
                    <a:pt x="320" y="462"/>
                    <a:pt x="311" y="465"/>
                  </a:cubicBezTo>
                  <a:cubicBezTo>
                    <a:pt x="311" y="456"/>
                    <a:pt x="311" y="456"/>
                    <a:pt x="311" y="456"/>
                  </a:cubicBezTo>
                  <a:cubicBezTo>
                    <a:pt x="320" y="453"/>
                    <a:pt x="329" y="450"/>
                    <a:pt x="338" y="445"/>
                  </a:cubicBezTo>
                  <a:cubicBezTo>
                    <a:pt x="338" y="454"/>
                    <a:pt x="338" y="454"/>
                    <a:pt x="338" y="454"/>
                  </a:cubicBezTo>
                  <a:close/>
                  <a:moveTo>
                    <a:pt x="338" y="79"/>
                  </a:moveTo>
                  <a:cubicBezTo>
                    <a:pt x="338" y="90"/>
                    <a:pt x="338" y="90"/>
                    <a:pt x="338" y="90"/>
                  </a:cubicBezTo>
                  <a:cubicBezTo>
                    <a:pt x="327" y="85"/>
                    <a:pt x="317" y="80"/>
                    <a:pt x="311" y="76"/>
                  </a:cubicBezTo>
                  <a:cubicBezTo>
                    <a:pt x="311" y="65"/>
                    <a:pt x="311" y="65"/>
                    <a:pt x="311" y="65"/>
                  </a:cubicBezTo>
                  <a:cubicBezTo>
                    <a:pt x="317" y="69"/>
                    <a:pt x="327" y="74"/>
                    <a:pt x="338" y="79"/>
                  </a:cubicBezTo>
                  <a:close/>
                  <a:moveTo>
                    <a:pt x="338" y="168"/>
                  </a:moveTo>
                  <a:cubicBezTo>
                    <a:pt x="338" y="176"/>
                    <a:pt x="338" y="176"/>
                    <a:pt x="338" y="176"/>
                  </a:cubicBezTo>
                  <a:cubicBezTo>
                    <a:pt x="328" y="193"/>
                    <a:pt x="328" y="193"/>
                    <a:pt x="328" y="193"/>
                  </a:cubicBezTo>
                  <a:cubicBezTo>
                    <a:pt x="338" y="198"/>
                    <a:pt x="338" y="198"/>
                    <a:pt x="338" y="198"/>
                  </a:cubicBezTo>
                  <a:cubicBezTo>
                    <a:pt x="338" y="215"/>
                    <a:pt x="338" y="215"/>
                    <a:pt x="338" y="215"/>
                  </a:cubicBezTo>
                  <a:cubicBezTo>
                    <a:pt x="334" y="219"/>
                    <a:pt x="334" y="219"/>
                    <a:pt x="334" y="219"/>
                  </a:cubicBezTo>
                  <a:cubicBezTo>
                    <a:pt x="338" y="219"/>
                    <a:pt x="338" y="219"/>
                    <a:pt x="338" y="219"/>
                  </a:cubicBezTo>
                  <a:cubicBezTo>
                    <a:pt x="338" y="348"/>
                    <a:pt x="338" y="348"/>
                    <a:pt x="338" y="348"/>
                  </a:cubicBezTo>
                  <a:cubicBezTo>
                    <a:pt x="311" y="348"/>
                    <a:pt x="311" y="348"/>
                    <a:pt x="311" y="348"/>
                  </a:cubicBezTo>
                  <a:cubicBezTo>
                    <a:pt x="311" y="337"/>
                    <a:pt x="311" y="337"/>
                    <a:pt x="311" y="337"/>
                  </a:cubicBezTo>
                  <a:cubicBezTo>
                    <a:pt x="317" y="336"/>
                    <a:pt x="317" y="336"/>
                    <a:pt x="317" y="336"/>
                  </a:cubicBezTo>
                  <a:cubicBezTo>
                    <a:pt x="317" y="336"/>
                    <a:pt x="317" y="231"/>
                    <a:pt x="316" y="231"/>
                  </a:cubicBezTo>
                  <a:cubicBezTo>
                    <a:pt x="311" y="234"/>
                    <a:pt x="311" y="234"/>
                    <a:pt x="311" y="234"/>
                  </a:cubicBezTo>
                  <a:cubicBezTo>
                    <a:pt x="311" y="223"/>
                    <a:pt x="311" y="223"/>
                    <a:pt x="311" y="223"/>
                  </a:cubicBezTo>
                  <a:cubicBezTo>
                    <a:pt x="333" y="207"/>
                    <a:pt x="333" y="207"/>
                    <a:pt x="333" y="207"/>
                  </a:cubicBezTo>
                  <a:cubicBezTo>
                    <a:pt x="316" y="198"/>
                    <a:pt x="316" y="198"/>
                    <a:pt x="316" y="198"/>
                  </a:cubicBezTo>
                  <a:cubicBezTo>
                    <a:pt x="328" y="176"/>
                    <a:pt x="328" y="176"/>
                    <a:pt x="328" y="176"/>
                  </a:cubicBezTo>
                  <a:cubicBezTo>
                    <a:pt x="311" y="176"/>
                    <a:pt x="311" y="176"/>
                    <a:pt x="311" y="176"/>
                  </a:cubicBezTo>
                  <a:cubicBezTo>
                    <a:pt x="311" y="167"/>
                    <a:pt x="311" y="167"/>
                    <a:pt x="311" y="167"/>
                  </a:cubicBezTo>
                  <a:cubicBezTo>
                    <a:pt x="338" y="168"/>
                    <a:pt x="338" y="168"/>
                    <a:pt x="338" y="168"/>
                  </a:cubicBezTo>
                  <a:close/>
                  <a:moveTo>
                    <a:pt x="311" y="428"/>
                  </a:moveTo>
                  <a:cubicBezTo>
                    <a:pt x="311" y="383"/>
                    <a:pt x="311" y="383"/>
                    <a:pt x="311" y="383"/>
                  </a:cubicBezTo>
                  <a:cubicBezTo>
                    <a:pt x="319" y="428"/>
                    <a:pt x="319" y="428"/>
                    <a:pt x="319" y="428"/>
                  </a:cubicBezTo>
                  <a:cubicBezTo>
                    <a:pt x="311" y="428"/>
                    <a:pt x="311" y="428"/>
                    <a:pt x="311" y="428"/>
                  </a:cubicBezTo>
                  <a:close/>
                  <a:moveTo>
                    <a:pt x="311" y="167"/>
                  </a:moveTo>
                  <a:cubicBezTo>
                    <a:pt x="311" y="136"/>
                    <a:pt x="311" y="136"/>
                    <a:pt x="311" y="136"/>
                  </a:cubicBezTo>
                  <a:cubicBezTo>
                    <a:pt x="326" y="129"/>
                    <a:pt x="326" y="129"/>
                    <a:pt x="326" y="129"/>
                  </a:cubicBezTo>
                  <a:lnTo>
                    <a:pt x="311" y="167"/>
                  </a:lnTo>
                  <a:close/>
                  <a:moveTo>
                    <a:pt x="293" y="6"/>
                  </a:moveTo>
                  <a:cubicBezTo>
                    <a:pt x="299" y="8"/>
                    <a:pt x="305" y="10"/>
                    <a:pt x="311" y="12"/>
                  </a:cubicBezTo>
                  <a:cubicBezTo>
                    <a:pt x="311" y="20"/>
                    <a:pt x="311" y="20"/>
                    <a:pt x="311" y="20"/>
                  </a:cubicBezTo>
                  <a:cubicBezTo>
                    <a:pt x="309" y="20"/>
                    <a:pt x="302" y="17"/>
                    <a:pt x="293" y="15"/>
                  </a:cubicBezTo>
                  <a:cubicBezTo>
                    <a:pt x="293" y="6"/>
                    <a:pt x="293" y="6"/>
                    <a:pt x="293" y="6"/>
                  </a:cubicBezTo>
                  <a:close/>
                  <a:moveTo>
                    <a:pt x="311" y="465"/>
                  </a:moveTo>
                  <a:cubicBezTo>
                    <a:pt x="305" y="467"/>
                    <a:pt x="299" y="469"/>
                    <a:pt x="293" y="470"/>
                  </a:cubicBezTo>
                  <a:cubicBezTo>
                    <a:pt x="293" y="461"/>
                    <a:pt x="293" y="461"/>
                    <a:pt x="293" y="461"/>
                  </a:cubicBezTo>
                  <a:cubicBezTo>
                    <a:pt x="298" y="460"/>
                    <a:pt x="304" y="458"/>
                    <a:pt x="311" y="456"/>
                  </a:cubicBezTo>
                  <a:cubicBezTo>
                    <a:pt x="311" y="465"/>
                    <a:pt x="311" y="465"/>
                    <a:pt x="311" y="465"/>
                  </a:cubicBezTo>
                  <a:close/>
                  <a:moveTo>
                    <a:pt x="311" y="65"/>
                  </a:moveTo>
                  <a:cubicBezTo>
                    <a:pt x="311" y="76"/>
                    <a:pt x="311" y="76"/>
                    <a:pt x="311" y="76"/>
                  </a:cubicBezTo>
                  <a:cubicBezTo>
                    <a:pt x="306" y="74"/>
                    <a:pt x="304" y="73"/>
                    <a:pt x="304" y="73"/>
                  </a:cubicBezTo>
                  <a:cubicBezTo>
                    <a:pt x="302" y="71"/>
                    <a:pt x="298" y="72"/>
                    <a:pt x="298" y="72"/>
                  </a:cubicBezTo>
                  <a:cubicBezTo>
                    <a:pt x="293" y="76"/>
                    <a:pt x="293" y="76"/>
                    <a:pt x="293" y="76"/>
                  </a:cubicBezTo>
                  <a:cubicBezTo>
                    <a:pt x="293" y="64"/>
                    <a:pt x="293" y="64"/>
                    <a:pt x="293" y="64"/>
                  </a:cubicBezTo>
                  <a:cubicBezTo>
                    <a:pt x="296" y="61"/>
                    <a:pt x="296" y="61"/>
                    <a:pt x="296" y="61"/>
                  </a:cubicBezTo>
                  <a:cubicBezTo>
                    <a:pt x="296" y="61"/>
                    <a:pt x="298" y="59"/>
                    <a:pt x="302" y="61"/>
                  </a:cubicBezTo>
                  <a:cubicBezTo>
                    <a:pt x="302" y="61"/>
                    <a:pt x="305" y="62"/>
                    <a:pt x="311" y="65"/>
                  </a:cubicBezTo>
                  <a:close/>
                  <a:moveTo>
                    <a:pt x="311" y="136"/>
                  </a:moveTo>
                  <a:cubicBezTo>
                    <a:pt x="311" y="167"/>
                    <a:pt x="311" y="167"/>
                    <a:pt x="311" y="167"/>
                  </a:cubicBezTo>
                  <a:cubicBezTo>
                    <a:pt x="310" y="167"/>
                    <a:pt x="310" y="167"/>
                    <a:pt x="310" y="167"/>
                  </a:cubicBezTo>
                  <a:cubicBezTo>
                    <a:pt x="311" y="167"/>
                    <a:pt x="311" y="167"/>
                    <a:pt x="311" y="167"/>
                  </a:cubicBezTo>
                  <a:cubicBezTo>
                    <a:pt x="311" y="176"/>
                    <a:pt x="311" y="176"/>
                    <a:pt x="311" y="176"/>
                  </a:cubicBezTo>
                  <a:cubicBezTo>
                    <a:pt x="299" y="176"/>
                    <a:pt x="299" y="176"/>
                    <a:pt x="299" y="176"/>
                  </a:cubicBezTo>
                  <a:cubicBezTo>
                    <a:pt x="299" y="176"/>
                    <a:pt x="309" y="148"/>
                    <a:pt x="308" y="149"/>
                  </a:cubicBezTo>
                  <a:cubicBezTo>
                    <a:pt x="293" y="155"/>
                    <a:pt x="293" y="155"/>
                    <a:pt x="293" y="155"/>
                  </a:cubicBezTo>
                  <a:cubicBezTo>
                    <a:pt x="293" y="145"/>
                    <a:pt x="293" y="145"/>
                    <a:pt x="293" y="145"/>
                  </a:cubicBezTo>
                  <a:cubicBezTo>
                    <a:pt x="311" y="136"/>
                    <a:pt x="311" y="136"/>
                    <a:pt x="311" y="136"/>
                  </a:cubicBezTo>
                  <a:close/>
                  <a:moveTo>
                    <a:pt x="311" y="223"/>
                  </a:moveTo>
                  <a:cubicBezTo>
                    <a:pt x="302" y="228"/>
                    <a:pt x="302" y="228"/>
                    <a:pt x="302" y="228"/>
                  </a:cubicBezTo>
                  <a:cubicBezTo>
                    <a:pt x="293" y="159"/>
                    <a:pt x="293" y="159"/>
                    <a:pt x="293" y="159"/>
                  </a:cubicBezTo>
                  <a:cubicBezTo>
                    <a:pt x="293" y="225"/>
                    <a:pt x="293" y="225"/>
                    <a:pt x="293" y="225"/>
                  </a:cubicBezTo>
                  <a:cubicBezTo>
                    <a:pt x="293" y="228"/>
                    <a:pt x="293" y="228"/>
                    <a:pt x="293" y="228"/>
                  </a:cubicBezTo>
                  <a:cubicBezTo>
                    <a:pt x="293" y="228"/>
                    <a:pt x="293" y="228"/>
                    <a:pt x="293" y="228"/>
                  </a:cubicBezTo>
                  <a:cubicBezTo>
                    <a:pt x="293" y="246"/>
                    <a:pt x="293" y="246"/>
                    <a:pt x="293" y="246"/>
                  </a:cubicBezTo>
                  <a:cubicBezTo>
                    <a:pt x="294" y="246"/>
                    <a:pt x="294" y="246"/>
                    <a:pt x="294" y="246"/>
                  </a:cubicBezTo>
                  <a:cubicBezTo>
                    <a:pt x="294" y="246"/>
                    <a:pt x="294" y="333"/>
                    <a:pt x="294" y="333"/>
                  </a:cubicBezTo>
                  <a:cubicBezTo>
                    <a:pt x="293" y="333"/>
                    <a:pt x="293" y="333"/>
                    <a:pt x="293" y="333"/>
                  </a:cubicBezTo>
                  <a:cubicBezTo>
                    <a:pt x="293" y="348"/>
                    <a:pt x="293" y="348"/>
                    <a:pt x="293" y="348"/>
                  </a:cubicBezTo>
                  <a:cubicBezTo>
                    <a:pt x="295" y="348"/>
                    <a:pt x="295" y="348"/>
                    <a:pt x="295" y="348"/>
                  </a:cubicBezTo>
                  <a:cubicBezTo>
                    <a:pt x="296" y="361"/>
                    <a:pt x="296" y="361"/>
                    <a:pt x="296" y="361"/>
                  </a:cubicBezTo>
                  <a:cubicBezTo>
                    <a:pt x="293" y="361"/>
                    <a:pt x="293" y="361"/>
                    <a:pt x="293" y="361"/>
                  </a:cubicBezTo>
                  <a:cubicBezTo>
                    <a:pt x="293" y="372"/>
                    <a:pt x="293" y="372"/>
                    <a:pt x="293" y="372"/>
                  </a:cubicBezTo>
                  <a:cubicBezTo>
                    <a:pt x="297" y="372"/>
                    <a:pt x="297" y="372"/>
                    <a:pt x="297" y="372"/>
                  </a:cubicBezTo>
                  <a:cubicBezTo>
                    <a:pt x="300" y="379"/>
                    <a:pt x="300" y="379"/>
                    <a:pt x="300" y="379"/>
                  </a:cubicBezTo>
                  <a:cubicBezTo>
                    <a:pt x="293" y="379"/>
                    <a:pt x="293" y="379"/>
                    <a:pt x="293" y="379"/>
                  </a:cubicBezTo>
                  <a:cubicBezTo>
                    <a:pt x="293" y="391"/>
                    <a:pt x="293" y="391"/>
                    <a:pt x="293" y="391"/>
                  </a:cubicBezTo>
                  <a:cubicBezTo>
                    <a:pt x="303" y="391"/>
                    <a:pt x="303" y="391"/>
                    <a:pt x="303" y="391"/>
                  </a:cubicBezTo>
                  <a:cubicBezTo>
                    <a:pt x="303" y="399"/>
                    <a:pt x="303" y="399"/>
                    <a:pt x="303" y="399"/>
                  </a:cubicBezTo>
                  <a:cubicBezTo>
                    <a:pt x="293" y="399"/>
                    <a:pt x="293" y="399"/>
                    <a:pt x="293" y="399"/>
                  </a:cubicBezTo>
                  <a:cubicBezTo>
                    <a:pt x="293" y="409"/>
                    <a:pt x="293" y="409"/>
                    <a:pt x="293" y="409"/>
                  </a:cubicBezTo>
                  <a:cubicBezTo>
                    <a:pt x="306" y="409"/>
                    <a:pt x="306" y="409"/>
                    <a:pt x="306" y="409"/>
                  </a:cubicBezTo>
                  <a:cubicBezTo>
                    <a:pt x="306" y="419"/>
                    <a:pt x="306" y="419"/>
                    <a:pt x="306" y="419"/>
                  </a:cubicBezTo>
                  <a:cubicBezTo>
                    <a:pt x="293" y="419"/>
                    <a:pt x="293" y="419"/>
                    <a:pt x="293" y="419"/>
                  </a:cubicBezTo>
                  <a:cubicBezTo>
                    <a:pt x="293" y="428"/>
                    <a:pt x="293" y="428"/>
                    <a:pt x="293" y="428"/>
                  </a:cubicBezTo>
                  <a:cubicBezTo>
                    <a:pt x="311" y="428"/>
                    <a:pt x="311" y="428"/>
                    <a:pt x="311" y="428"/>
                  </a:cubicBezTo>
                  <a:cubicBezTo>
                    <a:pt x="311" y="383"/>
                    <a:pt x="311" y="383"/>
                    <a:pt x="311" y="383"/>
                  </a:cubicBezTo>
                  <a:cubicBezTo>
                    <a:pt x="304" y="348"/>
                    <a:pt x="304" y="348"/>
                    <a:pt x="304" y="348"/>
                  </a:cubicBezTo>
                  <a:cubicBezTo>
                    <a:pt x="311" y="348"/>
                    <a:pt x="311" y="348"/>
                    <a:pt x="311" y="348"/>
                  </a:cubicBezTo>
                  <a:cubicBezTo>
                    <a:pt x="311" y="337"/>
                    <a:pt x="311" y="337"/>
                    <a:pt x="311" y="337"/>
                  </a:cubicBezTo>
                  <a:cubicBezTo>
                    <a:pt x="304" y="337"/>
                    <a:pt x="304" y="337"/>
                    <a:pt x="304" y="337"/>
                  </a:cubicBezTo>
                  <a:cubicBezTo>
                    <a:pt x="304" y="238"/>
                    <a:pt x="304" y="238"/>
                    <a:pt x="304" y="238"/>
                  </a:cubicBezTo>
                  <a:cubicBezTo>
                    <a:pt x="311" y="234"/>
                    <a:pt x="311" y="234"/>
                    <a:pt x="311" y="234"/>
                  </a:cubicBezTo>
                  <a:lnTo>
                    <a:pt x="311" y="223"/>
                  </a:lnTo>
                  <a:close/>
                  <a:moveTo>
                    <a:pt x="278" y="4"/>
                  </a:moveTo>
                  <a:cubicBezTo>
                    <a:pt x="283" y="4"/>
                    <a:pt x="288" y="5"/>
                    <a:pt x="293" y="6"/>
                  </a:cubicBezTo>
                  <a:cubicBezTo>
                    <a:pt x="293" y="15"/>
                    <a:pt x="293" y="15"/>
                    <a:pt x="293" y="15"/>
                  </a:cubicBezTo>
                  <a:cubicBezTo>
                    <a:pt x="288" y="14"/>
                    <a:pt x="284" y="13"/>
                    <a:pt x="278" y="12"/>
                  </a:cubicBezTo>
                  <a:cubicBezTo>
                    <a:pt x="278" y="4"/>
                    <a:pt x="278" y="4"/>
                    <a:pt x="278" y="4"/>
                  </a:cubicBezTo>
                  <a:close/>
                  <a:moveTo>
                    <a:pt x="293" y="470"/>
                  </a:moveTo>
                  <a:cubicBezTo>
                    <a:pt x="288" y="471"/>
                    <a:pt x="283" y="472"/>
                    <a:pt x="278" y="473"/>
                  </a:cubicBezTo>
                  <a:cubicBezTo>
                    <a:pt x="278" y="464"/>
                    <a:pt x="278" y="464"/>
                    <a:pt x="278" y="464"/>
                  </a:cubicBezTo>
                  <a:cubicBezTo>
                    <a:pt x="283" y="464"/>
                    <a:pt x="288" y="463"/>
                    <a:pt x="293" y="461"/>
                  </a:cubicBezTo>
                  <a:cubicBezTo>
                    <a:pt x="293" y="470"/>
                    <a:pt x="293" y="470"/>
                    <a:pt x="293" y="470"/>
                  </a:cubicBezTo>
                  <a:close/>
                  <a:moveTo>
                    <a:pt x="293" y="64"/>
                  </a:moveTo>
                  <a:cubicBezTo>
                    <a:pt x="293" y="76"/>
                    <a:pt x="293" y="76"/>
                    <a:pt x="293" y="76"/>
                  </a:cubicBezTo>
                  <a:cubicBezTo>
                    <a:pt x="278" y="87"/>
                    <a:pt x="278" y="87"/>
                    <a:pt x="278" y="87"/>
                  </a:cubicBezTo>
                  <a:cubicBezTo>
                    <a:pt x="278" y="75"/>
                    <a:pt x="278" y="75"/>
                    <a:pt x="278" y="75"/>
                  </a:cubicBezTo>
                  <a:cubicBezTo>
                    <a:pt x="293" y="64"/>
                    <a:pt x="293" y="64"/>
                    <a:pt x="293" y="64"/>
                  </a:cubicBezTo>
                  <a:close/>
                  <a:moveTo>
                    <a:pt x="293" y="145"/>
                  </a:moveTo>
                  <a:cubicBezTo>
                    <a:pt x="293" y="155"/>
                    <a:pt x="293" y="155"/>
                    <a:pt x="293" y="155"/>
                  </a:cubicBezTo>
                  <a:cubicBezTo>
                    <a:pt x="292" y="156"/>
                    <a:pt x="292" y="156"/>
                    <a:pt x="292" y="156"/>
                  </a:cubicBezTo>
                  <a:cubicBezTo>
                    <a:pt x="293" y="159"/>
                    <a:pt x="293" y="159"/>
                    <a:pt x="293" y="159"/>
                  </a:cubicBezTo>
                  <a:cubicBezTo>
                    <a:pt x="293" y="225"/>
                    <a:pt x="293" y="225"/>
                    <a:pt x="293" y="225"/>
                  </a:cubicBezTo>
                  <a:cubicBezTo>
                    <a:pt x="283" y="158"/>
                    <a:pt x="283" y="158"/>
                    <a:pt x="283" y="158"/>
                  </a:cubicBezTo>
                  <a:cubicBezTo>
                    <a:pt x="278" y="158"/>
                    <a:pt x="278" y="158"/>
                    <a:pt x="278" y="158"/>
                  </a:cubicBezTo>
                  <a:cubicBezTo>
                    <a:pt x="278" y="147"/>
                    <a:pt x="278" y="147"/>
                    <a:pt x="278" y="147"/>
                  </a:cubicBezTo>
                  <a:cubicBezTo>
                    <a:pt x="289" y="147"/>
                    <a:pt x="289" y="147"/>
                    <a:pt x="289" y="147"/>
                  </a:cubicBezTo>
                  <a:cubicBezTo>
                    <a:pt x="293" y="145"/>
                    <a:pt x="293" y="145"/>
                    <a:pt x="293" y="145"/>
                  </a:cubicBezTo>
                  <a:close/>
                  <a:moveTo>
                    <a:pt x="293" y="228"/>
                  </a:moveTo>
                  <a:cubicBezTo>
                    <a:pt x="282" y="228"/>
                    <a:pt x="282" y="228"/>
                    <a:pt x="282" y="228"/>
                  </a:cubicBezTo>
                  <a:cubicBezTo>
                    <a:pt x="278" y="193"/>
                    <a:pt x="278" y="193"/>
                    <a:pt x="278" y="193"/>
                  </a:cubicBezTo>
                  <a:cubicBezTo>
                    <a:pt x="278" y="246"/>
                    <a:pt x="278" y="246"/>
                    <a:pt x="278" y="246"/>
                  </a:cubicBezTo>
                  <a:cubicBezTo>
                    <a:pt x="293" y="246"/>
                    <a:pt x="293" y="246"/>
                    <a:pt x="293" y="246"/>
                  </a:cubicBezTo>
                  <a:cubicBezTo>
                    <a:pt x="293" y="228"/>
                    <a:pt x="293" y="228"/>
                    <a:pt x="293" y="228"/>
                  </a:cubicBezTo>
                  <a:close/>
                  <a:moveTo>
                    <a:pt x="293" y="333"/>
                  </a:moveTo>
                  <a:cubicBezTo>
                    <a:pt x="293" y="348"/>
                    <a:pt x="293" y="348"/>
                    <a:pt x="293" y="348"/>
                  </a:cubicBezTo>
                  <a:cubicBezTo>
                    <a:pt x="278" y="348"/>
                    <a:pt x="278" y="348"/>
                    <a:pt x="278" y="348"/>
                  </a:cubicBezTo>
                  <a:cubicBezTo>
                    <a:pt x="278" y="339"/>
                    <a:pt x="278" y="339"/>
                    <a:pt x="278" y="339"/>
                  </a:cubicBezTo>
                  <a:cubicBezTo>
                    <a:pt x="281" y="339"/>
                    <a:pt x="281" y="339"/>
                    <a:pt x="281" y="339"/>
                  </a:cubicBezTo>
                  <a:cubicBezTo>
                    <a:pt x="278" y="337"/>
                    <a:pt x="278" y="337"/>
                    <a:pt x="278" y="337"/>
                  </a:cubicBezTo>
                  <a:cubicBezTo>
                    <a:pt x="278" y="325"/>
                    <a:pt x="278" y="325"/>
                    <a:pt x="278" y="325"/>
                  </a:cubicBezTo>
                  <a:cubicBezTo>
                    <a:pt x="293" y="333"/>
                    <a:pt x="293" y="333"/>
                    <a:pt x="293" y="333"/>
                  </a:cubicBezTo>
                  <a:close/>
                  <a:moveTo>
                    <a:pt x="293" y="361"/>
                  </a:moveTo>
                  <a:cubicBezTo>
                    <a:pt x="293" y="372"/>
                    <a:pt x="293" y="372"/>
                    <a:pt x="293" y="372"/>
                  </a:cubicBezTo>
                  <a:cubicBezTo>
                    <a:pt x="278" y="372"/>
                    <a:pt x="278" y="372"/>
                    <a:pt x="278" y="372"/>
                  </a:cubicBezTo>
                  <a:cubicBezTo>
                    <a:pt x="278" y="362"/>
                    <a:pt x="278" y="362"/>
                    <a:pt x="278" y="362"/>
                  </a:cubicBezTo>
                  <a:cubicBezTo>
                    <a:pt x="293" y="361"/>
                    <a:pt x="293" y="361"/>
                    <a:pt x="293" y="361"/>
                  </a:cubicBezTo>
                  <a:close/>
                  <a:moveTo>
                    <a:pt x="293" y="379"/>
                  </a:moveTo>
                  <a:cubicBezTo>
                    <a:pt x="293" y="391"/>
                    <a:pt x="293" y="391"/>
                    <a:pt x="293" y="391"/>
                  </a:cubicBezTo>
                  <a:cubicBezTo>
                    <a:pt x="278" y="391"/>
                    <a:pt x="278" y="391"/>
                    <a:pt x="278" y="391"/>
                  </a:cubicBezTo>
                  <a:cubicBezTo>
                    <a:pt x="278" y="379"/>
                    <a:pt x="278" y="379"/>
                    <a:pt x="278" y="379"/>
                  </a:cubicBezTo>
                  <a:cubicBezTo>
                    <a:pt x="293" y="379"/>
                    <a:pt x="293" y="379"/>
                    <a:pt x="293" y="379"/>
                  </a:cubicBezTo>
                  <a:close/>
                  <a:moveTo>
                    <a:pt x="293" y="399"/>
                  </a:moveTo>
                  <a:cubicBezTo>
                    <a:pt x="293" y="409"/>
                    <a:pt x="293" y="409"/>
                    <a:pt x="293" y="409"/>
                  </a:cubicBezTo>
                  <a:cubicBezTo>
                    <a:pt x="278" y="409"/>
                    <a:pt x="278" y="409"/>
                    <a:pt x="278" y="409"/>
                  </a:cubicBezTo>
                  <a:cubicBezTo>
                    <a:pt x="278" y="399"/>
                    <a:pt x="278" y="399"/>
                    <a:pt x="278" y="399"/>
                  </a:cubicBezTo>
                  <a:cubicBezTo>
                    <a:pt x="293" y="399"/>
                    <a:pt x="293" y="399"/>
                    <a:pt x="293" y="399"/>
                  </a:cubicBezTo>
                  <a:close/>
                  <a:moveTo>
                    <a:pt x="293" y="419"/>
                  </a:moveTo>
                  <a:cubicBezTo>
                    <a:pt x="293" y="428"/>
                    <a:pt x="293" y="428"/>
                    <a:pt x="293" y="428"/>
                  </a:cubicBezTo>
                  <a:cubicBezTo>
                    <a:pt x="278" y="428"/>
                    <a:pt x="278" y="428"/>
                    <a:pt x="278" y="428"/>
                  </a:cubicBezTo>
                  <a:cubicBezTo>
                    <a:pt x="278" y="419"/>
                    <a:pt x="278" y="419"/>
                    <a:pt x="278" y="419"/>
                  </a:cubicBezTo>
                  <a:lnTo>
                    <a:pt x="293" y="419"/>
                  </a:lnTo>
                  <a:close/>
                  <a:moveTo>
                    <a:pt x="266" y="2"/>
                  </a:moveTo>
                  <a:cubicBezTo>
                    <a:pt x="270" y="2"/>
                    <a:pt x="274" y="3"/>
                    <a:pt x="278" y="4"/>
                  </a:cubicBezTo>
                  <a:cubicBezTo>
                    <a:pt x="278" y="12"/>
                    <a:pt x="278" y="12"/>
                    <a:pt x="278" y="12"/>
                  </a:cubicBezTo>
                  <a:cubicBezTo>
                    <a:pt x="275" y="12"/>
                    <a:pt x="271" y="11"/>
                    <a:pt x="266" y="10"/>
                  </a:cubicBezTo>
                  <a:cubicBezTo>
                    <a:pt x="266" y="2"/>
                    <a:pt x="266" y="2"/>
                    <a:pt x="266" y="2"/>
                  </a:cubicBezTo>
                  <a:close/>
                  <a:moveTo>
                    <a:pt x="278" y="473"/>
                  </a:moveTo>
                  <a:cubicBezTo>
                    <a:pt x="274" y="474"/>
                    <a:pt x="270" y="474"/>
                    <a:pt x="266" y="475"/>
                  </a:cubicBezTo>
                  <a:cubicBezTo>
                    <a:pt x="266" y="466"/>
                    <a:pt x="266" y="466"/>
                    <a:pt x="266" y="466"/>
                  </a:cubicBezTo>
                  <a:cubicBezTo>
                    <a:pt x="270" y="466"/>
                    <a:pt x="274" y="465"/>
                    <a:pt x="278" y="464"/>
                  </a:cubicBezTo>
                  <a:cubicBezTo>
                    <a:pt x="278" y="473"/>
                    <a:pt x="278" y="473"/>
                    <a:pt x="278" y="473"/>
                  </a:cubicBezTo>
                  <a:close/>
                  <a:moveTo>
                    <a:pt x="278" y="75"/>
                  </a:moveTo>
                  <a:cubicBezTo>
                    <a:pt x="278" y="87"/>
                    <a:pt x="278" y="87"/>
                    <a:pt x="278" y="87"/>
                  </a:cubicBezTo>
                  <a:cubicBezTo>
                    <a:pt x="274" y="90"/>
                    <a:pt x="274" y="90"/>
                    <a:pt x="274" y="90"/>
                  </a:cubicBezTo>
                  <a:cubicBezTo>
                    <a:pt x="266" y="82"/>
                    <a:pt x="266" y="82"/>
                    <a:pt x="266" y="82"/>
                  </a:cubicBezTo>
                  <a:cubicBezTo>
                    <a:pt x="266" y="68"/>
                    <a:pt x="266" y="68"/>
                    <a:pt x="266" y="68"/>
                  </a:cubicBezTo>
                  <a:cubicBezTo>
                    <a:pt x="275" y="78"/>
                    <a:pt x="275" y="78"/>
                    <a:pt x="275" y="78"/>
                  </a:cubicBezTo>
                  <a:cubicBezTo>
                    <a:pt x="278" y="75"/>
                    <a:pt x="278" y="75"/>
                    <a:pt x="278" y="75"/>
                  </a:cubicBezTo>
                  <a:close/>
                  <a:moveTo>
                    <a:pt x="278" y="147"/>
                  </a:moveTo>
                  <a:cubicBezTo>
                    <a:pt x="278" y="158"/>
                    <a:pt x="278" y="158"/>
                    <a:pt x="278" y="158"/>
                  </a:cubicBezTo>
                  <a:cubicBezTo>
                    <a:pt x="274" y="158"/>
                    <a:pt x="274" y="158"/>
                    <a:pt x="274" y="158"/>
                  </a:cubicBezTo>
                  <a:cubicBezTo>
                    <a:pt x="278" y="193"/>
                    <a:pt x="278" y="193"/>
                    <a:pt x="278" y="193"/>
                  </a:cubicBezTo>
                  <a:cubicBezTo>
                    <a:pt x="278" y="246"/>
                    <a:pt x="278" y="246"/>
                    <a:pt x="278" y="246"/>
                  </a:cubicBezTo>
                  <a:cubicBezTo>
                    <a:pt x="266" y="246"/>
                    <a:pt x="266" y="246"/>
                    <a:pt x="266" y="246"/>
                  </a:cubicBezTo>
                  <a:cubicBezTo>
                    <a:pt x="266" y="228"/>
                    <a:pt x="266" y="228"/>
                    <a:pt x="266" y="228"/>
                  </a:cubicBezTo>
                  <a:cubicBezTo>
                    <a:pt x="273" y="228"/>
                    <a:pt x="273" y="228"/>
                    <a:pt x="273" y="228"/>
                  </a:cubicBezTo>
                  <a:cubicBezTo>
                    <a:pt x="266" y="167"/>
                    <a:pt x="266" y="167"/>
                    <a:pt x="266" y="167"/>
                  </a:cubicBezTo>
                  <a:cubicBezTo>
                    <a:pt x="266" y="147"/>
                    <a:pt x="266" y="147"/>
                    <a:pt x="266" y="147"/>
                  </a:cubicBezTo>
                  <a:cubicBezTo>
                    <a:pt x="278" y="147"/>
                    <a:pt x="278" y="147"/>
                    <a:pt x="278" y="147"/>
                  </a:cubicBezTo>
                  <a:close/>
                  <a:moveTo>
                    <a:pt x="278" y="325"/>
                  </a:moveTo>
                  <a:cubicBezTo>
                    <a:pt x="278" y="337"/>
                    <a:pt x="278" y="337"/>
                    <a:pt x="278" y="337"/>
                  </a:cubicBezTo>
                  <a:cubicBezTo>
                    <a:pt x="266" y="331"/>
                    <a:pt x="266" y="331"/>
                    <a:pt x="266" y="331"/>
                  </a:cubicBezTo>
                  <a:cubicBezTo>
                    <a:pt x="266" y="319"/>
                    <a:pt x="266" y="319"/>
                    <a:pt x="266" y="319"/>
                  </a:cubicBezTo>
                  <a:cubicBezTo>
                    <a:pt x="278" y="325"/>
                    <a:pt x="278" y="325"/>
                    <a:pt x="278" y="325"/>
                  </a:cubicBezTo>
                  <a:close/>
                  <a:moveTo>
                    <a:pt x="278" y="339"/>
                  </a:moveTo>
                  <a:cubicBezTo>
                    <a:pt x="278" y="348"/>
                    <a:pt x="278" y="348"/>
                    <a:pt x="278" y="348"/>
                  </a:cubicBezTo>
                  <a:cubicBezTo>
                    <a:pt x="266" y="348"/>
                    <a:pt x="266" y="348"/>
                    <a:pt x="266" y="348"/>
                  </a:cubicBezTo>
                  <a:cubicBezTo>
                    <a:pt x="266" y="339"/>
                    <a:pt x="266" y="339"/>
                    <a:pt x="266" y="339"/>
                  </a:cubicBezTo>
                  <a:cubicBezTo>
                    <a:pt x="278" y="339"/>
                    <a:pt x="278" y="339"/>
                    <a:pt x="278" y="339"/>
                  </a:cubicBezTo>
                  <a:close/>
                  <a:moveTo>
                    <a:pt x="278" y="362"/>
                  </a:moveTo>
                  <a:cubicBezTo>
                    <a:pt x="278" y="372"/>
                    <a:pt x="278" y="372"/>
                    <a:pt x="278" y="372"/>
                  </a:cubicBezTo>
                  <a:cubicBezTo>
                    <a:pt x="266" y="372"/>
                    <a:pt x="266" y="372"/>
                    <a:pt x="266" y="372"/>
                  </a:cubicBezTo>
                  <a:cubicBezTo>
                    <a:pt x="266" y="362"/>
                    <a:pt x="266" y="362"/>
                    <a:pt x="266" y="362"/>
                  </a:cubicBezTo>
                  <a:cubicBezTo>
                    <a:pt x="278" y="362"/>
                    <a:pt x="278" y="362"/>
                    <a:pt x="278" y="362"/>
                  </a:cubicBezTo>
                  <a:close/>
                  <a:moveTo>
                    <a:pt x="278" y="379"/>
                  </a:moveTo>
                  <a:cubicBezTo>
                    <a:pt x="278" y="391"/>
                    <a:pt x="278" y="391"/>
                    <a:pt x="278" y="391"/>
                  </a:cubicBezTo>
                  <a:cubicBezTo>
                    <a:pt x="266" y="391"/>
                    <a:pt x="266" y="391"/>
                    <a:pt x="266" y="391"/>
                  </a:cubicBezTo>
                  <a:cubicBezTo>
                    <a:pt x="266" y="379"/>
                    <a:pt x="266" y="379"/>
                    <a:pt x="266" y="379"/>
                  </a:cubicBezTo>
                  <a:cubicBezTo>
                    <a:pt x="278" y="379"/>
                    <a:pt x="278" y="379"/>
                    <a:pt x="278" y="379"/>
                  </a:cubicBezTo>
                  <a:close/>
                  <a:moveTo>
                    <a:pt x="278" y="399"/>
                  </a:moveTo>
                  <a:cubicBezTo>
                    <a:pt x="278" y="409"/>
                    <a:pt x="278" y="409"/>
                    <a:pt x="278" y="409"/>
                  </a:cubicBezTo>
                  <a:cubicBezTo>
                    <a:pt x="266" y="409"/>
                    <a:pt x="266" y="409"/>
                    <a:pt x="266" y="409"/>
                  </a:cubicBezTo>
                  <a:cubicBezTo>
                    <a:pt x="266" y="399"/>
                    <a:pt x="266" y="399"/>
                    <a:pt x="266" y="399"/>
                  </a:cubicBezTo>
                  <a:cubicBezTo>
                    <a:pt x="278" y="399"/>
                    <a:pt x="278" y="399"/>
                    <a:pt x="278" y="399"/>
                  </a:cubicBezTo>
                  <a:close/>
                  <a:moveTo>
                    <a:pt x="278" y="419"/>
                  </a:moveTo>
                  <a:cubicBezTo>
                    <a:pt x="278" y="428"/>
                    <a:pt x="278" y="428"/>
                    <a:pt x="278" y="428"/>
                  </a:cubicBezTo>
                  <a:cubicBezTo>
                    <a:pt x="266" y="428"/>
                    <a:pt x="266" y="428"/>
                    <a:pt x="266" y="428"/>
                  </a:cubicBezTo>
                  <a:cubicBezTo>
                    <a:pt x="266" y="419"/>
                    <a:pt x="266" y="419"/>
                    <a:pt x="266" y="419"/>
                  </a:cubicBezTo>
                  <a:lnTo>
                    <a:pt x="278" y="419"/>
                  </a:lnTo>
                  <a:close/>
                  <a:moveTo>
                    <a:pt x="248" y="0"/>
                  </a:moveTo>
                  <a:cubicBezTo>
                    <a:pt x="254" y="1"/>
                    <a:pt x="260" y="1"/>
                    <a:pt x="266" y="2"/>
                  </a:cubicBezTo>
                  <a:cubicBezTo>
                    <a:pt x="266" y="10"/>
                    <a:pt x="266" y="10"/>
                    <a:pt x="266" y="10"/>
                  </a:cubicBezTo>
                  <a:cubicBezTo>
                    <a:pt x="260" y="10"/>
                    <a:pt x="254" y="9"/>
                    <a:pt x="248" y="9"/>
                  </a:cubicBezTo>
                  <a:cubicBezTo>
                    <a:pt x="248" y="0"/>
                    <a:pt x="248" y="0"/>
                    <a:pt x="248" y="0"/>
                  </a:cubicBezTo>
                  <a:close/>
                  <a:moveTo>
                    <a:pt x="266" y="475"/>
                  </a:moveTo>
                  <a:cubicBezTo>
                    <a:pt x="260" y="476"/>
                    <a:pt x="254" y="476"/>
                    <a:pt x="248" y="476"/>
                  </a:cubicBezTo>
                  <a:cubicBezTo>
                    <a:pt x="248" y="468"/>
                    <a:pt x="248" y="468"/>
                    <a:pt x="248" y="468"/>
                  </a:cubicBezTo>
                  <a:cubicBezTo>
                    <a:pt x="253" y="468"/>
                    <a:pt x="259" y="467"/>
                    <a:pt x="266" y="466"/>
                  </a:cubicBezTo>
                  <a:cubicBezTo>
                    <a:pt x="266" y="475"/>
                    <a:pt x="266" y="475"/>
                    <a:pt x="266" y="475"/>
                  </a:cubicBezTo>
                  <a:close/>
                  <a:moveTo>
                    <a:pt x="266" y="68"/>
                  </a:moveTo>
                  <a:cubicBezTo>
                    <a:pt x="266" y="82"/>
                    <a:pt x="266" y="82"/>
                    <a:pt x="266" y="82"/>
                  </a:cubicBezTo>
                  <a:cubicBezTo>
                    <a:pt x="248" y="62"/>
                    <a:pt x="248" y="62"/>
                    <a:pt x="248" y="62"/>
                  </a:cubicBezTo>
                  <a:cubicBezTo>
                    <a:pt x="248" y="48"/>
                    <a:pt x="248" y="48"/>
                    <a:pt x="248" y="48"/>
                  </a:cubicBezTo>
                  <a:cubicBezTo>
                    <a:pt x="266" y="68"/>
                    <a:pt x="266" y="68"/>
                    <a:pt x="266" y="68"/>
                  </a:cubicBezTo>
                  <a:close/>
                  <a:moveTo>
                    <a:pt x="266" y="147"/>
                  </a:moveTo>
                  <a:cubicBezTo>
                    <a:pt x="266" y="167"/>
                    <a:pt x="266" y="167"/>
                    <a:pt x="266" y="167"/>
                  </a:cubicBezTo>
                  <a:cubicBezTo>
                    <a:pt x="265" y="158"/>
                    <a:pt x="265" y="158"/>
                    <a:pt x="265" y="158"/>
                  </a:cubicBezTo>
                  <a:cubicBezTo>
                    <a:pt x="260" y="158"/>
                    <a:pt x="260" y="158"/>
                    <a:pt x="260" y="158"/>
                  </a:cubicBezTo>
                  <a:cubicBezTo>
                    <a:pt x="262" y="228"/>
                    <a:pt x="262" y="228"/>
                    <a:pt x="262" y="228"/>
                  </a:cubicBezTo>
                  <a:cubicBezTo>
                    <a:pt x="266" y="228"/>
                    <a:pt x="266" y="228"/>
                    <a:pt x="266" y="228"/>
                  </a:cubicBezTo>
                  <a:cubicBezTo>
                    <a:pt x="266" y="246"/>
                    <a:pt x="266" y="246"/>
                    <a:pt x="266" y="246"/>
                  </a:cubicBezTo>
                  <a:cubicBezTo>
                    <a:pt x="263" y="246"/>
                    <a:pt x="263" y="246"/>
                    <a:pt x="263" y="246"/>
                  </a:cubicBezTo>
                  <a:cubicBezTo>
                    <a:pt x="263" y="317"/>
                    <a:pt x="263" y="317"/>
                    <a:pt x="263" y="317"/>
                  </a:cubicBezTo>
                  <a:cubicBezTo>
                    <a:pt x="266" y="319"/>
                    <a:pt x="266" y="319"/>
                    <a:pt x="266" y="319"/>
                  </a:cubicBezTo>
                  <a:cubicBezTo>
                    <a:pt x="266" y="331"/>
                    <a:pt x="266" y="331"/>
                    <a:pt x="266" y="331"/>
                  </a:cubicBezTo>
                  <a:cubicBezTo>
                    <a:pt x="253" y="324"/>
                    <a:pt x="253" y="324"/>
                    <a:pt x="253" y="324"/>
                  </a:cubicBezTo>
                  <a:cubicBezTo>
                    <a:pt x="252" y="238"/>
                    <a:pt x="252" y="238"/>
                    <a:pt x="252" y="238"/>
                  </a:cubicBezTo>
                  <a:cubicBezTo>
                    <a:pt x="248" y="238"/>
                    <a:pt x="248" y="238"/>
                    <a:pt x="248" y="238"/>
                  </a:cubicBezTo>
                  <a:cubicBezTo>
                    <a:pt x="248" y="228"/>
                    <a:pt x="248" y="228"/>
                    <a:pt x="248" y="228"/>
                  </a:cubicBezTo>
                  <a:cubicBezTo>
                    <a:pt x="253" y="228"/>
                    <a:pt x="253" y="228"/>
                    <a:pt x="253" y="228"/>
                  </a:cubicBezTo>
                  <a:cubicBezTo>
                    <a:pt x="249" y="158"/>
                    <a:pt x="249" y="158"/>
                    <a:pt x="249" y="158"/>
                  </a:cubicBezTo>
                  <a:cubicBezTo>
                    <a:pt x="248" y="158"/>
                    <a:pt x="248" y="158"/>
                    <a:pt x="248" y="158"/>
                  </a:cubicBezTo>
                  <a:cubicBezTo>
                    <a:pt x="248" y="147"/>
                    <a:pt x="248" y="147"/>
                    <a:pt x="248" y="147"/>
                  </a:cubicBezTo>
                  <a:cubicBezTo>
                    <a:pt x="266" y="147"/>
                    <a:pt x="266" y="147"/>
                    <a:pt x="266" y="147"/>
                  </a:cubicBezTo>
                  <a:close/>
                  <a:moveTo>
                    <a:pt x="266" y="339"/>
                  </a:moveTo>
                  <a:cubicBezTo>
                    <a:pt x="266" y="348"/>
                    <a:pt x="266" y="348"/>
                    <a:pt x="266" y="348"/>
                  </a:cubicBezTo>
                  <a:cubicBezTo>
                    <a:pt x="248" y="348"/>
                    <a:pt x="248" y="348"/>
                    <a:pt x="248" y="348"/>
                  </a:cubicBezTo>
                  <a:cubicBezTo>
                    <a:pt x="248" y="339"/>
                    <a:pt x="248" y="339"/>
                    <a:pt x="248" y="339"/>
                  </a:cubicBezTo>
                  <a:cubicBezTo>
                    <a:pt x="266" y="339"/>
                    <a:pt x="266" y="339"/>
                    <a:pt x="266" y="339"/>
                  </a:cubicBezTo>
                  <a:close/>
                  <a:moveTo>
                    <a:pt x="266" y="362"/>
                  </a:moveTo>
                  <a:cubicBezTo>
                    <a:pt x="266" y="372"/>
                    <a:pt x="266" y="372"/>
                    <a:pt x="266" y="372"/>
                  </a:cubicBezTo>
                  <a:cubicBezTo>
                    <a:pt x="248" y="372"/>
                    <a:pt x="248" y="372"/>
                    <a:pt x="248" y="372"/>
                  </a:cubicBezTo>
                  <a:cubicBezTo>
                    <a:pt x="248" y="362"/>
                    <a:pt x="248" y="362"/>
                    <a:pt x="248" y="362"/>
                  </a:cubicBezTo>
                  <a:cubicBezTo>
                    <a:pt x="266" y="362"/>
                    <a:pt x="266" y="362"/>
                    <a:pt x="266" y="362"/>
                  </a:cubicBezTo>
                  <a:close/>
                  <a:moveTo>
                    <a:pt x="266" y="379"/>
                  </a:moveTo>
                  <a:cubicBezTo>
                    <a:pt x="266" y="391"/>
                    <a:pt x="266" y="391"/>
                    <a:pt x="266" y="391"/>
                  </a:cubicBezTo>
                  <a:cubicBezTo>
                    <a:pt x="248" y="391"/>
                    <a:pt x="248" y="391"/>
                    <a:pt x="248" y="391"/>
                  </a:cubicBezTo>
                  <a:cubicBezTo>
                    <a:pt x="248" y="379"/>
                    <a:pt x="248" y="379"/>
                    <a:pt x="248" y="379"/>
                  </a:cubicBezTo>
                  <a:cubicBezTo>
                    <a:pt x="266" y="379"/>
                    <a:pt x="266" y="379"/>
                    <a:pt x="266" y="379"/>
                  </a:cubicBezTo>
                  <a:close/>
                  <a:moveTo>
                    <a:pt x="266" y="399"/>
                  </a:moveTo>
                  <a:cubicBezTo>
                    <a:pt x="266" y="409"/>
                    <a:pt x="266" y="409"/>
                    <a:pt x="266" y="409"/>
                  </a:cubicBezTo>
                  <a:cubicBezTo>
                    <a:pt x="248" y="409"/>
                    <a:pt x="248" y="409"/>
                    <a:pt x="248" y="409"/>
                  </a:cubicBezTo>
                  <a:cubicBezTo>
                    <a:pt x="248" y="399"/>
                    <a:pt x="248" y="399"/>
                    <a:pt x="248" y="399"/>
                  </a:cubicBezTo>
                  <a:cubicBezTo>
                    <a:pt x="266" y="399"/>
                    <a:pt x="266" y="399"/>
                    <a:pt x="266" y="399"/>
                  </a:cubicBezTo>
                  <a:close/>
                  <a:moveTo>
                    <a:pt x="266" y="419"/>
                  </a:moveTo>
                  <a:cubicBezTo>
                    <a:pt x="266" y="428"/>
                    <a:pt x="266" y="428"/>
                    <a:pt x="266" y="428"/>
                  </a:cubicBezTo>
                  <a:cubicBezTo>
                    <a:pt x="248" y="428"/>
                    <a:pt x="248" y="428"/>
                    <a:pt x="248" y="428"/>
                  </a:cubicBezTo>
                  <a:cubicBezTo>
                    <a:pt x="248" y="419"/>
                    <a:pt x="248" y="419"/>
                    <a:pt x="248" y="419"/>
                  </a:cubicBezTo>
                  <a:lnTo>
                    <a:pt x="266" y="419"/>
                  </a:lnTo>
                  <a:close/>
                  <a:moveTo>
                    <a:pt x="238" y="0"/>
                  </a:moveTo>
                  <a:cubicBezTo>
                    <a:pt x="241" y="0"/>
                    <a:pt x="244" y="0"/>
                    <a:pt x="248" y="0"/>
                  </a:cubicBezTo>
                  <a:cubicBezTo>
                    <a:pt x="248" y="9"/>
                    <a:pt x="248" y="9"/>
                    <a:pt x="248" y="9"/>
                  </a:cubicBezTo>
                  <a:cubicBezTo>
                    <a:pt x="244" y="9"/>
                    <a:pt x="241" y="9"/>
                    <a:pt x="238" y="9"/>
                  </a:cubicBezTo>
                  <a:cubicBezTo>
                    <a:pt x="238" y="0"/>
                    <a:pt x="238" y="0"/>
                    <a:pt x="238" y="0"/>
                  </a:cubicBezTo>
                  <a:close/>
                  <a:moveTo>
                    <a:pt x="248" y="476"/>
                  </a:moveTo>
                  <a:cubicBezTo>
                    <a:pt x="244" y="476"/>
                    <a:pt x="241" y="476"/>
                    <a:pt x="238" y="476"/>
                  </a:cubicBezTo>
                  <a:cubicBezTo>
                    <a:pt x="238" y="468"/>
                    <a:pt x="238" y="468"/>
                    <a:pt x="238" y="468"/>
                  </a:cubicBezTo>
                  <a:cubicBezTo>
                    <a:pt x="241" y="468"/>
                    <a:pt x="244" y="468"/>
                    <a:pt x="248" y="468"/>
                  </a:cubicBezTo>
                  <a:cubicBezTo>
                    <a:pt x="248" y="476"/>
                    <a:pt x="248" y="476"/>
                    <a:pt x="248" y="476"/>
                  </a:cubicBezTo>
                  <a:close/>
                  <a:moveTo>
                    <a:pt x="248" y="48"/>
                  </a:moveTo>
                  <a:cubicBezTo>
                    <a:pt x="248" y="62"/>
                    <a:pt x="248" y="62"/>
                    <a:pt x="248" y="62"/>
                  </a:cubicBezTo>
                  <a:cubicBezTo>
                    <a:pt x="238" y="51"/>
                    <a:pt x="238" y="51"/>
                    <a:pt x="238" y="51"/>
                  </a:cubicBezTo>
                  <a:cubicBezTo>
                    <a:pt x="238" y="37"/>
                    <a:pt x="238" y="37"/>
                    <a:pt x="238" y="37"/>
                  </a:cubicBezTo>
                  <a:cubicBezTo>
                    <a:pt x="248" y="48"/>
                    <a:pt x="248" y="48"/>
                    <a:pt x="248" y="48"/>
                  </a:cubicBezTo>
                  <a:close/>
                  <a:moveTo>
                    <a:pt x="248" y="147"/>
                  </a:moveTo>
                  <a:cubicBezTo>
                    <a:pt x="248" y="158"/>
                    <a:pt x="248" y="158"/>
                    <a:pt x="248" y="158"/>
                  </a:cubicBezTo>
                  <a:cubicBezTo>
                    <a:pt x="242" y="158"/>
                    <a:pt x="242" y="158"/>
                    <a:pt x="242" y="158"/>
                  </a:cubicBezTo>
                  <a:cubicBezTo>
                    <a:pt x="242" y="159"/>
                    <a:pt x="243" y="228"/>
                    <a:pt x="243" y="228"/>
                  </a:cubicBezTo>
                  <a:cubicBezTo>
                    <a:pt x="248" y="228"/>
                    <a:pt x="248" y="228"/>
                    <a:pt x="248" y="228"/>
                  </a:cubicBezTo>
                  <a:cubicBezTo>
                    <a:pt x="248" y="238"/>
                    <a:pt x="248" y="238"/>
                    <a:pt x="248" y="238"/>
                  </a:cubicBezTo>
                  <a:cubicBezTo>
                    <a:pt x="238" y="238"/>
                    <a:pt x="238" y="238"/>
                    <a:pt x="238" y="238"/>
                  </a:cubicBezTo>
                  <a:cubicBezTo>
                    <a:pt x="238" y="147"/>
                    <a:pt x="238" y="147"/>
                    <a:pt x="238" y="147"/>
                  </a:cubicBezTo>
                  <a:cubicBezTo>
                    <a:pt x="248" y="147"/>
                    <a:pt x="248" y="147"/>
                    <a:pt x="248" y="147"/>
                  </a:cubicBezTo>
                  <a:close/>
                  <a:moveTo>
                    <a:pt x="248" y="339"/>
                  </a:moveTo>
                  <a:cubicBezTo>
                    <a:pt x="248" y="348"/>
                    <a:pt x="248" y="348"/>
                    <a:pt x="248" y="348"/>
                  </a:cubicBezTo>
                  <a:cubicBezTo>
                    <a:pt x="238" y="348"/>
                    <a:pt x="238" y="348"/>
                    <a:pt x="238" y="348"/>
                  </a:cubicBezTo>
                  <a:cubicBezTo>
                    <a:pt x="238" y="339"/>
                    <a:pt x="238" y="339"/>
                    <a:pt x="238" y="339"/>
                  </a:cubicBezTo>
                  <a:cubicBezTo>
                    <a:pt x="248" y="339"/>
                    <a:pt x="248" y="339"/>
                    <a:pt x="248" y="339"/>
                  </a:cubicBezTo>
                  <a:close/>
                  <a:moveTo>
                    <a:pt x="248" y="362"/>
                  </a:moveTo>
                  <a:cubicBezTo>
                    <a:pt x="248" y="372"/>
                    <a:pt x="248" y="372"/>
                    <a:pt x="248" y="372"/>
                  </a:cubicBezTo>
                  <a:cubicBezTo>
                    <a:pt x="238" y="372"/>
                    <a:pt x="238" y="372"/>
                    <a:pt x="238" y="372"/>
                  </a:cubicBezTo>
                  <a:cubicBezTo>
                    <a:pt x="238" y="362"/>
                    <a:pt x="238" y="362"/>
                    <a:pt x="238" y="362"/>
                  </a:cubicBezTo>
                  <a:cubicBezTo>
                    <a:pt x="248" y="362"/>
                    <a:pt x="248" y="362"/>
                    <a:pt x="248" y="362"/>
                  </a:cubicBezTo>
                  <a:close/>
                  <a:moveTo>
                    <a:pt x="248" y="379"/>
                  </a:moveTo>
                  <a:cubicBezTo>
                    <a:pt x="248" y="391"/>
                    <a:pt x="248" y="391"/>
                    <a:pt x="248" y="391"/>
                  </a:cubicBezTo>
                  <a:cubicBezTo>
                    <a:pt x="238" y="391"/>
                    <a:pt x="238" y="391"/>
                    <a:pt x="238" y="391"/>
                  </a:cubicBezTo>
                  <a:cubicBezTo>
                    <a:pt x="238" y="379"/>
                    <a:pt x="238" y="379"/>
                    <a:pt x="238" y="379"/>
                  </a:cubicBezTo>
                  <a:cubicBezTo>
                    <a:pt x="248" y="379"/>
                    <a:pt x="248" y="379"/>
                    <a:pt x="248" y="379"/>
                  </a:cubicBezTo>
                  <a:close/>
                  <a:moveTo>
                    <a:pt x="248" y="399"/>
                  </a:moveTo>
                  <a:cubicBezTo>
                    <a:pt x="248" y="409"/>
                    <a:pt x="248" y="409"/>
                    <a:pt x="248" y="409"/>
                  </a:cubicBezTo>
                  <a:cubicBezTo>
                    <a:pt x="238" y="409"/>
                    <a:pt x="238" y="409"/>
                    <a:pt x="238" y="409"/>
                  </a:cubicBezTo>
                  <a:cubicBezTo>
                    <a:pt x="238" y="399"/>
                    <a:pt x="238" y="399"/>
                    <a:pt x="238" y="399"/>
                  </a:cubicBezTo>
                  <a:cubicBezTo>
                    <a:pt x="248" y="399"/>
                    <a:pt x="248" y="399"/>
                    <a:pt x="248" y="399"/>
                  </a:cubicBezTo>
                  <a:close/>
                  <a:moveTo>
                    <a:pt x="248" y="419"/>
                  </a:moveTo>
                  <a:cubicBezTo>
                    <a:pt x="248" y="428"/>
                    <a:pt x="248" y="428"/>
                    <a:pt x="248" y="428"/>
                  </a:cubicBezTo>
                  <a:cubicBezTo>
                    <a:pt x="238" y="428"/>
                    <a:pt x="238" y="428"/>
                    <a:pt x="238" y="428"/>
                  </a:cubicBezTo>
                  <a:cubicBezTo>
                    <a:pt x="238" y="419"/>
                    <a:pt x="238" y="419"/>
                    <a:pt x="238" y="419"/>
                  </a:cubicBezTo>
                  <a:lnTo>
                    <a:pt x="248" y="419"/>
                  </a:lnTo>
                  <a:close/>
                  <a:moveTo>
                    <a:pt x="238" y="476"/>
                  </a:moveTo>
                  <a:cubicBezTo>
                    <a:pt x="234" y="476"/>
                    <a:pt x="231" y="476"/>
                    <a:pt x="228" y="476"/>
                  </a:cubicBezTo>
                  <a:cubicBezTo>
                    <a:pt x="228" y="468"/>
                    <a:pt x="228" y="468"/>
                    <a:pt x="228" y="468"/>
                  </a:cubicBezTo>
                  <a:cubicBezTo>
                    <a:pt x="228" y="468"/>
                    <a:pt x="232" y="468"/>
                    <a:pt x="238" y="468"/>
                  </a:cubicBezTo>
                  <a:cubicBezTo>
                    <a:pt x="238" y="476"/>
                    <a:pt x="238" y="476"/>
                    <a:pt x="238" y="476"/>
                  </a:cubicBezTo>
                  <a:close/>
                  <a:moveTo>
                    <a:pt x="228" y="0"/>
                  </a:moveTo>
                  <a:cubicBezTo>
                    <a:pt x="231" y="0"/>
                    <a:pt x="234" y="0"/>
                    <a:pt x="238" y="0"/>
                  </a:cubicBezTo>
                  <a:cubicBezTo>
                    <a:pt x="238" y="9"/>
                    <a:pt x="238" y="9"/>
                    <a:pt x="238" y="9"/>
                  </a:cubicBezTo>
                  <a:cubicBezTo>
                    <a:pt x="235" y="9"/>
                    <a:pt x="231" y="9"/>
                    <a:pt x="228" y="9"/>
                  </a:cubicBezTo>
                  <a:cubicBezTo>
                    <a:pt x="228" y="0"/>
                    <a:pt x="228" y="0"/>
                    <a:pt x="228" y="0"/>
                  </a:cubicBezTo>
                  <a:close/>
                  <a:moveTo>
                    <a:pt x="238" y="37"/>
                  </a:moveTo>
                  <a:cubicBezTo>
                    <a:pt x="238" y="51"/>
                    <a:pt x="238" y="51"/>
                    <a:pt x="238" y="51"/>
                  </a:cubicBezTo>
                  <a:cubicBezTo>
                    <a:pt x="237" y="51"/>
                    <a:pt x="237" y="51"/>
                    <a:pt x="237" y="51"/>
                  </a:cubicBezTo>
                  <a:cubicBezTo>
                    <a:pt x="228" y="61"/>
                    <a:pt x="228" y="61"/>
                    <a:pt x="228" y="61"/>
                  </a:cubicBezTo>
                  <a:cubicBezTo>
                    <a:pt x="228" y="47"/>
                    <a:pt x="228" y="47"/>
                    <a:pt x="228" y="47"/>
                  </a:cubicBezTo>
                  <a:cubicBezTo>
                    <a:pt x="237" y="37"/>
                    <a:pt x="237" y="37"/>
                    <a:pt x="237" y="37"/>
                  </a:cubicBezTo>
                  <a:cubicBezTo>
                    <a:pt x="238" y="37"/>
                    <a:pt x="238" y="37"/>
                    <a:pt x="238" y="37"/>
                  </a:cubicBezTo>
                  <a:close/>
                  <a:moveTo>
                    <a:pt x="238" y="147"/>
                  </a:moveTo>
                  <a:cubicBezTo>
                    <a:pt x="238" y="238"/>
                    <a:pt x="238" y="238"/>
                    <a:pt x="238" y="238"/>
                  </a:cubicBezTo>
                  <a:cubicBezTo>
                    <a:pt x="228" y="238"/>
                    <a:pt x="228" y="238"/>
                    <a:pt x="228" y="238"/>
                  </a:cubicBezTo>
                  <a:cubicBezTo>
                    <a:pt x="228" y="228"/>
                    <a:pt x="228" y="228"/>
                    <a:pt x="228" y="228"/>
                  </a:cubicBezTo>
                  <a:cubicBezTo>
                    <a:pt x="233" y="228"/>
                    <a:pt x="233" y="228"/>
                    <a:pt x="233" y="228"/>
                  </a:cubicBezTo>
                  <a:cubicBezTo>
                    <a:pt x="233" y="158"/>
                    <a:pt x="233" y="158"/>
                    <a:pt x="233" y="158"/>
                  </a:cubicBezTo>
                  <a:cubicBezTo>
                    <a:pt x="233" y="158"/>
                    <a:pt x="230" y="158"/>
                    <a:pt x="228" y="158"/>
                  </a:cubicBezTo>
                  <a:cubicBezTo>
                    <a:pt x="228" y="147"/>
                    <a:pt x="228" y="147"/>
                    <a:pt x="228" y="147"/>
                  </a:cubicBezTo>
                  <a:cubicBezTo>
                    <a:pt x="238" y="147"/>
                    <a:pt x="238" y="147"/>
                    <a:pt x="238" y="147"/>
                  </a:cubicBezTo>
                  <a:close/>
                  <a:moveTo>
                    <a:pt x="238" y="339"/>
                  </a:moveTo>
                  <a:cubicBezTo>
                    <a:pt x="238" y="348"/>
                    <a:pt x="238" y="348"/>
                    <a:pt x="238" y="348"/>
                  </a:cubicBezTo>
                  <a:cubicBezTo>
                    <a:pt x="228" y="348"/>
                    <a:pt x="228" y="348"/>
                    <a:pt x="228" y="348"/>
                  </a:cubicBezTo>
                  <a:cubicBezTo>
                    <a:pt x="228" y="339"/>
                    <a:pt x="228" y="339"/>
                    <a:pt x="228" y="339"/>
                  </a:cubicBezTo>
                  <a:cubicBezTo>
                    <a:pt x="238" y="339"/>
                    <a:pt x="238" y="339"/>
                    <a:pt x="238" y="339"/>
                  </a:cubicBezTo>
                  <a:close/>
                  <a:moveTo>
                    <a:pt x="238" y="362"/>
                  </a:moveTo>
                  <a:cubicBezTo>
                    <a:pt x="238" y="372"/>
                    <a:pt x="238" y="372"/>
                    <a:pt x="238" y="372"/>
                  </a:cubicBezTo>
                  <a:cubicBezTo>
                    <a:pt x="228" y="372"/>
                    <a:pt x="228" y="372"/>
                    <a:pt x="228" y="372"/>
                  </a:cubicBezTo>
                  <a:cubicBezTo>
                    <a:pt x="228" y="362"/>
                    <a:pt x="228" y="362"/>
                    <a:pt x="228" y="362"/>
                  </a:cubicBezTo>
                  <a:cubicBezTo>
                    <a:pt x="238" y="362"/>
                    <a:pt x="238" y="362"/>
                    <a:pt x="238" y="362"/>
                  </a:cubicBezTo>
                  <a:close/>
                  <a:moveTo>
                    <a:pt x="238" y="379"/>
                  </a:moveTo>
                  <a:cubicBezTo>
                    <a:pt x="238" y="391"/>
                    <a:pt x="238" y="391"/>
                    <a:pt x="238" y="391"/>
                  </a:cubicBezTo>
                  <a:cubicBezTo>
                    <a:pt x="228" y="391"/>
                    <a:pt x="228" y="391"/>
                    <a:pt x="228" y="391"/>
                  </a:cubicBezTo>
                  <a:cubicBezTo>
                    <a:pt x="228" y="379"/>
                    <a:pt x="228" y="379"/>
                    <a:pt x="228" y="379"/>
                  </a:cubicBezTo>
                  <a:cubicBezTo>
                    <a:pt x="238" y="379"/>
                    <a:pt x="238" y="379"/>
                    <a:pt x="238" y="379"/>
                  </a:cubicBezTo>
                  <a:close/>
                  <a:moveTo>
                    <a:pt x="238" y="399"/>
                  </a:moveTo>
                  <a:cubicBezTo>
                    <a:pt x="238" y="409"/>
                    <a:pt x="238" y="409"/>
                    <a:pt x="238" y="409"/>
                  </a:cubicBezTo>
                  <a:cubicBezTo>
                    <a:pt x="228" y="409"/>
                    <a:pt x="228" y="409"/>
                    <a:pt x="228" y="409"/>
                  </a:cubicBezTo>
                  <a:cubicBezTo>
                    <a:pt x="228" y="399"/>
                    <a:pt x="228" y="399"/>
                    <a:pt x="228" y="399"/>
                  </a:cubicBezTo>
                  <a:cubicBezTo>
                    <a:pt x="238" y="399"/>
                    <a:pt x="238" y="399"/>
                    <a:pt x="238" y="399"/>
                  </a:cubicBezTo>
                  <a:close/>
                  <a:moveTo>
                    <a:pt x="238" y="419"/>
                  </a:moveTo>
                  <a:cubicBezTo>
                    <a:pt x="238" y="428"/>
                    <a:pt x="238" y="428"/>
                    <a:pt x="238" y="428"/>
                  </a:cubicBezTo>
                  <a:cubicBezTo>
                    <a:pt x="228" y="428"/>
                    <a:pt x="228" y="428"/>
                    <a:pt x="228" y="428"/>
                  </a:cubicBezTo>
                  <a:cubicBezTo>
                    <a:pt x="228" y="419"/>
                    <a:pt x="228" y="419"/>
                    <a:pt x="228" y="419"/>
                  </a:cubicBezTo>
                  <a:lnTo>
                    <a:pt x="238" y="419"/>
                  </a:lnTo>
                  <a:close/>
                  <a:moveTo>
                    <a:pt x="228" y="476"/>
                  </a:moveTo>
                  <a:cubicBezTo>
                    <a:pt x="221" y="476"/>
                    <a:pt x="215" y="475"/>
                    <a:pt x="209" y="475"/>
                  </a:cubicBezTo>
                  <a:cubicBezTo>
                    <a:pt x="209" y="466"/>
                    <a:pt x="209" y="466"/>
                    <a:pt x="209" y="466"/>
                  </a:cubicBezTo>
                  <a:cubicBezTo>
                    <a:pt x="215" y="467"/>
                    <a:pt x="221" y="468"/>
                    <a:pt x="228" y="468"/>
                  </a:cubicBezTo>
                  <a:cubicBezTo>
                    <a:pt x="228" y="468"/>
                    <a:pt x="228" y="468"/>
                    <a:pt x="228" y="468"/>
                  </a:cubicBezTo>
                  <a:cubicBezTo>
                    <a:pt x="228" y="476"/>
                    <a:pt x="228" y="476"/>
                    <a:pt x="228" y="476"/>
                  </a:cubicBezTo>
                  <a:close/>
                  <a:moveTo>
                    <a:pt x="209" y="2"/>
                  </a:moveTo>
                  <a:cubicBezTo>
                    <a:pt x="215" y="1"/>
                    <a:pt x="221" y="1"/>
                    <a:pt x="228" y="0"/>
                  </a:cubicBezTo>
                  <a:cubicBezTo>
                    <a:pt x="228" y="9"/>
                    <a:pt x="228" y="9"/>
                    <a:pt x="228" y="9"/>
                  </a:cubicBezTo>
                  <a:cubicBezTo>
                    <a:pt x="222" y="9"/>
                    <a:pt x="215" y="10"/>
                    <a:pt x="209" y="11"/>
                  </a:cubicBezTo>
                  <a:cubicBezTo>
                    <a:pt x="209" y="2"/>
                    <a:pt x="209" y="2"/>
                    <a:pt x="209" y="2"/>
                  </a:cubicBezTo>
                  <a:close/>
                  <a:moveTo>
                    <a:pt x="228" y="47"/>
                  </a:moveTo>
                  <a:cubicBezTo>
                    <a:pt x="228" y="61"/>
                    <a:pt x="228" y="61"/>
                    <a:pt x="228" y="61"/>
                  </a:cubicBezTo>
                  <a:cubicBezTo>
                    <a:pt x="209" y="81"/>
                    <a:pt x="209" y="81"/>
                    <a:pt x="209" y="81"/>
                  </a:cubicBezTo>
                  <a:cubicBezTo>
                    <a:pt x="209" y="66"/>
                    <a:pt x="209" y="66"/>
                    <a:pt x="209" y="66"/>
                  </a:cubicBezTo>
                  <a:cubicBezTo>
                    <a:pt x="228" y="47"/>
                    <a:pt x="228" y="47"/>
                    <a:pt x="228" y="47"/>
                  </a:cubicBezTo>
                  <a:close/>
                  <a:moveTo>
                    <a:pt x="228" y="147"/>
                  </a:moveTo>
                  <a:cubicBezTo>
                    <a:pt x="228" y="158"/>
                    <a:pt x="228" y="158"/>
                    <a:pt x="228" y="158"/>
                  </a:cubicBezTo>
                  <a:cubicBezTo>
                    <a:pt x="227" y="158"/>
                    <a:pt x="227" y="158"/>
                    <a:pt x="227" y="158"/>
                  </a:cubicBezTo>
                  <a:cubicBezTo>
                    <a:pt x="223" y="228"/>
                    <a:pt x="223" y="228"/>
                    <a:pt x="223" y="228"/>
                  </a:cubicBezTo>
                  <a:cubicBezTo>
                    <a:pt x="228" y="228"/>
                    <a:pt x="228" y="228"/>
                    <a:pt x="228" y="228"/>
                  </a:cubicBezTo>
                  <a:cubicBezTo>
                    <a:pt x="228" y="238"/>
                    <a:pt x="228" y="238"/>
                    <a:pt x="228" y="238"/>
                  </a:cubicBezTo>
                  <a:cubicBezTo>
                    <a:pt x="223" y="238"/>
                    <a:pt x="223" y="238"/>
                    <a:pt x="223" y="238"/>
                  </a:cubicBezTo>
                  <a:cubicBezTo>
                    <a:pt x="223" y="324"/>
                    <a:pt x="223" y="324"/>
                    <a:pt x="223" y="324"/>
                  </a:cubicBezTo>
                  <a:cubicBezTo>
                    <a:pt x="209" y="331"/>
                    <a:pt x="209" y="331"/>
                    <a:pt x="209" y="331"/>
                  </a:cubicBezTo>
                  <a:cubicBezTo>
                    <a:pt x="209" y="319"/>
                    <a:pt x="209" y="319"/>
                    <a:pt x="209" y="319"/>
                  </a:cubicBezTo>
                  <a:cubicBezTo>
                    <a:pt x="212" y="317"/>
                    <a:pt x="212" y="317"/>
                    <a:pt x="212" y="317"/>
                  </a:cubicBezTo>
                  <a:cubicBezTo>
                    <a:pt x="211" y="246"/>
                    <a:pt x="211" y="246"/>
                    <a:pt x="211" y="246"/>
                  </a:cubicBezTo>
                  <a:cubicBezTo>
                    <a:pt x="209" y="246"/>
                    <a:pt x="209" y="246"/>
                    <a:pt x="209" y="246"/>
                  </a:cubicBezTo>
                  <a:cubicBezTo>
                    <a:pt x="209" y="228"/>
                    <a:pt x="209" y="228"/>
                    <a:pt x="209" y="228"/>
                  </a:cubicBezTo>
                  <a:cubicBezTo>
                    <a:pt x="213" y="228"/>
                    <a:pt x="213" y="228"/>
                    <a:pt x="213" y="228"/>
                  </a:cubicBezTo>
                  <a:cubicBezTo>
                    <a:pt x="215" y="158"/>
                    <a:pt x="215" y="158"/>
                    <a:pt x="215" y="158"/>
                  </a:cubicBezTo>
                  <a:cubicBezTo>
                    <a:pt x="210" y="158"/>
                    <a:pt x="210" y="158"/>
                    <a:pt x="210" y="158"/>
                  </a:cubicBezTo>
                  <a:cubicBezTo>
                    <a:pt x="209" y="167"/>
                    <a:pt x="209" y="167"/>
                    <a:pt x="209" y="167"/>
                  </a:cubicBezTo>
                  <a:cubicBezTo>
                    <a:pt x="209" y="147"/>
                    <a:pt x="209" y="147"/>
                    <a:pt x="209" y="147"/>
                  </a:cubicBezTo>
                  <a:cubicBezTo>
                    <a:pt x="228" y="147"/>
                    <a:pt x="228" y="147"/>
                    <a:pt x="228" y="147"/>
                  </a:cubicBezTo>
                  <a:close/>
                  <a:moveTo>
                    <a:pt x="228" y="339"/>
                  </a:moveTo>
                  <a:cubicBezTo>
                    <a:pt x="228" y="348"/>
                    <a:pt x="228" y="348"/>
                    <a:pt x="228" y="348"/>
                  </a:cubicBezTo>
                  <a:cubicBezTo>
                    <a:pt x="209" y="348"/>
                    <a:pt x="209" y="348"/>
                    <a:pt x="209" y="348"/>
                  </a:cubicBezTo>
                  <a:cubicBezTo>
                    <a:pt x="209" y="339"/>
                    <a:pt x="209" y="339"/>
                    <a:pt x="209" y="339"/>
                  </a:cubicBezTo>
                  <a:cubicBezTo>
                    <a:pt x="228" y="339"/>
                    <a:pt x="228" y="339"/>
                    <a:pt x="228" y="339"/>
                  </a:cubicBezTo>
                  <a:close/>
                  <a:moveTo>
                    <a:pt x="228" y="362"/>
                  </a:moveTo>
                  <a:cubicBezTo>
                    <a:pt x="228" y="372"/>
                    <a:pt x="228" y="372"/>
                    <a:pt x="228" y="372"/>
                  </a:cubicBezTo>
                  <a:cubicBezTo>
                    <a:pt x="209" y="372"/>
                    <a:pt x="209" y="372"/>
                    <a:pt x="209" y="372"/>
                  </a:cubicBezTo>
                  <a:cubicBezTo>
                    <a:pt x="209" y="362"/>
                    <a:pt x="209" y="362"/>
                    <a:pt x="209" y="362"/>
                  </a:cubicBezTo>
                  <a:cubicBezTo>
                    <a:pt x="228" y="362"/>
                    <a:pt x="228" y="362"/>
                    <a:pt x="228" y="362"/>
                  </a:cubicBezTo>
                  <a:close/>
                  <a:moveTo>
                    <a:pt x="228" y="379"/>
                  </a:moveTo>
                  <a:cubicBezTo>
                    <a:pt x="228" y="391"/>
                    <a:pt x="228" y="391"/>
                    <a:pt x="228" y="391"/>
                  </a:cubicBezTo>
                  <a:cubicBezTo>
                    <a:pt x="221" y="391"/>
                    <a:pt x="215" y="391"/>
                    <a:pt x="209" y="391"/>
                  </a:cubicBezTo>
                  <a:cubicBezTo>
                    <a:pt x="209" y="379"/>
                    <a:pt x="209" y="379"/>
                    <a:pt x="209" y="379"/>
                  </a:cubicBezTo>
                  <a:cubicBezTo>
                    <a:pt x="228" y="379"/>
                    <a:pt x="228" y="379"/>
                    <a:pt x="228" y="379"/>
                  </a:cubicBezTo>
                  <a:close/>
                  <a:moveTo>
                    <a:pt x="228" y="399"/>
                  </a:moveTo>
                  <a:cubicBezTo>
                    <a:pt x="228" y="409"/>
                    <a:pt x="228" y="409"/>
                    <a:pt x="228" y="409"/>
                  </a:cubicBezTo>
                  <a:cubicBezTo>
                    <a:pt x="209" y="409"/>
                    <a:pt x="209" y="409"/>
                    <a:pt x="209" y="409"/>
                  </a:cubicBezTo>
                  <a:cubicBezTo>
                    <a:pt x="209" y="399"/>
                    <a:pt x="209" y="399"/>
                    <a:pt x="209" y="399"/>
                  </a:cubicBezTo>
                  <a:cubicBezTo>
                    <a:pt x="228" y="399"/>
                    <a:pt x="228" y="399"/>
                    <a:pt x="228" y="399"/>
                  </a:cubicBezTo>
                  <a:close/>
                  <a:moveTo>
                    <a:pt x="228" y="419"/>
                  </a:moveTo>
                  <a:cubicBezTo>
                    <a:pt x="228" y="428"/>
                    <a:pt x="228" y="428"/>
                    <a:pt x="228" y="428"/>
                  </a:cubicBezTo>
                  <a:cubicBezTo>
                    <a:pt x="209" y="428"/>
                    <a:pt x="209" y="428"/>
                    <a:pt x="209" y="428"/>
                  </a:cubicBezTo>
                  <a:cubicBezTo>
                    <a:pt x="209" y="419"/>
                    <a:pt x="209" y="419"/>
                    <a:pt x="209" y="419"/>
                  </a:cubicBezTo>
                  <a:lnTo>
                    <a:pt x="228" y="419"/>
                  </a:lnTo>
                  <a:close/>
                  <a:moveTo>
                    <a:pt x="209" y="475"/>
                  </a:moveTo>
                  <a:cubicBezTo>
                    <a:pt x="205" y="474"/>
                    <a:pt x="200" y="474"/>
                    <a:pt x="196" y="473"/>
                  </a:cubicBezTo>
                  <a:cubicBezTo>
                    <a:pt x="196" y="464"/>
                    <a:pt x="196" y="464"/>
                    <a:pt x="196" y="464"/>
                  </a:cubicBezTo>
                  <a:cubicBezTo>
                    <a:pt x="200" y="465"/>
                    <a:pt x="204" y="466"/>
                    <a:pt x="209" y="466"/>
                  </a:cubicBezTo>
                  <a:cubicBezTo>
                    <a:pt x="209" y="475"/>
                    <a:pt x="209" y="475"/>
                    <a:pt x="209" y="475"/>
                  </a:cubicBezTo>
                  <a:close/>
                  <a:moveTo>
                    <a:pt x="196" y="4"/>
                  </a:moveTo>
                  <a:cubicBezTo>
                    <a:pt x="200" y="3"/>
                    <a:pt x="205" y="2"/>
                    <a:pt x="209" y="2"/>
                  </a:cubicBezTo>
                  <a:cubicBezTo>
                    <a:pt x="209" y="11"/>
                    <a:pt x="209" y="11"/>
                    <a:pt x="209" y="11"/>
                  </a:cubicBezTo>
                  <a:cubicBezTo>
                    <a:pt x="205" y="11"/>
                    <a:pt x="200" y="12"/>
                    <a:pt x="196" y="13"/>
                  </a:cubicBezTo>
                  <a:cubicBezTo>
                    <a:pt x="196" y="4"/>
                    <a:pt x="196" y="4"/>
                    <a:pt x="196" y="4"/>
                  </a:cubicBezTo>
                  <a:close/>
                  <a:moveTo>
                    <a:pt x="209" y="66"/>
                  </a:moveTo>
                  <a:cubicBezTo>
                    <a:pt x="209" y="81"/>
                    <a:pt x="209" y="81"/>
                    <a:pt x="209" y="81"/>
                  </a:cubicBezTo>
                  <a:cubicBezTo>
                    <a:pt x="200" y="90"/>
                    <a:pt x="200" y="90"/>
                    <a:pt x="200" y="90"/>
                  </a:cubicBezTo>
                  <a:cubicBezTo>
                    <a:pt x="196" y="87"/>
                    <a:pt x="196" y="87"/>
                    <a:pt x="196" y="87"/>
                  </a:cubicBezTo>
                  <a:cubicBezTo>
                    <a:pt x="196" y="75"/>
                    <a:pt x="196" y="75"/>
                    <a:pt x="196" y="75"/>
                  </a:cubicBezTo>
                  <a:cubicBezTo>
                    <a:pt x="199" y="77"/>
                    <a:pt x="199" y="77"/>
                    <a:pt x="199" y="77"/>
                  </a:cubicBezTo>
                  <a:cubicBezTo>
                    <a:pt x="209" y="66"/>
                    <a:pt x="209" y="66"/>
                    <a:pt x="209" y="66"/>
                  </a:cubicBezTo>
                  <a:close/>
                  <a:moveTo>
                    <a:pt x="209" y="147"/>
                  </a:moveTo>
                  <a:cubicBezTo>
                    <a:pt x="209" y="167"/>
                    <a:pt x="209" y="167"/>
                    <a:pt x="209" y="167"/>
                  </a:cubicBezTo>
                  <a:cubicBezTo>
                    <a:pt x="202" y="228"/>
                    <a:pt x="202" y="228"/>
                    <a:pt x="202" y="228"/>
                  </a:cubicBezTo>
                  <a:cubicBezTo>
                    <a:pt x="209" y="228"/>
                    <a:pt x="209" y="228"/>
                    <a:pt x="209" y="228"/>
                  </a:cubicBezTo>
                  <a:cubicBezTo>
                    <a:pt x="209" y="246"/>
                    <a:pt x="209" y="246"/>
                    <a:pt x="209" y="246"/>
                  </a:cubicBezTo>
                  <a:cubicBezTo>
                    <a:pt x="196" y="246"/>
                    <a:pt x="196" y="246"/>
                    <a:pt x="196" y="246"/>
                  </a:cubicBezTo>
                  <a:cubicBezTo>
                    <a:pt x="196" y="198"/>
                    <a:pt x="196" y="198"/>
                    <a:pt x="196" y="198"/>
                  </a:cubicBezTo>
                  <a:cubicBezTo>
                    <a:pt x="201" y="158"/>
                    <a:pt x="201" y="158"/>
                    <a:pt x="201" y="158"/>
                  </a:cubicBezTo>
                  <a:cubicBezTo>
                    <a:pt x="196" y="158"/>
                    <a:pt x="196" y="158"/>
                    <a:pt x="196" y="158"/>
                  </a:cubicBezTo>
                  <a:cubicBezTo>
                    <a:pt x="196" y="147"/>
                    <a:pt x="196" y="147"/>
                    <a:pt x="196" y="147"/>
                  </a:cubicBezTo>
                  <a:cubicBezTo>
                    <a:pt x="209" y="147"/>
                    <a:pt x="209" y="147"/>
                    <a:pt x="209" y="147"/>
                  </a:cubicBezTo>
                  <a:close/>
                  <a:moveTo>
                    <a:pt x="209" y="319"/>
                  </a:moveTo>
                  <a:cubicBezTo>
                    <a:pt x="209" y="331"/>
                    <a:pt x="209" y="331"/>
                    <a:pt x="209" y="331"/>
                  </a:cubicBezTo>
                  <a:cubicBezTo>
                    <a:pt x="196" y="338"/>
                    <a:pt x="196" y="338"/>
                    <a:pt x="196" y="338"/>
                  </a:cubicBezTo>
                  <a:cubicBezTo>
                    <a:pt x="196" y="325"/>
                    <a:pt x="196" y="325"/>
                    <a:pt x="196" y="325"/>
                  </a:cubicBezTo>
                  <a:cubicBezTo>
                    <a:pt x="209" y="319"/>
                    <a:pt x="209" y="319"/>
                    <a:pt x="209" y="319"/>
                  </a:cubicBezTo>
                  <a:close/>
                  <a:moveTo>
                    <a:pt x="209" y="339"/>
                  </a:moveTo>
                  <a:cubicBezTo>
                    <a:pt x="209" y="348"/>
                    <a:pt x="209" y="348"/>
                    <a:pt x="209" y="348"/>
                  </a:cubicBezTo>
                  <a:cubicBezTo>
                    <a:pt x="196" y="348"/>
                    <a:pt x="196" y="348"/>
                    <a:pt x="196" y="348"/>
                  </a:cubicBezTo>
                  <a:cubicBezTo>
                    <a:pt x="196" y="339"/>
                    <a:pt x="196" y="339"/>
                    <a:pt x="196" y="339"/>
                  </a:cubicBezTo>
                  <a:cubicBezTo>
                    <a:pt x="209" y="339"/>
                    <a:pt x="209" y="339"/>
                    <a:pt x="209" y="339"/>
                  </a:cubicBezTo>
                  <a:close/>
                  <a:moveTo>
                    <a:pt x="209" y="362"/>
                  </a:moveTo>
                  <a:cubicBezTo>
                    <a:pt x="209" y="372"/>
                    <a:pt x="209" y="372"/>
                    <a:pt x="209" y="372"/>
                  </a:cubicBezTo>
                  <a:cubicBezTo>
                    <a:pt x="196" y="372"/>
                    <a:pt x="196" y="372"/>
                    <a:pt x="196" y="372"/>
                  </a:cubicBezTo>
                  <a:cubicBezTo>
                    <a:pt x="196" y="362"/>
                    <a:pt x="196" y="362"/>
                    <a:pt x="196" y="362"/>
                  </a:cubicBezTo>
                  <a:cubicBezTo>
                    <a:pt x="209" y="362"/>
                    <a:pt x="209" y="362"/>
                    <a:pt x="209" y="362"/>
                  </a:cubicBezTo>
                  <a:close/>
                  <a:moveTo>
                    <a:pt x="209" y="379"/>
                  </a:moveTo>
                  <a:cubicBezTo>
                    <a:pt x="209" y="391"/>
                    <a:pt x="209" y="391"/>
                    <a:pt x="209" y="391"/>
                  </a:cubicBezTo>
                  <a:cubicBezTo>
                    <a:pt x="204" y="391"/>
                    <a:pt x="200" y="391"/>
                    <a:pt x="196" y="391"/>
                  </a:cubicBezTo>
                  <a:cubicBezTo>
                    <a:pt x="196" y="379"/>
                    <a:pt x="196" y="379"/>
                    <a:pt x="196" y="379"/>
                  </a:cubicBezTo>
                  <a:cubicBezTo>
                    <a:pt x="209" y="379"/>
                    <a:pt x="209" y="379"/>
                    <a:pt x="209" y="379"/>
                  </a:cubicBezTo>
                  <a:close/>
                  <a:moveTo>
                    <a:pt x="209" y="399"/>
                  </a:moveTo>
                  <a:cubicBezTo>
                    <a:pt x="209" y="409"/>
                    <a:pt x="209" y="409"/>
                    <a:pt x="209" y="409"/>
                  </a:cubicBezTo>
                  <a:cubicBezTo>
                    <a:pt x="196" y="409"/>
                    <a:pt x="196" y="409"/>
                    <a:pt x="196" y="409"/>
                  </a:cubicBezTo>
                  <a:cubicBezTo>
                    <a:pt x="196" y="399"/>
                    <a:pt x="196" y="399"/>
                    <a:pt x="196" y="399"/>
                  </a:cubicBezTo>
                  <a:cubicBezTo>
                    <a:pt x="209" y="399"/>
                    <a:pt x="209" y="399"/>
                    <a:pt x="209" y="399"/>
                  </a:cubicBezTo>
                  <a:close/>
                  <a:moveTo>
                    <a:pt x="209" y="419"/>
                  </a:moveTo>
                  <a:cubicBezTo>
                    <a:pt x="209" y="428"/>
                    <a:pt x="209" y="428"/>
                    <a:pt x="209" y="428"/>
                  </a:cubicBezTo>
                  <a:cubicBezTo>
                    <a:pt x="196" y="428"/>
                    <a:pt x="196" y="428"/>
                    <a:pt x="196" y="428"/>
                  </a:cubicBezTo>
                  <a:cubicBezTo>
                    <a:pt x="196" y="419"/>
                    <a:pt x="196" y="419"/>
                    <a:pt x="196" y="419"/>
                  </a:cubicBezTo>
                  <a:lnTo>
                    <a:pt x="209" y="419"/>
                  </a:lnTo>
                  <a:close/>
                  <a:moveTo>
                    <a:pt x="196" y="473"/>
                  </a:moveTo>
                  <a:cubicBezTo>
                    <a:pt x="191" y="472"/>
                    <a:pt x="187" y="471"/>
                    <a:pt x="182" y="470"/>
                  </a:cubicBezTo>
                  <a:cubicBezTo>
                    <a:pt x="182" y="461"/>
                    <a:pt x="182" y="461"/>
                    <a:pt x="182" y="461"/>
                  </a:cubicBezTo>
                  <a:cubicBezTo>
                    <a:pt x="187" y="463"/>
                    <a:pt x="191" y="464"/>
                    <a:pt x="196" y="464"/>
                  </a:cubicBezTo>
                  <a:cubicBezTo>
                    <a:pt x="196" y="473"/>
                    <a:pt x="196" y="473"/>
                    <a:pt x="196" y="473"/>
                  </a:cubicBezTo>
                  <a:close/>
                  <a:moveTo>
                    <a:pt x="182" y="7"/>
                  </a:moveTo>
                  <a:cubicBezTo>
                    <a:pt x="187" y="6"/>
                    <a:pt x="191" y="5"/>
                    <a:pt x="196" y="4"/>
                  </a:cubicBezTo>
                  <a:cubicBezTo>
                    <a:pt x="196" y="13"/>
                    <a:pt x="196" y="13"/>
                    <a:pt x="196" y="13"/>
                  </a:cubicBezTo>
                  <a:cubicBezTo>
                    <a:pt x="192" y="13"/>
                    <a:pt x="187" y="14"/>
                    <a:pt x="182" y="16"/>
                  </a:cubicBezTo>
                  <a:cubicBezTo>
                    <a:pt x="182" y="7"/>
                    <a:pt x="182" y="7"/>
                    <a:pt x="182" y="7"/>
                  </a:cubicBezTo>
                  <a:close/>
                  <a:moveTo>
                    <a:pt x="196" y="75"/>
                  </a:moveTo>
                  <a:cubicBezTo>
                    <a:pt x="196" y="87"/>
                    <a:pt x="196" y="87"/>
                    <a:pt x="196" y="87"/>
                  </a:cubicBezTo>
                  <a:cubicBezTo>
                    <a:pt x="182" y="75"/>
                    <a:pt x="182" y="75"/>
                    <a:pt x="182" y="75"/>
                  </a:cubicBezTo>
                  <a:cubicBezTo>
                    <a:pt x="182" y="63"/>
                    <a:pt x="182" y="63"/>
                    <a:pt x="182" y="63"/>
                  </a:cubicBezTo>
                  <a:cubicBezTo>
                    <a:pt x="196" y="75"/>
                    <a:pt x="196" y="75"/>
                    <a:pt x="196" y="75"/>
                  </a:cubicBezTo>
                  <a:close/>
                  <a:moveTo>
                    <a:pt x="196" y="147"/>
                  </a:moveTo>
                  <a:cubicBezTo>
                    <a:pt x="196" y="158"/>
                    <a:pt x="196" y="158"/>
                    <a:pt x="196" y="158"/>
                  </a:cubicBezTo>
                  <a:cubicBezTo>
                    <a:pt x="192" y="158"/>
                    <a:pt x="192" y="158"/>
                    <a:pt x="192" y="158"/>
                  </a:cubicBezTo>
                  <a:cubicBezTo>
                    <a:pt x="182" y="226"/>
                    <a:pt x="182" y="226"/>
                    <a:pt x="182" y="226"/>
                  </a:cubicBezTo>
                  <a:cubicBezTo>
                    <a:pt x="182" y="157"/>
                    <a:pt x="182" y="157"/>
                    <a:pt x="182" y="157"/>
                  </a:cubicBezTo>
                  <a:cubicBezTo>
                    <a:pt x="183" y="155"/>
                    <a:pt x="183" y="155"/>
                    <a:pt x="183" y="155"/>
                  </a:cubicBezTo>
                  <a:cubicBezTo>
                    <a:pt x="182" y="155"/>
                    <a:pt x="182" y="155"/>
                    <a:pt x="182" y="155"/>
                  </a:cubicBezTo>
                  <a:cubicBezTo>
                    <a:pt x="182" y="145"/>
                    <a:pt x="182" y="145"/>
                    <a:pt x="182" y="145"/>
                  </a:cubicBezTo>
                  <a:cubicBezTo>
                    <a:pt x="186" y="147"/>
                    <a:pt x="186" y="147"/>
                    <a:pt x="186" y="147"/>
                  </a:cubicBezTo>
                  <a:cubicBezTo>
                    <a:pt x="196" y="147"/>
                    <a:pt x="196" y="147"/>
                    <a:pt x="196" y="147"/>
                  </a:cubicBezTo>
                  <a:close/>
                  <a:moveTo>
                    <a:pt x="196" y="198"/>
                  </a:moveTo>
                  <a:cubicBezTo>
                    <a:pt x="193" y="228"/>
                    <a:pt x="193" y="228"/>
                    <a:pt x="193" y="228"/>
                  </a:cubicBezTo>
                  <a:cubicBezTo>
                    <a:pt x="182" y="228"/>
                    <a:pt x="182" y="228"/>
                    <a:pt x="182" y="228"/>
                  </a:cubicBezTo>
                  <a:cubicBezTo>
                    <a:pt x="182" y="246"/>
                    <a:pt x="182" y="246"/>
                    <a:pt x="182" y="246"/>
                  </a:cubicBezTo>
                  <a:cubicBezTo>
                    <a:pt x="196" y="246"/>
                    <a:pt x="196" y="246"/>
                    <a:pt x="196" y="246"/>
                  </a:cubicBezTo>
                  <a:cubicBezTo>
                    <a:pt x="196" y="198"/>
                    <a:pt x="196" y="198"/>
                    <a:pt x="196" y="198"/>
                  </a:cubicBezTo>
                  <a:close/>
                  <a:moveTo>
                    <a:pt x="196" y="325"/>
                  </a:moveTo>
                  <a:cubicBezTo>
                    <a:pt x="196" y="338"/>
                    <a:pt x="196" y="338"/>
                    <a:pt x="196" y="338"/>
                  </a:cubicBezTo>
                  <a:cubicBezTo>
                    <a:pt x="194" y="339"/>
                    <a:pt x="194" y="339"/>
                    <a:pt x="194" y="339"/>
                  </a:cubicBezTo>
                  <a:cubicBezTo>
                    <a:pt x="196" y="339"/>
                    <a:pt x="196" y="339"/>
                    <a:pt x="196" y="339"/>
                  </a:cubicBezTo>
                  <a:cubicBezTo>
                    <a:pt x="196" y="348"/>
                    <a:pt x="196" y="348"/>
                    <a:pt x="196" y="348"/>
                  </a:cubicBezTo>
                  <a:cubicBezTo>
                    <a:pt x="182" y="348"/>
                    <a:pt x="182" y="348"/>
                    <a:pt x="182" y="348"/>
                  </a:cubicBezTo>
                  <a:cubicBezTo>
                    <a:pt x="182" y="333"/>
                    <a:pt x="182" y="333"/>
                    <a:pt x="182" y="333"/>
                  </a:cubicBezTo>
                  <a:cubicBezTo>
                    <a:pt x="196" y="325"/>
                    <a:pt x="196" y="325"/>
                    <a:pt x="196" y="325"/>
                  </a:cubicBezTo>
                  <a:close/>
                  <a:moveTo>
                    <a:pt x="196" y="362"/>
                  </a:moveTo>
                  <a:cubicBezTo>
                    <a:pt x="196" y="372"/>
                    <a:pt x="196" y="372"/>
                    <a:pt x="196" y="372"/>
                  </a:cubicBezTo>
                  <a:cubicBezTo>
                    <a:pt x="182" y="372"/>
                    <a:pt x="182" y="372"/>
                    <a:pt x="182" y="372"/>
                  </a:cubicBezTo>
                  <a:cubicBezTo>
                    <a:pt x="182" y="362"/>
                    <a:pt x="182" y="362"/>
                    <a:pt x="182" y="362"/>
                  </a:cubicBezTo>
                  <a:cubicBezTo>
                    <a:pt x="196" y="362"/>
                    <a:pt x="196" y="362"/>
                    <a:pt x="196" y="362"/>
                  </a:cubicBezTo>
                  <a:close/>
                  <a:moveTo>
                    <a:pt x="196" y="379"/>
                  </a:moveTo>
                  <a:cubicBezTo>
                    <a:pt x="196" y="391"/>
                    <a:pt x="196" y="391"/>
                    <a:pt x="196" y="391"/>
                  </a:cubicBezTo>
                  <a:cubicBezTo>
                    <a:pt x="191" y="391"/>
                    <a:pt x="186" y="391"/>
                    <a:pt x="182" y="391"/>
                  </a:cubicBezTo>
                  <a:cubicBezTo>
                    <a:pt x="182" y="379"/>
                    <a:pt x="182" y="379"/>
                    <a:pt x="182" y="379"/>
                  </a:cubicBezTo>
                  <a:cubicBezTo>
                    <a:pt x="196" y="379"/>
                    <a:pt x="196" y="379"/>
                    <a:pt x="196" y="379"/>
                  </a:cubicBezTo>
                  <a:close/>
                  <a:moveTo>
                    <a:pt x="196" y="399"/>
                  </a:moveTo>
                  <a:cubicBezTo>
                    <a:pt x="196" y="409"/>
                    <a:pt x="196" y="409"/>
                    <a:pt x="196" y="409"/>
                  </a:cubicBezTo>
                  <a:cubicBezTo>
                    <a:pt x="182" y="409"/>
                    <a:pt x="182" y="409"/>
                    <a:pt x="182" y="409"/>
                  </a:cubicBezTo>
                  <a:cubicBezTo>
                    <a:pt x="182" y="399"/>
                    <a:pt x="182" y="399"/>
                    <a:pt x="182" y="399"/>
                  </a:cubicBezTo>
                  <a:cubicBezTo>
                    <a:pt x="196" y="399"/>
                    <a:pt x="196" y="399"/>
                    <a:pt x="196" y="399"/>
                  </a:cubicBezTo>
                  <a:close/>
                  <a:moveTo>
                    <a:pt x="196" y="419"/>
                  </a:moveTo>
                  <a:cubicBezTo>
                    <a:pt x="196" y="428"/>
                    <a:pt x="196" y="428"/>
                    <a:pt x="196" y="428"/>
                  </a:cubicBezTo>
                  <a:cubicBezTo>
                    <a:pt x="182" y="428"/>
                    <a:pt x="182" y="428"/>
                    <a:pt x="182" y="428"/>
                  </a:cubicBezTo>
                  <a:cubicBezTo>
                    <a:pt x="182" y="419"/>
                    <a:pt x="182" y="419"/>
                    <a:pt x="182" y="419"/>
                  </a:cubicBezTo>
                  <a:lnTo>
                    <a:pt x="196" y="419"/>
                  </a:lnTo>
                  <a:close/>
                  <a:moveTo>
                    <a:pt x="182" y="470"/>
                  </a:moveTo>
                  <a:cubicBezTo>
                    <a:pt x="176" y="468"/>
                    <a:pt x="170" y="467"/>
                    <a:pt x="163" y="465"/>
                  </a:cubicBezTo>
                  <a:cubicBezTo>
                    <a:pt x="163" y="456"/>
                    <a:pt x="163" y="456"/>
                    <a:pt x="163" y="456"/>
                  </a:cubicBezTo>
                  <a:cubicBezTo>
                    <a:pt x="169" y="458"/>
                    <a:pt x="176" y="460"/>
                    <a:pt x="182" y="461"/>
                  </a:cubicBezTo>
                  <a:cubicBezTo>
                    <a:pt x="182" y="470"/>
                    <a:pt x="182" y="470"/>
                    <a:pt x="182" y="470"/>
                  </a:cubicBezTo>
                  <a:close/>
                  <a:moveTo>
                    <a:pt x="163" y="12"/>
                  </a:moveTo>
                  <a:cubicBezTo>
                    <a:pt x="170" y="10"/>
                    <a:pt x="176" y="8"/>
                    <a:pt x="182" y="7"/>
                  </a:cubicBezTo>
                  <a:cubicBezTo>
                    <a:pt x="182" y="16"/>
                    <a:pt x="182" y="16"/>
                    <a:pt x="182" y="16"/>
                  </a:cubicBezTo>
                  <a:cubicBezTo>
                    <a:pt x="176" y="17"/>
                    <a:pt x="170" y="19"/>
                    <a:pt x="163" y="21"/>
                  </a:cubicBezTo>
                  <a:cubicBezTo>
                    <a:pt x="163" y="12"/>
                    <a:pt x="163" y="12"/>
                    <a:pt x="163" y="12"/>
                  </a:cubicBezTo>
                  <a:close/>
                  <a:moveTo>
                    <a:pt x="182" y="63"/>
                  </a:moveTo>
                  <a:cubicBezTo>
                    <a:pt x="182" y="75"/>
                    <a:pt x="182" y="75"/>
                    <a:pt x="182" y="75"/>
                  </a:cubicBezTo>
                  <a:cubicBezTo>
                    <a:pt x="179" y="73"/>
                    <a:pt x="179" y="73"/>
                    <a:pt x="179" y="73"/>
                  </a:cubicBezTo>
                  <a:cubicBezTo>
                    <a:pt x="175" y="69"/>
                    <a:pt x="171" y="73"/>
                    <a:pt x="171" y="73"/>
                  </a:cubicBezTo>
                  <a:cubicBezTo>
                    <a:pt x="168" y="74"/>
                    <a:pt x="166" y="75"/>
                    <a:pt x="163" y="77"/>
                  </a:cubicBezTo>
                  <a:cubicBezTo>
                    <a:pt x="163" y="66"/>
                    <a:pt x="163" y="66"/>
                    <a:pt x="163" y="66"/>
                  </a:cubicBezTo>
                  <a:cubicBezTo>
                    <a:pt x="167" y="64"/>
                    <a:pt x="171" y="62"/>
                    <a:pt x="174" y="60"/>
                  </a:cubicBezTo>
                  <a:cubicBezTo>
                    <a:pt x="174" y="60"/>
                    <a:pt x="179" y="60"/>
                    <a:pt x="181" y="61"/>
                  </a:cubicBezTo>
                  <a:cubicBezTo>
                    <a:pt x="182" y="63"/>
                    <a:pt x="182" y="63"/>
                    <a:pt x="182" y="63"/>
                  </a:cubicBezTo>
                  <a:close/>
                  <a:moveTo>
                    <a:pt x="182" y="145"/>
                  </a:moveTo>
                  <a:cubicBezTo>
                    <a:pt x="182" y="155"/>
                    <a:pt x="182" y="155"/>
                    <a:pt x="182" y="155"/>
                  </a:cubicBezTo>
                  <a:cubicBezTo>
                    <a:pt x="166" y="148"/>
                    <a:pt x="166" y="148"/>
                    <a:pt x="166" y="148"/>
                  </a:cubicBezTo>
                  <a:cubicBezTo>
                    <a:pt x="166" y="148"/>
                    <a:pt x="176" y="176"/>
                    <a:pt x="176" y="176"/>
                  </a:cubicBezTo>
                  <a:cubicBezTo>
                    <a:pt x="163" y="176"/>
                    <a:pt x="163" y="176"/>
                    <a:pt x="163" y="176"/>
                  </a:cubicBezTo>
                  <a:cubicBezTo>
                    <a:pt x="163" y="136"/>
                    <a:pt x="163" y="136"/>
                    <a:pt x="163" y="136"/>
                  </a:cubicBezTo>
                  <a:cubicBezTo>
                    <a:pt x="182" y="145"/>
                    <a:pt x="182" y="145"/>
                    <a:pt x="182" y="145"/>
                  </a:cubicBezTo>
                  <a:close/>
                  <a:moveTo>
                    <a:pt x="182" y="157"/>
                  </a:moveTo>
                  <a:cubicBezTo>
                    <a:pt x="172" y="228"/>
                    <a:pt x="172" y="228"/>
                    <a:pt x="172" y="228"/>
                  </a:cubicBezTo>
                  <a:cubicBezTo>
                    <a:pt x="163" y="222"/>
                    <a:pt x="163" y="222"/>
                    <a:pt x="163" y="222"/>
                  </a:cubicBezTo>
                  <a:cubicBezTo>
                    <a:pt x="163" y="233"/>
                    <a:pt x="163" y="233"/>
                    <a:pt x="163" y="233"/>
                  </a:cubicBezTo>
                  <a:cubicBezTo>
                    <a:pt x="171" y="238"/>
                    <a:pt x="171" y="238"/>
                    <a:pt x="171" y="238"/>
                  </a:cubicBezTo>
                  <a:cubicBezTo>
                    <a:pt x="171" y="337"/>
                    <a:pt x="171" y="337"/>
                    <a:pt x="171" y="337"/>
                  </a:cubicBezTo>
                  <a:cubicBezTo>
                    <a:pt x="163" y="337"/>
                    <a:pt x="163" y="337"/>
                    <a:pt x="163" y="337"/>
                  </a:cubicBezTo>
                  <a:cubicBezTo>
                    <a:pt x="163" y="348"/>
                    <a:pt x="163" y="348"/>
                    <a:pt x="163" y="348"/>
                  </a:cubicBezTo>
                  <a:cubicBezTo>
                    <a:pt x="171" y="348"/>
                    <a:pt x="171" y="348"/>
                    <a:pt x="171" y="348"/>
                  </a:cubicBezTo>
                  <a:cubicBezTo>
                    <a:pt x="171" y="347"/>
                    <a:pt x="167" y="365"/>
                    <a:pt x="163" y="384"/>
                  </a:cubicBezTo>
                  <a:cubicBezTo>
                    <a:pt x="163" y="428"/>
                    <a:pt x="163" y="428"/>
                    <a:pt x="163" y="428"/>
                  </a:cubicBezTo>
                  <a:cubicBezTo>
                    <a:pt x="182" y="428"/>
                    <a:pt x="182" y="428"/>
                    <a:pt x="182" y="428"/>
                  </a:cubicBezTo>
                  <a:cubicBezTo>
                    <a:pt x="182" y="419"/>
                    <a:pt x="182" y="419"/>
                    <a:pt x="182" y="419"/>
                  </a:cubicBezTo>
                  <a:cubicBezTo>
                    <a:pt x="168" y="419"/>
                    <a:pt x="168" y="419"/>
                    <a:pt x="168" y="419"/>
                  </a:cubicBezTo>
                  <a:cubicBezTo>
                    <a:pt x="168" y="409"/>
                    <a:pt x="168" y="409"/>
                    <a:pt x="168" y="409"/>
                  </a:cubicBezTo>
                  <a:cubicBezTo>
                    <a:pt x="182" y="409"/>
                    <a:pt x="182" y="409"/>
                    <a:pt x="182" y="409"/>
                  </a:cubicBezTo>
                  <a:cubicBezTo>
                    <a:pt x="182" y="399"/>
                    <a:pt x="182" y="399"/>
                    <a:pt x="182" y="399"/>
                  </a:cubicBezTo>
                  <a:cubicBezTo>
                    <a:pt x="171" y="399"/>
                    <a:pt x="171" y="399"/>
                    <a:pt x="171" y="399"/>
                  </a:cubicBezTo>
                  <a:cubicBezTo>
                    <a:pt x="171" y="391"/>
                    <a:pt x="171" y="391"/>
                    <a:pt x="171" y="391"/>
                  </a:cubicBezTo>
                  <a:cubicBezTo>
                    <a:pt x="171" y="391"/>
                    <a:pt x="175" y="391"/>
                    <a:pt x="182" y="391"/>
                  </a:cubicBezTo>
                  <a:cubicBezTo>
                    <a:pt x="182" y="379"/>
                    <a:pt x="182" y="379"/>
                    <a:pt x="182" y="379"/>
                  </a:cubicBezTo>
                  <a:cubicBezTo>
                    <a:pt x="174" y="379"/>
                    <a:pt x="174" y="379"/>
                    <a:pt x="174" y="379"/>
                  </a:cubicBezTo>
                  <a:cubicBezTo>
                    <a:pt x="176" y="372"/>
                    <a:pt x="176" y="372"/>
                    <a:pt x="176" y="372"/>
                  </a:cubicBezTo>
                  <a:cubicBezTo>
                    <a:pt x="182" y="372"/>
                    <a:pt x="182" y="372"/>
                    <a:pt x="182" y="372"/>
                  </a:cubicBezTo>
                  <a:cubicBezTo>
                    <a:pt x="182" y="362"/>
                    <a:pt x="182" y="362"/>
                    <a:pt x="182" y="362"/>
                  </a:cubicBezTo>
                  <a:cubicBezTo>
                    <a:pt x="178" y="362"/>
                    <a:pt x="178" y="362"/>
                    <a:pt x="178" y="362"/>
                  </a:cubicBezTo>
                  <a:cubicBezTo>
                    <a:pt x="178" y="362"/>
                    <a:pt x="181" y="347"/>
                    <a:pt x="181" y="348"/>
                  </a:cubicBezTo>
                  <a:cubicBezTo>
                    <a:pt x="182" y="348"/>
                    <a:pt x="182" y="348"/>
                    <a:pt x="182" y="348"/>
                  </a:cubicBezTo>
                  <a:cubicBezTo>
                    <a:pt x="182" y="333"/>
                    <a:pt x="182" y="333"/>
                    <a:pt x="182" y="333"/>
                  </a:cubicBezTo>
                  <a:cubicBezTo>
                    <a:pt x="181" y="333"/>
                    <a:pt x="181" y="333"/>
                    <a:pt x="181" y="333"/>
                  </a:cubicBezTo>
                  <a:cubicBezTo>
                    <a:pt x="181" y="333"/>
                    <a:pt x="181" y="246"/>
                    <a:pt x="181" y="246"/>
                  </a:cubicBezTo>
                  <a:cubicBezTo>
                    <a:pt x="182" y="246"/>
                    <a:pt x="182" y="246"/>
                    <a:pt x="182" y="246"/>
                  </a:cubicBezTo>
                  <a:cubicBezTo>
                    <a:pt x="182" y="228"/>
                    <a:pt x="182" y="228"/>
                    <a:pt x="182" y="228"/>
                  </a:cubicBezTo>
                  <a:cubicBezTo>
                    <a:pt x="182" y="228"/>
                    <a:pt x="182" y="228"/>
                    <a:pt x="182" y="228"/>
                  </a:cubicBezTo>
                  <a:cubicBezTo>
                    <a:pt x="182" y="226"/>
                    <a:pt x="182" y="226"/>
                    <a:pt x="182" y="226"/>
                  </a:cubicBezTo>
                  <a:lnTo>
                    <a:pt x="182" y="157"/>
                  </a:lnTo>
                  <a:close/>
                  <a:moveTo>
                    <a:pt x="163" y="465"/>
                  </a:moveTo>
                  <a:cubicBezTo>
                    <a:pt x="154" y="461"/>
                    <a:pt x="145" y="458"/>
                    <a:pt x="136" y="454"/>
                  </a:cubicBezTo>
                  <a:cubicBezTo>
                    <a:pt x="136" y="444"/>
                    <a:pt x="136" y="444"/>
                    <a:pt x="136" y="444"/>
                  </a:cubicBezTo>
                  <a:cubicBezTo>
                    <a:pt x="143" y="448"/>
                    <a:pt x="153" y="452"/>
                    <a:pt x="163" y="456"/>
                  </a:cubicBezTo>
                  <a:cubicBezTo>
                    <a:pt x="163" y="465"/>
                    <a:pt x="163" y="465"/>
                    <a:pt x="163" y="465"/>
                  </a:cubicBezTo>
                  <a:close/>
                  <a:moveTo>
                    <a:pt x="136" y="23"/>
                  </a:moveTo>
                  <a:cubicBezTo>
                    <a:pt x="145" y="19"/>
                    <a:pt x="154" y="15"/>
                    <a:pt x="163" y="12"/>
                  </a:cubicBezTo>
                  <a:cubicBezTo>
                    <a:pt x="163" y="21"/>
                    <a:pt x="163" y="21"/>
                    <a:pt x="163" y="21"/>
                  </a:cubicBezTo>
                  <a:cubicBezTo>
                    <a:pt x="154" y="24"/>
                    <a:pt x="145" y="28"/>
                    <a:pt x="136" y="32"/>
                  </a:cubicBezTo>
                  <a:cubicBezTo>
                    <a:pt x="136" y="23"/>
                    <a:pt x="136" y="23"/>
                    <a:pt x="136" y="23"/>
                  </a:cubicBezTo>
                  <a:close/>
                  <a:moveTo>
                    <a:pt x="163" y="66"/>
                  </a:moveTo>
                  <a:cubicBezTo>
                    <a:pt x="163" y="77"/>
                    <a:pt x="163" y="77"/>
                    <a:pt x="163" y="77"/>
                  </a:cubicBezTo>
                  <a:cubicBezTo>
                    <a:pt x="154" y="82"/>
                    <a:pt x="145" y="86"/>
                    <a:pt x="136" y="90"/>
                  </a:cubicBezTo>
                  <a:cubicBezTo>
                    <a:pt x="136" y="79"/>
                    <a:pt x="136" y="79"/>
                    <a:pt x="136" y="79"/>
                  </a:cubicBezTo>
                  <a:cubicBezTo>
                    <a:pt x="145" y="75"/>
                    <a:pt x="154" y="71"/>
                    <a:pt x="163" y="66"/>
                  </a:cubicBezTo>
                  <a:close/>
                  <a:moveTo>
                    <a:pt x="163" y="136"/>
                  </a:moveTo>
                  <a:cubicBezTo>
                    <a:pt x="163" y="176"/>
                    <a:pt x="163" y="176"/>
                    <a:pt x="163" y="176"/>
                  </a:cubicBezTo>
                  <a:cubicBezTo>
                    <a:pt x="147" y="176"/>
                    <a:pt x="147" y="176"/>
                    <a:pt x="147" y="176"/>
                  </a:cubicBezTo>
                  <a:cubicBezTo>
                    <a:pt x="159" y="197"/>
                    <a:pt x="159" y="197"/>
                    <a:pt x="159" y="197"/>
                  </a:cubicBezTo>
                  <a:cubicBezTo>
                    <a:pt x="142" y="207"/>
                    <a:pt x="142" y="207"/>
                    <a:pt x="142" y="207"/>
                  </a:cubicBezTo>
                  <a:cubicBezTo>
                    <a:pt x="163" y="222"/>
                    <a:pt x="163" y="222"/>
                    <a:pt x="163" y="222"/>
                  </a:cubicBezTo>
                  <a:cubicBezTo>
                    <a:pt x="163" y="233"/>
                    <a:pt x="163" y="233"/>
                    <a:pt x="163" y="233"/>
                  </a:cubicBezTo>
                  <a:cubicBezTo>
                    <a:pt x="156" y="229"/>
                    <a:pt x="156" y="229"/>
                    <a:pt x="156" y="229"/>
                  </a:cubicBezTo>
                  <a:cubicBezTo>
                    <a:pt x="156" y="228"/>
                    <a:pt x="156" y="337"/>
                    <a:pt x="156" y="337"/>
                  </a:cubicBezTo>
                  <a:cubicBezTo>
                    <a:pt x="163" y="337"/>
                    <a:pt x="163" y="337"/>
                    <a:pt x="163" y="337"/>
                  </a:cubicBezTo>
                  <a:cubicBezTo>
                    <a:pt x="163" y="348"/>
                    <a:pt x="163" y="348"/>
                    <a:pt x="163" y="348"/>
                  </a:cubicBezTo>
                  <a:cubicBezTo>
                    <a:pt x="136" y="348"/>
                    <a:pt x="136" y="348"/>
                    <a:pt x="136" y="348"/>
                  </a:cubicBezTo>
                  <a:cubicBezTo>
                    <a:pt x="136" y="219"/>
                    <a:pt x="136" y="219"/>
                    <a:pt x="136" y="219"/>
                  </a:cubicBezTo>
                  <a:cubicBezTo>
                    <a:pt x="141" y="219"/>
                    <a:pt x="141" y="219"/>
                    <a:pt x="141" y="219"/>
                  </a:cubicBezTo>
                  <a:cubicBezTo>
                    <a:pt x="136" y="215"/>
                    <a:pt x="136" y="215"/>
                    <a:pt x="136" y="215"/>
                  </a:cubicBezTo>
                  <a:cubicBezTo>
                    <a:pt x="136" y="198"/>
                    <a:pt x="136" y="198"/>
                    <a:pt x="136" y="198"/>
                  </a:cubicBezTo>
                  <a:cubicBezTo>
                    <a:pt x="146" y="193"/>
                    <a:pt x="146" y="193"/>
                    <a:pt x="146" y="193"/>
                  </a:cubicBezTo>
                  <a:cubicBezTo>
                    <a:pt x="136" y="176"/>
                    <a:pt x="136" y="176"/>
                    <a:pt x="136" y="176"/>
                  </a:cubicBezTo>
                  <a:cubicBezTo>
                    <a:pt x="136" y="167"/>
                    <a:pt x="136" y="167"/>
                    <a:pt x="136" y="167"/>
                  </a:cubicBezTo>
                  <a:cubicBezTo>
                    <a:pt x="162" y="167"/>
                    <a:pt x="162" y="167"/>
                    <a:pt x="162" y="167"/>
                  </a:cubicBezTo>
                  <a:cubicBezTo>
                    <a:pt x="148" y="128"/>
                    <a:pt x="148" y="128"/>
                    <a:pt x="148" y="128"/>
                  </a:cubicBezTo>
                  <a:cubicBezTo>
                    <a:pt x="163" y="136"/>
                    <a:pt x="163" y="136"/>
                    <a:pt x="163" y="136"/>
                  </a:cubicBezTo>
                  <a:close/>
                  <a:moveTo>
                    <a:pt x="163" y="384"/>
                  </a:moveTo>
                  <a:cubicBezTo>
                    <a:pt x="163" y="428"/>
                    <a:pt x="163" y="428"/>
                    <a:pt x="163" y="428"/>
                  </a:cubicBezTo>
                  <a:cubicBezTo>
                    <a:pt x="154" y="427"/>
                    <a:pt x="154" y="427"/>
                    <a:pt x="154" y="427"/>
                  </a:cubicBezTo>
                  <a:cubicBezTo>
                    <a:pt x="154" y="427"/>
                    <a:pt x="159" y="405"/>
                    <a:pt x="163" y="384"/>
                  </a:cubicBezTo>
                  <a:close/>
                  <a:moveTo>
                    <a:pt x="136" y="454"/>
                  </a:moveTo>
                  <a:cubicBezTo>
                    <a:pt x="129" y="450"/>
                    <a:pt x="122" y="447"/>
                    <a:pt x="115" y="443"/>
                  </a:cubicBezTo>
                  <a:cubicBezTo>
                    <a:pt x="115" y="433"/>
                    <a:pt x="115" y="433"/>
                    <a:pt x="115" y="433"/>
                  </a:cubicBezTo>
                  <a:cubicBezTo>
                    <a:pt x="116" y="433"/>
                    <a:pt x="116" y="433"/>
                    <a:pt x="116" y="433"/>
                  </a:cubicBezTo>
                  <a:cubicBezTo>
                    <a:pt x="116" y="433"/>
                    <a:pt x="123" y="438"/>
                    <a:pt x="136" y="444"/>
                  </a:cubicBezTo>
                  <a:cubicBezTo>
                    <a:pt x="136" y="454"/>
                    <a:pt x="136" y="454"/>
                    <a:pt x="136" y="454"/>
                  </a:cubicBezTo>
                  <a:close/>
                  <a:moveTo>
                    <a:pt x="115" y="34"/>
                  </a:moveTo>
                  <a:cubicBezTo>
                    <a:pt x="122" y="30"/>
                    <a:pt x="129" y="26"/>
                    <a:pt x="136" y="23"/>
                  </a:cubicBezTo>
                  <a:cubicBezTo>
                    <a:pt x="136" y="32"/>
                    <a:pt x="136" y="32"/>
                    <a:pt x="136" y="32"/>
                  </a:cubicBezTo>
                  <a:cubicBezTo>
                    <a:pt x="129" y="36"/>
                    <a:pt x="122" y="40"/>
                    <a:pt x="115" y="44"/>
                  </a:cubicBezTo>
                  <a:cubicBezTo>
                    <a:pt x="115" y="34"/>
                    <a:pt x="115" y="34"/>
                    <a:pt x="115" y="34"/>
                  </a:cubicBezTo>
                  <a:close/>
                  <a:moveTo>
                    <a:pt x="136" y="79"/>
                  </a:moveTo>
                  <a:cubicBezTo>
                    <a:pt x="136" y="90"/>
                    <a:pt x="136" y="90"/>
                    <a:pt x="136" y="90"/>
                  </a:cubicBezTo>
                  <a:cubicBezTo>
                    <a:pt x="129" y="93"/>
                    <a:pt x="122" y="96"/>
                    <a:pt x="115" y="98"/>
                  </a:cubicBezTo>
                  <a:cubicBezTo>
                    <a:pt x="115" y="88"/>
                    <a:pt x="115" y="88"/>
                    <a:pt x="115" y="88"/>
                  </a:cubicBezTo>
                  <a:cubicBezTo>
                    <a:pt x="122" y="86"/>
                    <a:pt x="129" y="83"/>
                    <a:pt x="136" y="79"/>
                  </a:cubicBezTo>
                  <a:close/>
                  <a:moveTo>
                    <a:pt x="136" y="167"/>
                  </a:moveTo>
                  <a:cubicBezTo>
                    <a:pt x="136" y="176"/>
                    <a:pt x="136" y="176"/>
                    <a:pt x="136" y="176"/>
                  </a:cubicBezTo>
                  <a:cubicBezTo>
                    <a:pt x="131" y="167"/>
                    <a:pt x="131" y="167"/>
                    <a:pt x="131" y="167"/>
                  </a:cubicBezTo>
                  <a:cubicBezTo>
                    <a:pt x="136" y="167"/>
                    <a:pt x="136" y="167"/>
                    <a:pt x="136" y="167"/>
                  </a:cubicBezTo>
                  <a:close/>
                  <a:moveTo>
                    <a:pt x="136" y="198"/>
                  </a:moveTo>
                  <a:cubicBezTo>
                    <a:pt x="136" y="215"/>
                    <a:pt x="136" y="215"/>
                    <a:pt x="136" y="215"/>
                  </a:cubicBezTo>
                  <a:cubicBezTo>
                    <a:pt x="132" y="211"/>
                    <a:pt x="132" y="211"/>
                    <a:pt x="132" y="211"/>
                  </a:cubicBezTo>
                  <a:cubicBezTo>
                    <a:pt x="132" y="218"/>
                    <a:pt x="132" y="218"/>
                    <a:pt x="132" y="218"/>
                  </a:cubicBezTo>
                  <a:cubicBezTo>
                    <a:pt x="136" y="219"/>
                    <a:pt x="136" y="219"/>
                    <a:pt x="136" y="219"/>
                  </a:cubicBezTo>
                  <a:cubicBezTo>
                    <a:pt x="136" y="348"/>
                    <a:pt x="136" y="348"/>
                    <a:pt x="136" y="348"/>
                  </a:cubicBezTo>
                  <a:cubicBezTo>
                    <a:pt x="115" y="347"/>
                    <a:pt x="115" y="347"/>
                    <a:pt x="115" y="347"/>
                  </a:cubicBezTo>
                  <a:cubicBezTo>
                    <a:pt x="115" y="297"/>
                    <a:pt x="115" y="297"/>
                    <a:pt x="115" y="297"/>
                  </a:cubicBezTo>
                  <a:cubicBezTo>
                    <a:pt x="127" y="297"/>
                    <a:pt x="127" y="297"/>
                    <a:pt x="127" y="297"/>
                  </a:cubicBezTo>
                  <a:cubicBezTo>
                    <a:pt x="127" y="261"/>
                    <a:pt x="127" y="261"/>
                    <a:pt x="127" y="261"/>
                  </a:cubicBezTo>
                  <a:cubicBezTo>
                    <a:pt x="115" y="261"/>
                    <a:pt x="115" y="261"/>
                    <a:pt x="115" y="261"/>
                  </a:cubicBezTo>
                  <a:cubicBezTo>
                    <a:pt x="115" y="218"/>
                    <a:pt x="115" y="218"/>
                    <a:pt x="115" y="218"/>
                  </a:cubicBezTo>
                  <a:cubicBezTo>
                    <a:pt x="120" y="218"/>
                    <a:pt x="120" y="218"/>
                    <a:pt x="120" y="218"/>
                  </a:cubicBezTo>
                  <a:cubicBezTo>
                    <a:pt x="121" y="202"/>
                    <a:pt x="121" y="202"/>
                    <a:pt x="121" y="202"/>
                  </a:cubicBezTo>
                  <a:cubicBezTo>
                    <a:pt x="115" y="202"/>
                    <a:pt x="115" y="202"/>
                    <a:pt x="115" y="202"/>
                  </a:cubicBezTo>
                  <a:cubicBezTo>
                    <a:pt x="115" y="190"/>
                    <a:pt x="115" y="190"/>
                    <a:pt x="115" y="190"/>
                  </a:cubicBezTo>
                  <a:cubicBezTo>
                    <a:pt x="132" y="190"/>
                    <a:pt x="132" y="190"/>
                    <a:pt x="132" y="190"/>
                  </a:cubicBezTo>
                  <a:cubicBezTo>
                    <a:pt x="132" y="200"/>
                    <a:pt x="132" y="200"/>
                    <a:pt x="132" y="200"/>
                  </a:cubicBezTo>
                  <a:lnTo>
                    <a:pt x="136" y="198"/>
                  </a:lnTo>
                  <a:close/>
                  <a:moveTo>
                    <a:pt x="115" y="443"/>
                  </a:moveTo>
                  <a:cubicBezTo>
                    <a:pt x="97" y="431"/>
                    <a:pt x="79" y="417"/>
                    <a:pt x="64" y="401"/>
                  </a:cubicBezTo>
                  <a:cubicBezTo>
                    <a:pt x="64" y="388"/>
                    <a:pt x="64" y="388"/>
                    <a:pt x="64" y="388"/>
                  </a:cubicBezTo>
                  <a:cubicBezTo>
                    <a:pt x="77" y="404"/>
                    <a:pt x="94" y="420"/>
                    <a:pt x="115" y="433"/>
                  </a:cubicBezTo>
                  <a:cubicBezTo>
                    <a:pt x="115" y="443"/>
                    <a:pt x="115" y="443"/>
                    <a:pt x="115" y="443"/>
                  </a:cubicBezTo>
                  <a:close/>
                  <a:moveTo>
                    <a:pt x="64" y="75"/>
                  </a:moveTo>
                  <a:cubicBezTo>
                    <a:pt x="79" y="59"/>
                    <a:pt x="97" y="45"/>
                    <a:pt x="115" y="34"/>
                  </a:cubicBezTo>
                  <a:cubicBezTo>
                    <a:pt x="115" y="44"/>
                    <a:pt x="115" y="44"/>
                    <a:pt x="115" y="44"/>
                  </a:cubicBezTo>
                  <a:cubicBezTo>
                    <a:pt x="111" y="47"/>
                    <a:pt x="107" y="50"/>
                    <a:pt x="102" y="53"/>
                  </a:cubicBezTo>
                  <a:cubicBezTo>
                    <a:pt x="102" y="53"/>
                    <a:pt x="82" y="68"/>
                    <a:pt x="64" y="88"/>
                  </a:cubicBezTo>
                  <a:cubicBezTo>
                    <a:pt x="64" y="75"/>
                    <a:pt x="64" y="75"/>
                    <a:pt x="64" y="75"/>
                  </a:cubicBezTo>
                  <a:close/>
                  <a:moveTo>
                    <a:pt x="115" y="88"/>
                  </a:moveTo>
                  <a:cubicBezTo>
                    <a:pt x="115" y="98"/>
                    <a:pt x="115" y="98"/>
                    <a:pt x="115" y="98"/>
                  </a:cubicBezTo>
                  <a:cubicBezTo>
                    <a:pt x="95" y="106"/>
                    <a:pt x="77" y="111"/>
                    <a:pt x="64" y="114"/>
                  </a:cubicBezTo>
                  <a:cubicBezTo>
                    <a:pt x="64" y="105"/>
                    <a:pt x="64" y="105"/>
                    <a:pt x="64" y="105"/>
                  </a:cubicBezTo>
                  <a:cubicBezTo>
                    <a:pt x="76" y="103"/>
                    <a:pt x="93" y="97"/>
                    <a:pt x="115" y="88"/>
                  </a:cubicBezTo>
                  <a:close/>
                  <a:moveTo>
                    <a:pt x="115" y="190"/>
                  </a:moveTo>
                  <a:cubicBezTo>
                    <a:pt x="115" y="202"/>
                    <a:pt x="115" y="202"/>
                    <a:pt x="115" y="202"/>
                  </a:cubicBezTo>
                  <a:cubicBezTo>
                    <a:pt x="103" y="202"/>
                    <a:pt x="103" y="202"/>
                    <a:pt x="103" y="202"/>
                  </a:cubicBezTo>
                  <a:cubicBezTo>
                    <a:pt x="103" y="174"/>
                    <a:pt x="103" y="174"/>
                    <a:pt x="103" y="174"/>
                  </a:cubicBezTo>
                  <a:cubicBezTo>
                    <a:pt x="77" y="174"/>
                    <a:pt x="77" y="174"/>
                    <a:pt x="77" y="174"/>
                  </a:cubicBezTo>
                  <a:cubicBezTo>
                    <a:pt x="91" y="147"/>
                    <a:pt x="91" y="147"/>
                    <a:pt x="91" y="147"/>
                  </a:cubicBezTo>
                  <a:cubicBezTo>
                    <a:pt x="64" y="147"/>
                    <a:pt x="64" y="147"/>
                    <a:pt x="64" y="147"/>
                  </a:cubicBezTo>
                  <a:cubicBezTo>
                    <a:pt x="64" y="137"/>
                    <a:pt x="64" y="137"/>
                    <a:pt x="64" y="137"/>
                  </a:cubicBezTo>
                  <a:cubicBezTo>
                    <a:pt x="83" y="137"/>
                    <a:pt x="83" y="137"/>
                    <a:pt x="83" y="137"/>
                  </a:cubicBezTo>
                  <a:cubicBezTo>
                    <a:pt x="113" y="124"/>
                    <a:pt x="113" y="124"/>
                    <a:pt x="113" y="124"/>
                  </a:cubicBezTo>
                  <a:cubicBezTo>
                    <a:pt x="92" y="164"/>
                    <a:pt x="92" y="164"/>
                    <a:pt x="92" y="164"/>
                  </a:cubicBezTo>
                  <a:cubicBezTo>
                    <a:pt x="112" y="164"/>
                    <a:pt x="112" y="164"/>
                    <a:pt x="112" y="164"/>
                  </a:cubicBezTo>
                  <a:cubicBezTo>
                    <a:pt x="112" y="191"/>
                    <a:pt x="112" y="191"/>
                    <a:pt x="112" y="191"/>
                  </a:cubicBezTo>
                  <a:cubicBezTo>
                    <a:pt x="115" y="190"/>
                    <a:pt x="115" y="190"/>
                    <a:pt x="115" y="190"/>
                  </a:cubicBezTo>
                  <a:close/>
                  <a:moveTo>
                    <a:pt x="115" y="218"/>
                  </a:moveTo>
                  <a:cubicBezTo>
                    <a:pt x="114" y="218"/>
                    <a:pt x="114" y="218"/>
                    <a:pt x="114" y="218"/>
                  </a:cubicBezTo>
                  <a:cubicBezTo>
                    <a:pt x="114" y="209"/>
                    <a:pt x="114" y="209"/>
                    <a:pt x="114" y="209"/>
                  </a:cubicBezTo>
                  <a:cubicBezTo>
                    <a:pt x="114" y="209"/>
                    <a:pt x="114" y="209"/>
                    <a:pt x="114" y="209"/>
                  </a:cubicBezTo>
                  <a:cubicBezTo>
                    <a:pt x="85" y="209"/>
                    <a:pt x="85" y="209"/>
                    <a:pt x="85" y="209"/>
                  </a:cubicBezTo>
                  <a:cubicBezTo>
                    <a:pt x="84" y="205"/>
                    <a:pt x="84" y="205"/>
                    <a:pt x="84" y="205"/>
                  </a:cubicBezTo>
                  <a:cubicBezTo>
                    <a:pt x="88" y="205"/>
                    <a:pt x="88" y="205"/>
                    <a:pt x="88" y="205"/>
                  </a:cubicBezTo>
                  <a:cubicBezTo>
                    <a:pt x="88" y="192"/>
                    <a:pt x="88" y="192"/>
                    <a:pt x="88" y="192"/>
                  </a:cubicBezTo>
                  <a:cubicBezTo>
                    <a:pt x="64" y="192"/>
                    <a:pt x="64" y="192"/>
                    <a:pt x="64" y="192"/>
                  </a:cubicBezTo>
                  <a:cubicBezTo>
                    <a:pt x="64" y="347"/>
                    <a:pt x="64" y="347"/>
                    <a:pt x="64" y="347"/>
                  </a:cubicBezTo>
                  <a:cubicBezTo>
                    <a:pt x="115" y="347"/>
                    <a:pt x="115" y="347"/>
                    <a:pt x="115" y="347"/>
                  </a:cubicBezTo>
                  <a:cubicBezTo>
                    <a:pt x="115" y="297"/>
                    <a:pt x="115" y="297"/>
                    <a:pt x="115" y="297"/>
                  </a:cubicBezTo>
                  <a:cubicBezTo>
                    <a:pt x="104" y="297"/>
                    <a:pt x="104" y="297"/>
                    <a:pt x="104" y="297"/>
                  </a:cubicBezTo>
                  <a:cubicBezTo>
                    <a:pt x="104" y="261"/>
                    <a:pt x="104" y="261"/>
                    <a:pt x="104" y="261"/>
                  </a:cubicBezTo>
                  <a:cubicBezTo>
                    <a:pt x="115" y="261"/>
                    <a:pt x="115" y="261"/>
                    <a:pt x="115" y="261"/>
                  </a:cubicBezTo>
                  <a:lnTo>
                    <a:pt x="115" y="218"/>
                  </a:lnTo>
                  <a:close/>
                  <a:moveTo>
                    <a:pt x="64" y="401"/>
                  </a:moveTo>
                  <a:cubicBezTo>
                    <a:pt x="46" y="382"/>
                    <a:pt x="32" y="360"/>
                    <a:pt x="21" y="336"/>
                  </a:cubicBezTo>
                  <a:cubicBezTo>
                    <a:pt x="21" y="312"/>
                    <a:pt x="21" y="312"/>
                    <a:pt x="21" y="312"/>
                  </a:cubicBezTo>
                  <a:cubicBezTo>
                    <a:pt x="23" y="321"/>
                    <a:pt x="26" y="326"/>
                    <a:pt x="26" y="326"/>
                  </a:cubicBezTo>
                  <a:cubicBezTo>
                    <a:pt x="26" y="209"/>
                    <a:pt x="26" y="209"/>
                    <a:pt x="26" y="209"/>
                  </a:cubicBezTo>
                  <a:cubicBezTo>
                    <a:pt x="50" y="209"/>
                    <a:pt x="50" y="209"/>
                    <a:pt x="50" y="209"/>
                  </a:cubicBezTo>
                  <a:cubicBezTo>
                    <a:pt x="50" y="205"/>
                    <a:pt x="50" y="205"/>
                    <a:pt x="50" y="205"/>
                  </a:cubicBezTo>
                  <a:cubicBezTo>
                    <a:pt x="46" y="205"/>
                    <a:pt x="46" y="205"/>
                    <a:pt x="46" y="205"/>
                  </a:cubicBezTo>
                  <a:cubicBezTo>
                    <a:pt x="46" y="192"/>
                    <a:pt x="46" y="192"/>
                    <a:pt x="46" y="192"/>
                  </a:cubicBezTo>
                  <a:cubicBezTo>
                    <a:pt x="64" y="192"/>
                    <a:pt x="64" y="192"/>
                    <a:pt x="64" y="192"/>
                  </a:cubicBezTo>
                  <a:cubicBezTo>
                    <a:pt x="64" y="347"/>
                    <a:pt x="64" y="347"/>
                    <a:pt x="64" y="347"/>
                  </a:cubicBezTo>
                  <a:cubicBezTo>
                    <a:pt x="35" y="347"/>
                    <a:pt x="35" y="347"/>
                    <a:pt x="35" y="347"/>
                  </a:cubicBezTo>
                  <a:cubicBezTo>
                    <a:pt x="35" y="347"/>
                    <a:pt x="45" y="366"/>
                    <a:pt x="64" y="388"/>
                  </a:cubicBezTo>
                  <a:cubicBezTo>
                    <a:pt x="64" y="401"/>
                    <a:pt x="64" y="401"/>
                    <a:pt x="64" y="401"/>
                  </a:cubicBezTo>
                  <a:close/>
                  <a:moveTo>
                    <a:pt x="21" y="141"/>
                  </a:moveTo>
                  <a:cubicBezTo>
                    <a:pt x="21" y="163"/>
                    <a:pt x="21" y="163"/>
                    <a:pt x="21" y="163"/>
                  </a:cubicBezTo>
                  <a:cubicBezTo>
                    <a:pt x="23" y="157"/>
                    <a:pt x="25" y="150"/>
                    <a:pt x="27" y="146"/>
                  </a:cubicBezTo>
                  <a:cubicBezTo>
                    <a:pt x="28" y="178"/>
                    <a:pt x="28" y="178"/>
                    <a:pt x="28" y="178"/>
                  </a:cubicBezTo>
                  <a:cubicBezTo>
                    <a:pt x="21" y="183"/>
                    <a:pt x="21" y="183"/>
                    <a:pt x="21" y="183"/>
                  </a:cubicBezTo>
                  <a:cubicBezTo>
                    <a:pt x="21" y="195"/>
                    <a:pt x="21" y="195"/>
                    <a:pt x="21" y="195"/>
                  </a:cubicBezTo>
                  <a:cubicBezTo>
                    <a:pt x="37" y="183"/>
                    <a:pt x="37" y="183"/>
                    <a:pt x="37" y="183"/>
                  </a:cubicBezTo>
                  <a:cubicBezTo>
                    <a:pt x="37" y="183"/>
                    <a:pt x="36" y="147"/>
                    <a:pt x="37" y="147"/>
                  </a:cubicBezTo>
                  <a:cubicBezTo>
                    <a:pt x="64" y="147"/>
                    <a:pt x="64" y="147"/>
                    <a:pt x="64" y="147"/>
                  </a:cubicBezTo>
                  <a:cubicBezTo>
                    <a:pt x="64" y="137"/>
                    <a:pt x="64" y="137"/>
                    <a:pt x="64" y="137"/>
                  </a:cubicBezTo>
                  <a:cubicBezTo>
                    <a:pt x="32" y="137"/>
                    <a:pt x="32" y="137"/>
                    <a:pt x="32" y="137"/>
                  </a:cubicBezTo>
                  <a:cubicBezTo>
                    <a:pt x="32" y="137"/>
                    <a:pt x="36" y="128"/>
                    <a:pt x="42" y="119"/>
                  </a:cubicBezTo>
                  <a:cubicBezTo>
                    <a:pt x="42" y="119"/>
                    <a:pt x="50" y="118"/>
                    <a:pt x="64" y="114"/>
                  </a:cubicBezTo>
                  <a:cubicBezTo>
                    <a:pt x="64" y="105"/>
                    <a:pt x="64" y="105"/>
                    <a:pt x="64" y="105"/>
                  </a:cubicBezTo>
                  <a:cubicBezTo>
                    <a:pt x="54" y="108"/>
                    <a:pt x="49" y="109"/>
                    <a:pt x="49" y="109"/>
                  </a:cubicBezTo>
                  <a:cubicBezTo>
                    <a:pt x="48" y="108"/>
                    <a:pt x="48" y="108"/>
                    <a:pt x="48" y="108"/>
                  </a:cubicBezTo>
                  <a:cubicBezTo>
                    <a:pt x="50" y="107"/>
                    <a:pt x="50" y="107"/>
                    <a:pt x="50" y="107"/>
                  </a:cubicBezTo>
                  <a:cubicBezTo>
                    <a:pt x="54" y="100"/>
                    <a:pt x="59" y="94"/>
                    <a:pt x="64" y="88"/>
                  </a:cubicBezTo>
                  <a:cubicBezTo>
                    <a:pt x="64" y="75"/>
                    <a:pt x="64" y="75"/>
                    <a:pt x="64" y="75"/>
                  </a:cubicBezTo>
                  <a:cubicBezTo>
                    <a:pt x="46" y="95"/>
                    <a:pt x="32" y="117"/>
                    <a:pt x="21" y="141"/>
                  </a:cubicBezTo>
                  <a:close/>
                  <a:moveTo>
                    <a:pt x="21" y="336"/>
                  </a:moveTo>
                  <a:cubicBezTo>
                    <a:pt x="7" y="306"/>
                    <a:pt x="0" y="273"/>
                    <a:pt x="0" y="238"/>
                  </a:cubicBezTo>
                  <a:cubicBezTo>
                    <a:pt x="0" y="204"/>
                    <a:pt x="7" y="171"/>
                    <a:pt x="21" y="141"/>
                  </a:cubicBezTo>
                  <a:cubicBezTo>
                    <a:pt x="21" y="163"/>
                    <a:pt x="21" y="163"/>
                    <a:pt x="21" y="163"/>
                  </a:cubicBezTo>
                  <a:cubicBezTo>
                    <a:pt x="17" y="175"/>
                    <a:pt x="14" y="189"/>
                    <a:pt x="14" y="189"/>
                  </a:cubicBezTo>
                  <a:cubicBezTo>
                    <a:pt x="21" y="183"/>
                    <a:pt x="21" y="183"/>
                    <a:pt x="21" y="183"/>
                  </a:cubicBezTo>
                  <a:cubicBezTo>
                    <a:pt x="21" y="195"/>
                    <a:pt x="21" y="195"/>
                    <a:pt x="21" y="195"/>
                  </a:cubicBezTo>
                  <a:cubicBezTo>
                    <a:pt x="11" y="203"/>
                    <a:pt x="11" y="203"/>
                    <a:pt x="11" y="203"/>
                  </a:cubicBezTo>
                  <a:cubicBezTo>
                    <a:pt x="3" y="247"/>
                    <a:pt x="14" y="291"/>
                    <a:pt x="21" y="312"/>
                  </a:cubicBezTo>
                  <a:lnTo>
                    <a:pt x="21" y="3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67"/>
            <p:cNvSpPr>
              <a:spLocks noEditPoints="1"/>
            </p:cNvSpPr>
            <p:nvPr/>
          </p:nvSpPr>
          <p:spPr bwMode="auto">
            <a:xfrm>
              <a:off x="-8435975" y="3946525"/>
              <a:ext cx="1809750" cy="409575"/>
            </a:xfrm>
            <a:custGeom>
              <a:avLst/>
              <a:gdLst>
                <a:gd name="T0" fmla="*/ 482 w 482"/>
                <a:gd name="T1" fmla="*/ 38 h 109"/>
                <a:gd name="T2" fmla="*/ 418 w 482"/>
                <a:gd name="T3" fmla="*/ 2 h 109"/>
                <a:gd name="T4" fmla="*/ 402 w 482"/>
                <a:gd name="T5" fmla="*/ 24 h 109"/>
                <a:gd name="T6" fmla="*/ 409 w 482"/>
                <a:gd name="T7" fmla="*/ 47 h 109"/>
                <a:gd name="T8" fmla="*/ 402 w 482"/>
                <a:gd name="T9" fmla="*/ 77 h 109"/>
                <a:gd name="T10" fmla="*/ 353 w 482"/>
                <a:gd name="T11" fmla="*/ 106 h 109"/>
                <a:gd name="T12" fmla="*/ 402 w 482"/>
                <a:gd name="T13" fmla="*/ 77 h 109"/>
                <a:gd name="T14" fmla="*/ 353 w 482"/>
                <a:gd name="T15" fmla="*/ 106 h 109"/>
                <a:gd name="T16" fmla="*/ 402 w 482"/>
                <a:gd name="T17" fmla="*/ 24 h 109"/>
                <a:gd name="T18" fmla="*/ 356 w 482"/>
                <a:gd name="T19" fmla="*/ 49 h 109"/>
                <a:gd name="T20" fmla="*/ 353 w 482"/>
                <a:gd name="T21" fmla="*/ 94 h 109"/>
                <a:gd name="T22" fmla="*/ 355 w 482"/>
                <a:gd name="T23" fmla="*/ 81 h 109"/>
                <a:gd name="T24" fmla="*/ 353 w 482"/>
                <a:gd name="T25" fmla="*/ 71 h 109"/>
                <a:gd name="T26" fmla="*/ 402 w 482"/>
                <a:gd name="T27" fmla="*/ 12 h 109"/>
                <a:gd name="T28" fmla="*/ 339 w 482"/>
                <a:gd name="T29" fmla="*/ 96 h 109"/>
                <a:gd name="T30" fmla="*/ 353 w 482"/>
                <a:gd name="T31" fmla="*/ 106 h 109"/>
                <a:gd name="T32" fmla="*/ 351 w 482"/>
                <a:gd name="T33" fmla="*/ 97 h 109"/>
                <a:gd name="T34" fmla="*/ 353 w 482"/>
                <a:gd name="T35" fmla="*/ 94 h 109"/>
                <a:gd name="T36" fmla="*/ 241 w 482"/>
                <a:gd name="T37" fmla="*/ 100 h 109"/>
                <a:gd name="T38" fmla="*/ 353 w 482"/>
                <a:gd name="T39" fmla="*/ 34 h 109"/>
                <a:gd name="T40" fmla="*/ 348 w 482"/>
                <a:gd name="T41" fmla="*/ 24 h 109"/>
                <a:gd name="T42" fmla="*/ 241 w 482"/>
                <a:gd name="T43" fmla="*/ 53 h 109"/>
                <a:gd name="T44" fmla="*/ 353 w 482"/>
                <a:gd name="T45" fmla="*/ 71 h 109"/>
                <a:gd name="T46" fmla="*/ 129 w 482"/>
                <a:gd name="T47" fmla="*/ 106 h 109"/>
                <a:gd name="T48" fmla="*/ 142 w 482"/>
                <a:gd name="T49" fmla="*/ 98 h 109"/>
                <a:gd name="T50" fmla="*/ 241 w 482"/>
                <a:gd name="T51" fmla="*/ 100 h 109"/>
                <a:gd name="T52" fmla="*/ 129 w 482"/>
                <a:gd name="T53" fmla="*/ 93 h 109"/>
                <a:gd name="T54" fmla="*/ 132 w 482"/>
                <a:gd name="T55" fmla="*/ 97 h 109"/>
                <a:gd name="T56" fmla="*/ 129 w 482"/>
                <a:gd name="T57" fmla="*/ 106 h 109"/>
                <a:gd name="T58" fmla="*/ 135 w 482"/>
                <a:gd name="T59" fmla="*/ 25 h 109"/>
                <a:gd name="T60" fmla="*/ 129 w 482"/>
                <a:gd name="T61" fmla="*/ 36 h 109"/>
                <a:gd name="T62" fmla="*/ 140 w 482"/>
                <a:gd name="T63" fmla="*/ 36 h 109"/>
                <a:gd name="T64" fmla="*/ 142 w 482"/>
                <a:gd name="T65" fmla="*/ 36 h 109"/>
                <a:gd name="T66" fmla="*/ 241 w 482"/>
                <a:gd name="T67" fmla="*/ 42 h 109"/>
                <a:gd name="T68" fmla="*/ 129 w 482"/>
                <a:gd name="T69" fmla="*/ 106 h 109"/>
                <a:gd name="T70" fmla="*/ 81 w 482"/>
                <a:gd name="T71" fmla="*/ 78 h 109"/>
                <a:gd name="T72" fmla="*/ 129 w 482"/>
                <a:gd name="T73" fmla="*/ 36 h 109"/>
                <a:gd name="T74" fmla="*/ 126 w 482"/>
                <a:gd name="T75" fmla="*/ 81 h 109"/>
                <a:gd name="T76" fmla="*/ 129 w 482"/>
                <a:gd name="T77" fmla="*/ 93 h 109"/>
                <a:gd name="T78" fmla="*/ 127 w 482"/>
                <a:gd name="T79" fmla="*/ 45 h 109"/>
                <a:gd name="T80" fmla="*/ 81 w 482"/>
                <a:gd name="T81" fmla="*/ 12 h 109"/>
                <a:gd name="T82" fmla="*/ 63 w 482"/>
                <a:gd name="T83" fmla="*/ 0 h 109"/>
                <a:gd name="T84" fmla="*/ 0 w 482"/>
                <a:gd name="T85" fmla="*/ 38 h 109"/>
                <a:gd name="T86" fmla="*/ 81 w 482"/>
                <a:gd name="T87" fmla="*/ 78 h 109"/>
                <a:gd name="T88" fmla="*/ 72 w 482"/>
                <a:gd name="T89" fmla="*/ 48 h 109"/>
                <a:gd name="T90" fmla="*/ 71 w 482"/>
                <a:gd name="T91" fmla="*/ 18 h 109"/>
                <a:gd name="T92" fmla="*/ 81 w 482"/>
                <a:gd name="T93" fmla="*/ 24 h 109"/>
                <a:gd name="T94" fmla="*/ 63 w 482"/>
                <a:gd name="T9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109">
                  <a:moveTo>
                    <a:pt x="402" y="88"/>
                  </a:moveTo>
                  <a:cubicBezTo>
                    <a:pt x="427" y="76"/>
                    <a:pt x="457" y="60"/>
                    <a:pt x="482" y="38"/>
                  </a:cubicBezTo>
                  <a:cubicBezTo>
                    <a:pt x="419" y="38"/>
                    <a:pt x="419" y="38"/>
                    <a:pt x="419" y="38"/>
                  </a:cubicBezTo>
                  <a:cubicBezTo>
                    <a:pt x="418" y="2"/>
                    <a:pt x="418" y="2"/>
                    <a:pt x="418" y="2"/>
                  </a:cubicBezTo>
                  <a:cubicBezTo>
                    <a:pt x="418" y="2"/>
                    <a:pt x="412" y="6"/>
                    <a:pt x="402" y="12"/>
                  </a:cubicBezTo>
                  <a:cubicBezTo>
                    <a:pt x="402" y="24"/>
                    <a:pt x="402" y="24"/>
                    <a:pt x="402" y="24"/>
                  </a:cubicBezTo>
                  <a:cubicBezTo>
                    <a:pt x="405" y="22"/>
                    <a:pt x="407" y="20"/>
                    <a:pt x="409" y="18"/>
                  </a:cubicBezTo>
                  <a:cubicBezTo>
                    <a:pt x="409" y="47"/>
                    <a:pt x="409" y="47"/>
                    <a:pt x="409" y="47"/>
                  </a:cubicBezTo>
                  <a:cubicBezTo>
                    <a:pt x="453" y="47"/>
                    <a:pt x="453" y="47"/>
                    <a:pt x="453" y="47"/>
                  </a:cubicBezTo>
                  <a:cubicBezTo>
                    <a:pt x="453" y="47"/>
                    <a:pt x="432" y="62"/>
                    <a:pt x="402" y="77"/>
                  </a:cubicBezTo>
                  <a:lnTo>
                    <a:pt x="402" y="88"/>
                  </a:lnTo>
                  <a:close/>
                  <a:moveTo>
                    <a:pt x="353" y="106"/>
                  </a:moveTo>
                  <a:cubicBezTo>
                    <a:pt x="364" y="103"/>
                    <a:pt x="381" y="97"/>
                    <a:pt x="402" y="88"/>
                  </a:cubicBezTo>
                  <a:cubicBezTo>
                    <a:pt x="402" y="77"/>
                    <a:pt x="402" y="77"/>
                    <a:pt x="402" y="77"/>
                  </a:cubicBezTo>
                  <a:cubicBezTo>
                    <a:pt x="387" y="85"/>
                    <a:pt x="370" y="92"/>
                    <a:pt x="353" y="97"/>
                  </a:cubicBezTo>
                  <a:cubicBezTo>
                    <a:pt x="353" y="106"/>
                    <a:pt x="353" y="106"/>
                    <a:pt x="353" y="106"/>
                  </a:cubicBezTo>
                  <a:close/>
                  <a:moveTo>
                    <a:pt x="402" y="12"/>
                  </a:moveTo>
                  <a:cubicBezTo>
                    <a:pt x="402" y="24"/>
                    <a:pt x="402" y="24"/>
                    <a:pt x="402" y="24"/>
                  </a:cubicBezTo>
                  <a:cubicBezTo>
                    <a:pt x="385" y="33"/>
                    <a:pt x="354" y="45"/>
                    <a:pt x="354" y="45"/>
                  </a:cubicBezTo>
                  <a:cubicBezTo>
                    <a:pt x="355" y="45"/>
                    <a:pt x="356" y="49"/>
                    <a:pt x="356" y="49"/>
                  </a:cubicBezTo>
                  <a:cubicBezTo>
                    <a:pt x="369" y="87"/>
                    <a:pt x="369" y="87"/>
                    <a:pt x="369" y="87"/>
                  </a:cubicBezTo>
                  <a:cubicBezTo>
                    <a:pt x="368" y="88"/>
                    <a:pt x="358" y="92"/>
                    <a:pt x="353" y="94"/>
                  </a:cubicBezTo>
                  <a:cubicBezTo>
                    <a:pt x="353" y="82"/>
                    <a:pt x="353" y="82"/>
                    <a:pt x="353" y="82"/>
                  </a:cubicBezTo>
                  <a:cubicBezTo>
                    <a:pt x="354" y="82"/>
                    <a:pt x="354" y="82"/>
                    <a:pt x="355" y="81"/>
                  </a:cubicBezTo>
                  <a:cubicBezTo>
                    <a:pt x="356" y="81"/>
                    <a:pt x="356" y="81"/>
                    <a:pt x="356" y="81"/>
                  </a:cubicBezTo>
                  <a:cubicBezTo>
                    <a:pt x="353" y="71"/>
                    <a:pt x="353" y="71"/>
                    <a:pt x="353" y="71"/>
                  </a:cubicBezTo>
                  <a:cubicBezTo>
                    <a:pt x="353" y="34"/>
                    <a:pt x="353" y="34"/>
                    <a:pt x="353" y="34"/>
                  </a:cubicBezTo>
                  <a:cubicBezTo>
                    <a:pt x="368" y="30"/>
                    <a:pt x="388" y="20"/>
                    <a:pt x="402" y="12"/>
                  </a:cubicBezTo>
                  <a:close/>
                  <a:moveTo>
                    <a:pt x="241" y="108"/>
                  </a:moveTo>
                  <a:cubicBezTo>
                    <a:pt x="272" y="108"/>
                    <a:pt x="307" y="105"/>
                    <a:pt x="339" y="96"/>
                  </a:cubicBezTo>
                  <a:cubicBezTo>
                    <a:pt x="343" y="109"/>
                    <a:pt x="343" y="109"/>
                    <a:pt x="343" y="109"/>
                  </a:cubicBezTo>
                  <a:cubicBezTo>
                    <a:pt x="343" y="109"/>
                    <a:pt x="347" y="108"/>
                    <a:pt x="353" y="106"/>
                  </a:cubicBezTo>
                  <a:cubicBezTo>
                    <a:pt x="353" y="97"/>
                    <a:pt x="353" y="97"/>
                    <a:pt x="353" y="97"/>
                  </a:cubicBezTo>
                  <a:cubicBezTo>
                    <a:pt x="353" y="97"/>
                    <a:pt x="352" y="97"/>
                    <a:pt x="351" y="97"/>
                  </a:cubicBezTo>
                  <a:cubicBezTo>
                    <a:pt x="350" y="95"/>
                    <a:pt x="350" y="95"/>
                    <a:pt x="350" y="95"/>
                  </a:cubicBezTo>
                  <a:cubicBezTo>
                    <a:pt x="350" y="95"/>
                    <a:pt x="351" y="94"/>
                    <a:pt x="353" y="94"/>
                  </a:cubicBezTo>
                  <a:cubicBezTo>
                    <a:pt x="353" y="82"/>
                    <a:pt x="353" y="82"/>
                    <a:pt x="353" y="82"/>
                  </a:cubicBezTo>
                  <a:cubicBezTo>
                    <a:pt x="313" y="95"/>
                    <a:pt x="274" y="100"/>
                    <a:pt x="241" y="100"/>
                  </a:cubicBezTo>
                  <a:cubicBezTo>
                    <a:pt x="241" y="108"/>
                    <a:pt x="241" y="108"/>
                    <a:pt x="241" y="108"/>
                  </a:cubicBezTo>
                  <a:close/>
                  <a:moveTo>
                    <a:pt x="353" y="34"/>
                  </a:moveTo>
                  <a:cubicBezTo>
                    <a:pt x="353" y="34"/>
                    <a:pt x="352" y="34"/>
                    <a:pt x="352" y="34"/>
                  </a:cubicBezTo>
                  <a:cubicBezTo>
                    <a:pt x="348" y="24"/>
                    <a:pt x="348" y="24"/>
                    <a:pt x="348" y="24"/>
                  </a:cubicBezTo>
                  <a:cubicBezTo>
                    <a:pt x="348" y="24"/>
                    <a:pt x="304" y="42"/>
                    <a:pt x="241" y="42"/>
                  </a:cubicBezTo>
                  <a:cubicBezTo>
                    <a:pt x="241" y="53"/>
                    <a:pt x="241" y="53"/>
                    <a:pt x="241" y="53"/>
                  </a:cubicBezTo>
                  <a:cubicBezTo>
                    <a:pt x="297" y="52"/>
                    <a:pt x="342" y="37"/>
                    <a:pt x="342" y="37"/>
                  </a:cubicBezTo>
                  <a:cubicBezTo>
                    <a:pt x="353" y="71"/>
                    <a:pt x="353" y="71"/>
                    <a:pt x="353" y="71"/>
                  </a:cubicBezTo>
                  <a:lnTo>
                    <a:pt x="353" y="34"/>
                  </a:lnTo>
                  <a:close/>
                  <a:moveTo>
                    <a:pt x="129" y="106"/>
                  </a:moveTo>
                  <a:cubicBezTo>
                    <a:pt x="132" y="107"/>
                    <a:pt x="135" y="108"/>
                    <a:pt x="139" y="108"/>
                  </a:cubicBezTo>
                  <a:cubicBezTo>
                    <a:pt x="142" y="98"/>
                    <a:pt x="142" y="98"/>
                    <a:pt x="142" y="98"/>
                  </a:cubicBezTo>
                  <a:cubicBezTo>
                    <a:pt x="142" y="98"/>
                    <a:pt x="186" y="107"/>
                    <a:pt x="241" y="108"/>
                  </a:cubicBezTo>
                  <a:cubicBezTo>
                    <a:pt x="241" y="100"/>
                    <a:pt x="241" y="100"/>
                    <a:pt x="241" y="100"/>
                  </a:cubicBezTo>
                  <a:cubicBezTo>
                    <a:pt x="183" y="100"/>
                    <a:pt x="140" y="87"/>
                    <a:pt x="129" y="83"/>
                  </a:cubicBezTo>
                  <a:cubicBezTo>
                    <a:pt x="129" y="93"/>
                    <a:pt x="129" y="93"/>
                    <a:pt x="129" y="93"/>
                  </a:cubicBezTo>
                  <a:cubicBezTo>
                    <a:pt x="131" y="94"/>
                    <a:pt x="132" y="94"/>
                    <a:pt x="132" y="94"/>
                  </a:cubicBezTo>
                  <a:cubicBezTo>
                    <a:pt x="132" y="97"/>
                    <a:pt x="132" y="97"/>
                    <a:pt x="132" y="97"/>
                  </a:cubicBezTo>
                  <a:cubicBezTo>
                    <a:pt x="131" y="96"/>
                    <a:pt x="130" y="96"/>
                    <a:pt x="129" y="96"/>
                  </a:cubicBezTo>
                  <a:cubicBezTo>
                    <a:pt x="129" y="106"/>
                    <a:pt x="129" y="106"/>
                    <a:pt x="129" y="106"/>
                  </a:cubicBezTo>
                  <a:close/>
                  <a:moveTo>
                    <a:pt x="241" y="42"/>
                  </a:moveTo>
                  <a:cubicBezTo>
                    <a:pt x="210" y="42"/>
                    <a:pt x="173" y="38"/>
                    <a:pt x="135" y="25"/>
                  </a:cubicBezTo>
                  <a:cubicBezTo>
                    <a:pt x="130" y="37"/>
                    <a:pt x="130" y="37"/>
                    <a:pt x="130" y="37"/>
                  </a:cubicBezTo>
                  <a:cubicBezTo>
                    <a:pt x="129" y="36"/>
                    <a:pt x="129" y="36"/>
                    <a:pt x="129" y="36"/>
                  </a:cubicBezTo>
                  <a:cubicBezTo>
                    <a:pt x="129" y="71"/>
                    <a:pt x="129" y="71"/>
                    <a:pt x="129" y="71"/>
                  </a:cubicBezTo>
                  <a:cubicBezTo>
                    <a:pt x="140" y="36"/>
                    <a:pt x="140" y="36"/>
                    <a:pt x="140" y="36"/>
                  </a:cubicBezTo>
                  <a:cubicBezTo>
                    <a:pt x="140" y="35"/>
                    <a:pt x="140" y="35"/>
                    <a:pt x="140" y="35"/>
                  </a:cubicBezTo>
                  <a:cubicBezTo>
                    <a:pt x="142" y="36"/>
                    <a:pt x="142" y="36"/>
                    <a:pt x="142" y="36"/>
                  </a:cubicBezTo>
                  <a:cubicBezTo>
                    <a:pt x="174" y="49"/>
                    <a:pt x="209" y="53"/>
                    <a:pt x="241" y="53"/>
                  </a:cubicBezTo>
                  <a:lnTo>
                    <a:pt x="241" y="42"/>
                  </a:lnTo>
                  <a:close/>
                  <a:moveTo>
                    <a:pt x="81" y="88"/>
                  </a:moveTo>
                  <a:cubicBezTo>
                    <a:pt x="96" y="96"/>
                    <a:pt x="113" y="102"/>
                    <a:pt x="129" y="106"/>
                  </a:cubicBezTo>
                  <a:cubicBezTo>
                    <a:pt x="129" y="96"/>
                    <a:pt x="129" y="96"/>
                    <a:pt x="129" y="96"/>
                  </a:cubicBezTo>
                  <a:cubicBezTo>
                    <a:pt x="110" y="90"/>
                    <a:pt x="94" y="84"/>
                    <a:pt x="81" y="78"/>
                  </a:cubicBezTo>
                  <a:cubicBezTo>
                    <a:pt x="81" y="88"/>
                    <a:pt x="81" y="88"/>
                    <a:pt x="81" y="88"/>
                  </a:cubicBezTo>
                  <a:close/>
                  <a:moveTo>
                    <a:pt x="129" y="36"/>
                  </a:moveTo>
                  <a:cubicBezTo>
                    <a:pt x="129" y="71"/>
                    <a:pt x="129" y="71"/>
                    <a:pt x="129" y="71"/>
                  </a:cubicBezTo>
                  <a:cubicBezTo>
                    <a:pt x="126" y="81"/>
                    <a:pt x="126" y="81"/>
                    <a:pt x="126" y="81"/>
                  </a:cubicBezTo>
                  <a:cubicBezTo>
                    <a:pt x="126" y="81"/>
                    <a:pt x="127" y="82"/>
                    <a:pt x="129" y="83"/>
                  </a:cubicBezTo>
                  <a:cubicBezTo>
                    <a:pt x="129" y="93"/>
                    <a:pt x="129" y="93"/>
                    <a:pt x="129" y="93"/>
                  </a:cubicBezTo>
                  <a:cubicBezTo>
                    <a:pt x="124" y="91"/>
                    <a:pt x="115" y="88"/>
                    <a:pt x="114" y="87"/>
                  </a:cubicBezTo>
                  <a:cubicBezTo>
                    <a:pt x="114" y="87"/>
                    <a:pt x="128" y="46"/>
                    <a:pt x="127" y="45"/>
                  </a:cubicBezTo>
                  <a:cubicBezTo>
                    <a:pt x="127" y="45"/>
                    <a:pt x="103" y="36"/>
                    <a:pt x="81" y="24"/>
                  </a:cubicBezTo>
                  <a:cubicBezTo>
                    <a:pt x="81" y="12"/>
                    <a:pt x="81" y="12"/>
                    <a:pt x="81" y="12"/>
                  </a:cubicBezTo>
                  <a:cubicBezTo>
                    <a:pt x="99" y="22"/>
                    <a:pt x="124" y="34"/>
                    <a:pt x="129" y="36"/>
                  </a:cubicBezTo>
                  <a:close/>
                  <a:moveTo>
                    <a:pt x="63" y="0"/>
                  </a:moveTo>
                  <a:cubicBezTo>
                    <a:pt x="63" y="37"/>
                    <a:pt x="63" y="37"/>
                    <a:pt x="63" y="37"/>
                  </a:cubicBezTo>
                  <a:cubicBezTo>
                    <a:pt x="0" y="38"/>
                    <a:pt x="0" y="38"/>
                    <a:pt x="0" y="38"/>
                  </a:cubicBezTo>
                  <a:cubicBezTo>
                    <a:pt x="0" y="38"/>
                    <a:pt x="37" y="67"/>
                    <a:pt x="81" y="88"/>
                  </a:cubicBezTo>
                  <a:cubicBezTo>
                    <a:pt x="81" y="78"/>
                    <a:pt x="81" y="78"/>
                    <a:pt x="81" y="78"/>
                  </a:cubicBezTo>
                  <a:cubicBezTo>
                    <a:pt x="47" y="63"/>
                    <a:pt x="30" y="48"/>
                    <a:pt x="30" y="48"/>
                  </a:cubicBezTo>
                  <a:cubicBezTo>
                    <a:pt x="72" y="48"/>
                    <a:pt x="72" y="48"/>
                    <a:pt x="72" y="48"/>
                  </a:cubicBezTo>
                  <a:cubicBezTo>
                    <a:pt x="71" y="19"/>
                    <a:pt x="71" y="19"/>
                    <a:pt x="71" y="19"/>
                  </a:cubicBezTo>
                  <a:cubicBezTo>
                    <a:pt x="71" y="19"/>
                    <a:pt x="71" y="18"/>
                    <a:pt x="71" y="18"/>
                  </a:cubicBezTo>
                  <a:cubicBezTo>
                    <a:pt x="73" y="19"/>
                    <a:pt x="73" y="19"/>
                    <a:pt x="73" y="19"/>
                  </a:cubicBezTo>
                  <a:cubicBezTo>
                    <a:pt x="75" y="21"/>
                    <a:pt x="78" y="22"/>
                    <a:pt x="81" y="24"/>
                  </a:cubicBezTo>
                  <a:cubicBezTo>
                    <a:pt x="81" y="12"/>
                    <a:pt x="81" y="12"/>
                    <a:pt x="81" y="12"/>
                  </a:cubicBezTo>
                  <a:cubicBezTo>
                    <a:pt x="72" y="7"/>
                    <a:pt x="64" y="2"/>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68"/>
            <p:cNvSpPr/>
            <p:nvPr/>
          </p:nvSpPr>
          <p:spPr bwMode="auto">
            <a:xfrm>
              <a:off x="-5745163" y="3965575"/>
              <a:ext cx="412750" cy="368300"/>
            </a:xfrm>
            <a:custGeom>
              <a:avLst/>
              <a:gdLst>
                <a:gd name="T0" fmla="*/ 38 w 110"/>
                <a:gd name="T1" fmla="*/ 51 h 98"/>
                <a:gd name="T2" fmla="*/ 38 w 110"/>
                <a:gd name="T3" fmla="*/ 81 h 98"/>
                <a:gd name="T4" fmla="*/ 39 w 110"/>
                <a:gd name="T5" fmla="*/ 91 h 98"/>
                <a:gd name="T6" fmla="*/ 42 w 110"/>
                <a:gd name="T7" fmla="*/ 94 h 98"/>
                <a:gd name="T8" fmla="*/ 48 w 110"/>
                <a:gd name="T9" fmla="*/ 95 h 98"/>
                <a:gd name="T10" fmla="*/ 52 w 110"/>
                <a:gd name="T11" fmla="*/ 95 h 98"/>
                <a:gd name="T12" fmla="*/ 52 w 110"/>
                <a:gd name="T13" fmla="*/ 98 h 98"/>
                <a:gd name="T14" fmla="*/ 0 w 110"/>
                <a:gd name="T15" fmla="*/ 98 h 98"/>
                <a:gd name="T16" fmla="*/ 0 w 110"/>
                <a:gd name="T17" fmla="*/ 95 h 98"/>
                <a:gd name="T18" fmla="*/ 4 w 110"/>
                <a:gd name="T19" fmla="*/ 95 h 98"/>
                <a:gd name="T20" fmla="*/ 11 w 110"/>
                <a:gd name="T21" fmla="*/ 94 h 98"/>
                <a:gd name="T22" fmla="*/ 13 w 110"/>
                <a:gd name="T23" fmla="*/ 90 h 98"/>
                <a:gd name="T24" fmla="*/ 14 w 110"/>
                <a:gd name="T25" fmla="*/ 81 h 98"/>
                <a:gd name="T26" fmla="*/ 14 w 110"/>
                <a:gd name="T27" fmla="*/ 17 h 98"/>
                <a:gd name="T28" fmla="*/ 13 w 110"/>
                <a:gd name="T29" fmla="*/ 7 h 98"/>
                <a:gd name="T30" fmla="*/ 10 w 110"/>
                <a:gd name="T31" fmla="*/ 4 h 98"/>
                <a:gd name="T32" fmla="*/ 4 w 110"/>
                <a:gd name="T33" fmla="*/ 3 h 98"/>
                <a:gd name="T34" fmla="*/ 0 w 110"/>
                <a:gd name="T35" fmla="*/ 3 h 98"/>
                <a:gd name="T36" fmla="*/ 0 w 110"/>
                <a:gd name="T37" fmla="*/ 0 h 98"/>
                <a:gd name="T38" fmla="*/ 52 w 110"/>
                <a:gd name="T39" fmla="*/ 0 h 98"/>
                <a:gd name="T40" fmla="*/ 52 w 110"/>
                <a:gd name="T41" fmla="*/ 3 h 98"/>
                <a:gd name="T42" fmla="*/ 48 w 110"/>
                <a:gd name="T43" fmla="*/ 3 h 98"/>
                <a:gd name="T44" fmla="*/ 42 w 110"/>
                <a:gd name="T45" fmla="*/ 4 h 98"/>
                <a:gd name="T46" fmla="*/ 39 w 110"/>
                <a:gd name="T47" fmla="*/ 8 h 98"/>
                <a:gd name="T48" fmla="*/ 38 w 110"/>
                <a:gd name="T49" fmla="*/ 17 h 98"/>
                <a:gd name="T50" fmla="*/ 38 w 110"/>
                <a:gd name="T51" fmla="*/ 45 h 98"/>
                <a:gd name="T52" fmla="*/ 72 w 110"/>
                <a:gd name="T53" fmla="*/ 45 h 98"/>
                <a:gd name="T54" fmla="*/ 72 w 110"/>
                <a:gd name="T55" fmla="*/ 17 h 98"/>
                <a:gd name="T56" fmla="*/ 72 w 110"/>
                <a:gd name="T57" fmla="*/ 7 h 98"/>
                <a:gd name="T58" fmla="*/ 68 w 110"/>
                <a:gd name="T59" fmla="*/ 4 h 98"/>
                <a:gd name="T60" fmla="*/ 62 w 110"/>
                <a:gd name="T61" fmla="*/ 3 h 98"/>
                <a:gd name="T62" fmla="*/ 59 w 110"/>
                <a:gd name="T63" fmla="*/ 3 h 98"/>
                <a:gd name="T64" fmla="*/ 59 w 110"/>
                <a:gd name="T65" fmla="*/ 0 h 98"/>
                <a:gd name="T66" fmla="*/ 110 w 110"/>
                <a:gd name="T67" fmla="*/ 0 h 98"/>
                <a:gd name="T68" fmla="*/ 110 w 110"/>
                <a:gd name="T69" fmla="*/ 3 h 98"/>
                <a:gd name="T70" fmla="*/ 107 w 110"/>
                <a:gd name="T71" fmla="*/ 3 h 98"/>
                <a:gd name="T72" fmla="*/ 100 w 110"/>
                <a:gd name="T73" fmla="*/ 4 h 98"/>
                <a:gd name="T74" fmla="*/ 97 w 110"/>
                <a:gd name="T75" fmla="*/ 8 h 98"/>
                <a:gd name="T76" fmla="*/ 96 w 110"/>
                <a:gd name="T77" fmla="*/ 17 h 98"/>
                <a:gd name="T78" fmla="*/ 96 w 110"/>
                <a:gd name="T79" fmla="*/ 81 h 98"/>
                <a:gd name="T80" fmla="*/ 97 w 110"/>
                <a:gd name="T81" fmla="*/ 91 h 98"/>
                <a:gd name="T82" fmla="*/ 100 w 110"/>
                <a:gd name="T83" fmla="*/ 94 h 98"/>
                <a:gd name="T84" fmla="*/ 107 w 110"/>
                <a:gd name="T85" fmla="*/ 95 h 98"/>
                <a:gd name="T86" fmla="*/ 110 w 110"/>
                <a:gd name="T87" fmla="*/ 95 h 98"/>
                <a:gd name="T88" fmla="*/ 110 w 110"/>
                <a:gd name="T89" fmla="*/ 98 h 98"/>
                <a:gd name="T90" fmla="*/ 59 w 110"/>
                <a:gd name="T91" fmla="*/ 98 h 98"/>
                <a:gd name="T92" fmla="*/ 59 w 110"/>
                <a:gd name="T93" fmla="*/ 95 h 98"/>
                <a:gd name="T94" fmla="*/ 62 w 110"/>
                <a:gd name="T95" fmla="*/ 95 h 98"/>
                <a:gd name="T96" fmla="*/ 69 w 110"/>
                <a:gd name="T97" fmla="*/ 94 h 98"/>
                <a:gd name="T98" fmla="*/ 72 w 110"/>
                <a:gd name="T99" fmla="*/ 90 h 98"/>
                <a:gd name="T100" fmla="*/ 72 w 110"/>
                <a:gd name="T101" fmla="*/ 81 h 98"/>
                <a:gd name="T102" fmla="*/ 72 w 110"/>
                <a:gd name="T103" fmla="*/ 51 h 98"/>
                <a:gd name="T104" fmla="*/ 38 w 110"/>
                <a:gd name="T105" fmla="*/ 5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98">
                  <a:moveTo>
                    <a:pt x="38" y="51"/>
                  </a:moveTo>
                  <a:cubicBezTo>
                    <a:pt x="38" y="81"/>
                    <a:pt x="38" y="81"/>
                    <a:pt x="38" y="81"/>
                  </a:cubicBezTo>
                  <a:cubicBezTo>
                    <a:pt x="38" y="86"/>
                    <a:pt x="38" y="89"/>
                    <a:pt x="39" y="91"/>
                  </a:cubicBezTo>
                  <a:cubicBezTo>
                    <a:pt x="39" y="92"/>
                    <a:pt x="40" y="93"/>
                    <a:pt x="42" y="94"/>
                  </a:cubicBezTo>
                  <a:cubicBezTo>
                    <a:pt x="44" y="95"/>
                    <a:pt x="46" y="95"/>
                    <a:pt x="48" y="95"/>
                  </a:cubicBezTo>
                  <a:cubicBezTo>
                    <a:pt x="52" y="95"/>
                    <a:pt x="52" y="95"/>
                    <a:pt x="52" y="95"/>
                  </a:cubicBezTo>
                  <a:cubicBezTo>
                    <a:pt x="52" y="98"/>
                    <a:pt x="52" y="98"/>
                    <a:pt x="52" y="98"/>
                  </a:cubicBezTo>
                  <a:cubicBezTo>
                    <a:pt x="0" y="98"/>
                    <a:pt x="0" y="98"/>
                    <a:pt x="0" y="98"/>
                  </a:cubicBezTo>
                  <a:cubicBezTo>
                    <a:pt x="0" y="95"/>
                    <a:pt x="0" y="95"/>
                    <a:pt x="0" y="95"/>
                  </a:cubicBezTo>
                  <a:cubicBezTo>
                    <a:pt x="4" y="95"/>
                    <a:pt x="4" y="95"/>
                    <a:pt x="4" y="95"/>
                  </a:cubicBezTo>
                  <a:cubicBezTo>
                    <a:pt x="7" y="95"/>
                    <a:pt x="9" y="95"/>
                    <a:pt x="11" y="94"/>
                  </a:cubicBezTo>
                  <a:cubicBezTo>
                    <a:pt x="12" y="93"/>
                    <a:pt x="13" y="92"/>
                    <a:pt x="13" y="90"/>
                  </a:cubicBezTo>
                  <a:cubicBezTo>
                    <a:pt x="14" y="89"/>
                    <a:pt x="14" y="86"/>
                    <a:pt x="14" y="81"/>
                  </a:cubicBezTo>
                  <a:cubicBezTo>
                    <a:pt x="14" y="17"/>
                    <a:pt x="14" y="17"/>
                    <a:pt x="14" y="17"/>
                  </a:cubicBezTo>
                  <a:cubicBezTo>
                    <a:pt x="14" y="12"/>
                    <a:pt x="14" y="9"/>
                    <a:pt x="13" y="7"/>
                  </a:cubicBezTo>
                  <a:cubicBezTo>
                    <a:pt x="13" y="6"/>
                    <a:pt x="12" y="5"/>
                    <a:pt x="10" y="4"/>
                  </a:cubicBezTo>
                  <a:cubicBezTo>
                    <a:pt x="9" y="3"/>
                    <a:pt x="6" y="3"/>
                    <a:pt x="4" y="3"/>
                  </a:cubicBezTo>
                  <a:cubicBezTo>
                    <a:pt x="0" y="3"/>
                    <a:pt x="0" y="3"/>
                    <a:pt x="0" y="3"/>
                  </a:cubicBezTo>
                  <a:cubicBezTo>
                    <a:pt x="0" y="0"/>
                    <a:pt x="0" y="0"/>
                    <a:pt x="0" y="0"/>
                  </a:cubicBezTo>
                  <a:cubicBezTo>
                    <a:pt x="52" y="0"/>
                    <a:pt x="52" y="0"/>
                    <a:pt x="52" y="0"/>
                  </a:cubicBezTo>
                  <a:cubicBezTo>
                    <a:pt x="52" y="3"/>
                    <a:pt x="52" y="3"/>
                    <a:pt x="52" y="3"/>
                  </a:cubicBezTo>
                  <a:cubicBezTo>
                    <a:pt x="48" y="3"/>
                    <a:pt x="48" y="3"/>
                    <a:pt x="48" y="3"/>
                  </a:cubicBezTo>
                  <a:cubicBezTo>
                    <a:pt x="46" y="3"/>
                    <a:pt x="43" y="3"/>
                    <a:pt x="42" y="4"/>
                  </a:cubicBezTo>
                  <a:cubicBezTo>
                    <a:pt x="40" y="5"/>
                    <a:pt x="39" y="6"/>
                    <a:pt x="39" y="8"/>
                  </a:cubicBezTo>
                  <a:cubicBezTo>
                    <a:pt x="38" y="9"/>
                    <a:pt x="38" y="12"/>
                    <a:pt x="38" y="17"/>
                  </a:cubicBezTo>
                  <a:cubicBezTo>
                    <a:pt x="38" y="45"/>
                    <a:pt x="38" y="45"/>
                    <a:pt x="38" y="45"/>
                  </a:cubicBezTo>
                  <a:cubicBezTo>
                    <a:pt x="72" y="45"/>
                    <a:pt x="72" y="45"/>
                    <a:pt x="72" y="45"/>
                  </a:cubicBezTo>
                  <a:cubicBezTo>
                    <a:pt x="72" y="17"/>
                    <a:pt x="72" y="17"/>
                    <a:pt x="72" y="17"/>
                  </a:cubicBezTo>
                  <a:cubicBezTo>
                    <a:pt x="72" y="12"/>
                    <a:pt x="72" y="9"/>
                    <a:pt x="72" y="7"/>
                  </a:cubicBezTo>
                  <a:cubicBezTo>
                    <a:pt x="71" y="6"/>
                    <a:pt x="70" y="5"/>
                    <a:pt x="68" y="4"/>
                  </a:cubicBezTo>
                  <a:cubicBezTo>
                    <a:pt x="67" y="3"/>
                    <a:pt x="65" y="3"/>
                    <a:pt x="62" y="3"/>
                  </a:cubicBezTo>
                  <a:cubicBezTo>
                    <a:pt x="59" y="3"/>
                    <a:pt x="59" y="3"/>
                    <a:pt x="59" y="3"/>
                  </a:cubicBezTo>
                  <a:cubicBezTo>
                    <a:pt x="59" y="0"/>
                    <a:pt x="59" y="0"/>
                    <a:pt x="59" y="0"/>
                  </a:cubicBezTo>
                  <a:cubicBezTo>
                    <a:pt x="110" y="0"/>
                    <a:pt x="110" y="0"/>
                    <a:pt x="110" y="0"/>
                  </a:cubicBezTo>
                  <a:cubicBezTo>
                    <a:pt x="110" y="3"/>
                    <a:pt x="110" y="3"/>
                    <a:pt x="110" y="3"/>
                  </a:cubicBezTo>
                  <a:cubicBezTo>
                    <a:pt x="107" y="3"/>
                    <a:pt x="107" y="3"/>
                    <a:pt x="107" y="3"/>
                  </a:cubicBezTo>
                  <a:cubicBezTo>
                    <a:pt x="104" y="3"/>
                    <a:pt x="101" y="3"/>
                    <a:pt x="100" y="4"/>
                  </a:cubicBezTo>
                  <a:cubicBezTo>
                    <a:pt x="98" y="5"/>
                    <a:pt x="97" y="6"/>
                    <a:pt x="97" y="8"/>
                  </a:cubicBezTo>
                  <a:cubicBezTo>
                    <a:pt x="96" y="9"/>
                    <a:pt x="96" y="12"/>
                    <a:pt x="96" y="17"/>
                  </a:cubicBezTo>
                  <a:cubicBezTo>
                    <a:pt x="96" y="81"/>
                    <a:pt x="96" y="81"/>
                    <a:pt x="96" y="81"/>
                  </a:cubicBezTo>
                  <a:cubicBezTo>
                    <a:pt x="96" y="86"/>
                    <a:pt x="96" y="89"/>
                    <a:pt x="97" y="91"/>
                  </a:cubicBezTo>
                  <a:cubicBezTo>
                    <a:pt x="97" y="92"/>
                    <a:pt x="98" y="93"/>
                    <a:pt x="100" y="94"/>
                  </a:cubicBezTo>
                  <a:cubicBezTo>
                    <a:pt x="102" y="95"/>
                    <a:pt x="104" y="95"/>
                    <a:pt x="107" y="95"/>
                  </a:cubicBezTo>
                  <a:cubicBezTo>
                    <a:pt x="110" y="95"/>
                    <a:pt x="110" y="95"/>
                    <a:pt x="110" y="95"/>
                  </a:cubicBezTo>
                  <a:cubicBezTo>
                    <a:pt x="110" y="98"/>
                    <a:pt x="110" y="98"/>
                    <a:pt x="110" y="98"/>
                  </a:cubicBezTo>
                  <a:cubicBezTo>
                    <a:pt x="59" y="98"/>
                    <a:pt x="59" y="98"/>
                    <a:pt x="59" y="98"/>
                  </a:cubicBezTo>
                  <a:cubicBezTo>
                    <a:pt x="59" y="95"/>
                    <a:pt x="59" y="95"/>
                    <a:pt x="59" y="95"/>
                  </a:cubicBezTo>
                  <a:cubicBezTo>
                    <a:pt x="62" y="95"/>
                    <a:pt x="62" y="95"/>
                    <a:pt x="62" y="95"/>
                  </a:cubicBezTo>
                  <a:cubicBezTo>
                    <a:pt x="65" y="95"/>
                    <a:pt x="67" y="95"/>
                    <a:pt x="69" y="94"/>
                  </a:cubicBezTo>
                  <a:cubicBezTo>
                    <a:pt x="70" y="93"/>
                    <a:pt x="71" y="92"/>
                    <a:pt x="72" y="90"/>
                  </a:cubicBezTo>
                  <a:cubicBezTo>
                    <a:pt x="72" y="89"/>
                    <a:pt x="72" y="86"/>
                    <a:pt x="72" y="81"/>
                  </a:cubicBezTo>
                  <a:cubicBezTo>
                    <a:pt x="72" y="51"/>
                    <a:pt x="72" y="51"/>
                    <a:pt x="72" y="51"/>
                  </a:cubicBezTo>
                  <a:lnTo>
                    <a:pt x="38"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69"/>
            <p:cNvSpPr/>
            <p:nvPr/>
          </p:nvSpPr>
          <p:spPr bwMode="auto">
            <a:xfrm>
              <a:off x="-5308600" y="3965575"/>
              <a:ext cx="379413" cy="376238"/>
            </a:xfrm>
            <a:custGeom>
              <a:avLst/>
              <a:gdLst>
                <a:gd name="T0" fmla="*/ 0 w 101"/>
                <a:gd name="T1" fmla="*/ 0 h 100"/>
                <a:gd name="T2" fmla="*/ 51 w 101"/>
                <a:gd name="T3" fmla="*/ 0 h 100"/>
                <a:gd name="T4" fmla="*/ 51 w 101"/>
                <a:gd name="T5" fmla="*/ 3 h 100"/>
                <a:gd name="T6" fmla="*/ 48 w 101"/>
                <a:gd name="T7" fmla="*/ 3 h 100"/>
                <a:gd name="T8" fmla="*/ 40 w 101"/>
                <a:gd name="T9" fmla="*/ 4 h 100"/>
                <a:gd name="T10" fmla="*/ 37 w 101"/>
                <a:gd name="T11" fmla="*/ 7 h 100"/>
                <a:gd name="T12" fmla="*/ 36 w 101"/>
                <a:gd name="T13" fmla="*/ 18 h 100"/>
                <a:gd name="T14" fmla="*/ 36 w 101"/>
                <a:gd name="T15" fmla="*/ 66 h 100"/>
                <a:gd name="T16" fmla="*/ 38 w 101"/>
                <a:gd name="T17" fmla="*/ 83 h 100"/>
                <a:gd name="T18" fmla="*/ 45 w 101"/>
                <a:gd name="T19" fmla="*/ 90 h 100"/>
                <a:gd name="T20" fmla="*/ 56 w 101"/>
                <a:gd name="T21" fmla="*/ 93 h 100"/>
                <a:gd name="T22" fmla="*/ 70 w 101"/>
                <a:gd name="T23" fmla="*/ 89 h 100"/>
                <a:gd name="T24" fmla="*/ 78 w 101"/>
                <a:gd name="T25" fmla="*/ 80 h 100"/>
                <a:gd name="T26" fmla="*/ 81 w 101"/>
                <a:gd name="T27" fmla="*/ 58 h 100"/>
                <a:gd name="T28" fmla="*/ 81 w 101"/>
                <a:gd name="T29" fmla="*/ 18 h 100"/>
                <a:gd name="T30" fmla="*/ 80 w 101"/>
                <a:gd name="T31" fmla="*/ 8 h 100"/>
                <a:gd name="T32" fmla="*/ 76 w 101"/>
                <a:gd name="T33" fmla="*/ 4 h 100"/>
                <a:gd name="T34" fmla="*/ 67 w 101"/>
                <a:gd name="T35" fmla="*/ 3 h 100"/>
                <a:gd name="T36" fmla="*/ 67 w 101"/>
                <a:gd name="T37" fmla="*/ 0 h 100"/>
                <a:gd name="T38" fmla="*/ 101 w 101"/>
                <a:gd name="T39" fmla="*/ 0 h 100"/>
                <a:gd name="T40" fmla="*/ 101 w 101"/>
                <a:gd name="T41" fmla="*/ 3 h 100"/>
                <a:gd name="T42" fmla="*/ 99 w 101"/>
                <a:gd name="T43" fmla="*/ 3 h 100"/>
                <a:gd name="T44" fmla="*/ 92 w 101"/>
                <a:gd name="T45" fmla="*/ 4 h 100"/>
                <a:gd name="T46" fmla="*/ 88 w 101"/>
                <a:gd name="T47" fmla="*/ 9 h 100"/>
                <a:gd name="T48" fmla="*/ 87 w 101"/>
                <a:gd name="T49" fmla="*/ 18 h 100"/>
                <a:gd name="T50" fmla="*/ 87 w 101"/>
                <a:gd name="T51" fmla="*/ 55 h 100"/>
                <a:gd name="T52" fmla="*/ 85 w 101"/>
                <a:gd name="T53" fmla="*/ 80 h 100"/>
                <a:gd name="T54" fmla="*/ 74 w 101"/>
                <a:gd name="T55" fmla="*/ 94 h 100"/>
                <a:gd name="T56" fmla="*/ 50 w 101"/>
                <a:gd name="T57" fmla="*/ 100 h 100"/>
                <a:gd name="T58" fmla="*/ 30 w 101"/>
                <a:gd name="T59" fmla="*/ 97 h 100"/>
                <a:gd name="T60" fmla="*/ 17 w 101"/>
                <a:gd name="T61" fmla="*/ 85 h 100"/>
                <a:gd name="T62" fmla="*/ 13 w 101"/>
                <a:gd name="T63" fmla="*/ 66 h 100"/>
                <a:gd name="T64" fmla="*/ 13 w 101"/>
                <a:gd name="T65" fmla="*/ 18 h 100"/>
                <a:gd name="T66" fmla="*/ 12 w 101"/>
                <a:gd name="T67" fmla="*/ 7 h 100"/>
                <a:gd name="T68" fmla="*/ 8 w 101"/>
                <a:gd name="T69" fmla="*/ 4 h 100"/>
                <a:gd name="T70" fmla="*/ 0 w 101"/>
                <a:gd name="T71" fmla="*/ 3 h 100"/>
                <a:gd name="T72" fmla="*/ 0 w 101"/>
                <a:gd name="T7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1" h="100">
                  <a:moveTo>
                    <a:pt x="0" y="0"/>
                  </a:moveTo>
                  <a:cubicBezTo>
                    <a:pt x="51" y="0"/>
                    <a:pt x="51" y="0"/>
                    <a:pt x="51" y="0"/>
                  </a:cubicBezTo>
                  <a:cubicBezTo>
                    <a:pt x="51" y="3"/>
                    <a:pt x="51" y="3"/>
                    <a:pt x="51" y="3"/>
                  </a:cubicBezTo>
                  <a:cubicBezTo>
                    <a:pt x="48" y="3"/>
                    <a:pt x="48" y="3"/>
                    <a:pt x="48" y="3"/>
                  </a:cubicBezTo>
                  <a:cubicBezTo>
                    <a:pt x="44" y="3"/>
                    <a:pt x="42" y="3"/>
                    <a:pt x="40" y="4"/>
                  </a:cubicBezTo>
                  <a:cubicBezTo>
                    <a:pt x="39" y="5"/>
                    <a:pt x="38" y="6"/>
                    <a:pt x="37" y="7"/>
                  </a:cubicBezTo>
                  <a:cubicBezTo>
                    <a:pt x="37" y="9"/>
                    <a:pt x="36" y="12"/>
                    <a:pt x="36" y="18"/>
                  </a:cubicBezTo>
                  <a:cubicBezTo>
                    <a:pt x="36" y="66"/>
                    <a:pt x="36" y="66"/>
                    <a:pt x="36" y="66"/>
                  </a:cubicBezTo>
                  <a:cubicBezTo>
                    <a:pt x="36" y="74"/>
                    <a:pt x="37" y="80"/>
                    <a:pt x="38" y="83"/>
                  </a:cubicBezTo>
                  <a:cubicBezTo>
                    <a:pt x="40" y="86"/>
                    <a:pt x="42" y="88"/>
                    <a:pt x="45" y="90"/>
                  </a:cubicBezTo>
                  <a:cubicBezTo>
                    <a:pt x="48" y="92"/>
                    <a:pt x="52" y="93"/>
                    <a:pt x="56" y="93"/>
                  </a:cubicBezTo>
                  <a:cubicBezTo>
                    <a:pt x="62" y="93"/>
                    <a:pt x="66" y="92"/>
                    <a:pt x="70" y="89"/>
                  </a:cubicBezTo>
                  <a:cubicBezTo>
                    <a:pt x="74" y="87"/>
                    <a:pt x="76" y="84"/>
                    <a:pt x="78" y="80"/>
                  </a:cubicBezTo>
                  <a:cubicBezTo>
                    <a:pt x="80" y="75"/>
                    <a:pt x="81" y="68"/>
                    <a:pt x="81" y="58"/>
                  </a:cubicBezTo>
                  <a:cubicBezTo>
                    <a:pt x="81" y="18"/>
                    <a:pt x="81" y="18"/>
                    <a:pt x="81" y="18"/>
                  </a:cubicBezTo>
                  <a:cubicBezTo>
                    <a:pt x="81" y="13"/>
                    <a:pt x="80" y="10"/>
                    <a:pt x="80" y="8"/>
                  </a:cubicBezTo>
                  <a:cubicBezTo>
                    <a:pt x="79" y="6"/>
                    <a:pt x="77" y="5"/>
                    <a:pt x="76" y="4"/>
                  </a:cubicBezTo>
                  <a:cubicBezTo>
                    <a:pt x="74" y="3"/>
                    <a:pt x="71" y="3"/>
                    <a:pt x="67" y="3"/>
                  </a:cubicBezTo>
                  <a:cubicBezTo>
                    <a:pt x="67" y="0"/>
                    <a:pt x="67" y="0"/>
                    <a:pt x="67" y="0"/>
                  </a:cubicBezTo>
                  <a:cubicBezTo>
                    <a:pt x="101" y="0"/>
                    <a:pt x="101" y="0"/>
                    <a:pt x="101" y="0"/>
                  </a:cubicBezTo>
                  <a:cubicBezTo>
                    <a:pt x="101" y="3"/>
                    <a:pt x="101" y="3"/>
                    <a:pt x="101" y="3"/>
                  </a:cubicBezTo>
                  <a:cubicBezTo>
                    <a:pt x="99" y="3"/>
                    <a:pt x="99" y="3"/>
                    <a:pt x="99" y="3"/>
                  </a:cubicBezTo>
                  <a:cubicBezTo>
                    <a:pt x="96" y="3"/>
                    <a:pt x="94" y="3"/>
                    <a:pt x="92" y="4"/>
                  </a:cubicBezTo>
                  <a:cubicBezTo>
                    <a:pt x="90" y="5"/>
                    <a:pt x="89" y="7"/>
                    <a:pt x="88" y="9"/>
                  </a:cubicBezTo>
                  <a:cubicBezTo>
                    <a:pt x="87" y="11"/>
                    <a:pt x="87" y="14"/>
                    <a:pt x="87" y="18"/>
                  </a:cubicBezTo>
                  <a:cubicBezTo>
                    <a:pt x="87" y="55"/>
                    <a:pt x="87" y="55"/>
                    <a:pt x="87" y="55"/>
                  </a:cubicBezTo>
                  <a:cubicBezTo>
                    <a:pt x="87" y="66"/>
                    <a:pt x="86" y="75"/>
                    <a:pt x="85" y="80"/>
                  </a:cubicBezTo>
                  <a:cubicBezTo>
                    <a:pt x="83" y="85"/>
                    <a:pt x="80" y="90"/>
                    <a:pt x="74" y="94"/>
                  </a:cubicBezTo>
                  <a:cubicBezTo>
                    <a:pt x="68" y="98"/>
                    <a:pt x="60" y="100"/>
                    <a:pt x="50" y="100"/>
                  </a:cubicBezTo>
                  <a:cubicBezTo>
                    <a:pt x="41" y="100"/>
                    <a:pt x="35" y="99"/>
                    <a:pt x="30" y="97"/>
                  </a:cubicBezTo>
                  <a:cubicBezTo>
                    <a:pt x="24" y="94"/>
                    <a:pt x="19" y="90"/>
                    <a:pt x="17" y="85"/>
                  </a:cubicBezTo>
                  <a:cubicBezTo>
                    <a:pt x="14" y="80"/>
                    <a:pt x="13" y="74"/>
                    <a:pt x="13" y="66"/>
                  </a:cubicBezTo>
                  <a:cubicBezTo>
                    <a:pt x="13" y="18"/>
                    <a:pt x="13" y="18"/>
                    <a:pt x="13" y="18"/>
                  </a:cubicBezTo>
                  <a:cubicBezTo>
                    <a:pt x="13" y="12"/>
                    <a:pt x="12" y="9"/>
                    <a:pt x="12" y="7"/>
                  </a:cubicBezTo>
                  <a:cubicBezTo>
                    <a:pt x="11" y="6"/>
                    <a:pt x="10" y="5"/>
                    <a:pt x="8" y="4"/>
                  </a:cubicBezTo>
                  <a:cubicBezTo>
                    <a:pt x="7" y="3"/>
                    <a:pt x="4"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70"/>
            <p:cNvSpPr/>
            <p:nvPr/>
          </p:nvSpPr>
          <p:spPr bwMode="auto">
            <a:xfrm>
              <a:off x="-4914900" y="3965575"/>
              <a:ext cx="382588" cy="376238"/>
            </a:xfrm>
            <a:custGeom>
              <a:avLst/>
              <a:gdLst>
                <a:gd name="T0" fmla="*/ 35 w 102"/>
                <a:gd name="T1" fmla="*/ 0 h 100"/>
                <a:gd name="T2" fmla="*/ 84 w 102"/>
                <a:gd name="T3" fmla="*/ 61 h 100"/>
                <a:gd name="T4" fmla="*/ 84 w 102"/>
                <a:gd name="T5" fmla="*/ 19 h 100"/>
                <a:gd name="T6" fmla="*/ 81 w 102"/>
                <a:gd name="T7" fmla="*/ 7 h 100"/>
                <a:gd name="T8" fmla="*/ 69 w 102"/>
                <a:gd name="T9" fmla="*/ 3 h 100"/>
                <a:gd name="T10" fmla="*/ 69 w 102"/>
                <a:gd name="T11" fmla="*/ 0 h 100"/>
                <a:gd name="T12" fmla="*/ 102 w 102"/>
                <a:gd name="T13" fmla="*/ 0 h 100"/>
                <a:gd name="T14" fmla="*/ 102 w 102"/>
                <a:gd name="T15" fmla="*/ 3 h 100"/>
                <a:gd name="T16" fmla="*/ 93 w 102"/>
                <a:gd name="T17" fmla="*/ 5 h 100"/>
                <a:gd name="T18" fmla="*/ 90 w 102"/>
                <a:gd name="T19" fmla="*/ 9 h 100"/>
                <a:gd name="T20" fmla="*/ 89 w 102"/>
                <a:gd name="T21" fmla="*/ 19 h 100"/>
                <a:gd name="T22" fmla="*/ 89 w 102"/>
                <a:gd name="T23" fmla="*/ 100 h 100"/>
                <a:gd name="T24" fmla="*/ 86 w 102"/>
                <a:gd name="T25" fmla="*/ 100 h 100"/>
                <a:gd name="T26" fmla="*/ 20 w 102"/>
                <a:gd name="T27" fmla="*/ 19 h 100"/>
                <a:gd name="T28" fmla="*/ 20 w 102"/>
                <a:gd name="T29" fmla="*/ 81 h 100"/>
                <a:gd name="T30" fmla="*/ 24 w 102"/>
                <a:gd name="T31" fmla="*/ 92 h 100"/>
                <a:gd name="T32" fmla="*/ 33 w 102"/>
                <a:gd name="T33" fmla="*/ 95 h 100"/>
                <a:gd name="T34" fmla="*/ 35 w 102"/>
                <a:gd name="T35" fmla="*/ 95 h 100"/>
                <a:gd name="T36" fmla="*/ 35 w 102"/>
                <a:gd name="T37" fmla="*/ 98 h 100"/>
                <a:gd name="T38" fmla="*/ 0 w 102"/>
                <a:gd name="T39" fmla="*/ 98 h 100"/>
                <a:gd name="T40" fmla="*/ 0 w 102"/>
                <a:gd name="T41" fmla="*/ 95 h 100"/>
                <a:gd name="T42" fmla="*/ 12 w 102"/>
                <a:gd name="T43" fmla="*/ 92 h 100"/>
                <a:gd name="T44" fmla="*/ 15 w 102"/>
                <a:gd name="T45" fmla="*/ 81 h 100"/>
                <a:gd name="T46" fmla="*/ 15 w 102"/>
                <a:gd name="T47" fmla="*/ 12 h 100"/>
                <a:gd name="T48" fmla="*/ 13 w 102"/>
                <a:gd name="T49" fmla="*/ 9 h 100"/>
                <a:gd name="T50" fmla="*/ 7 w 102"/>
                <a:gd name="T51" fmla="*/ 4 h 100"/>
                <a:gd name="T52" fmla="*/ 0 w 102"/>
                <a:gd name="T53" fmla="*/ 3 h 100"/>
                <a:gd name="T54" fmla="*/ 0 w 102"/>
                <a:gd name="T55" fmla="*/ 0 h 100"/>
                <a:gd name="T56" fmla="*/ 35 w 102"/>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2" h="100">
                  <a:moveTo>
                    <a:pt x="35" y="0"/>
                  </a:moveTo>
                  <a:cubicBezTo>
                    <a:pt x="84" y="61"/>
                    <a:pt x="84" y="61"/>
                    <a:pt x="84" y="61"/>
                  </a:cubicBezTo>
                  <a:cubicBezTo>
                    <a:pt x="84" y="19"/>
                    <a:pt x="84" y="19"/>
                    <a:pt x="84" y="19"/>
                  </a:cubicBezTo>
                  <a:cubicBezTo>
                    <a:pt x="84" y="13"/>
                    <a:pt x="83" y="9"/>
                    <a:pt x="81" y="7"/>
                  </a:cubicBezTo>
                  <a:cubicBezTo>
                    <a:pt x="79" y="4"/>
                    <a:pt x="75" y="3"/>
                    <a:pt x="69" y="3"/>
                  </a:cubicBezTo>
                  <a:cubicBezTo>
                    <a:pt x="69" y="0"/>
                    <a:pt x="69" y="0"/>
                    <a:pt x="69" y="0"/>
                  </a:cubicBezTo>
                  <a:cubicBezTo>
                    <a:pt x="102" y="0"/>
                    <a:pt x="102" y="0"/>
                    <a:pt x="102" y="0"/>
                  </a:cubicBezTo>
                  <a:cubicBezTo>
                    <a:pt x="102" y="3"/>
                    <a:pt x="102" y="3"/>
                    <a:pt x="102" y="3"/>
                  </a:cubicBezTo>
                  <a:cubicBezTo>
                    <a:pt x="98" y="3"/>
                    <a:pt x="95" y="4"/>
                    <a:pt x="93" y="5"/>
                  </a:cubicBezTo>
                  <a:cubicBezTo>
                    <a:pt x="92" y="6"/>
                    <a:pt x="91" y="7"/>
                    <a:pt x="90" y="9"/>
                  </a:cubicBezTo>
                  <a:cubicBezTo>
                    <a:pt x="89" y="11"/>
                    <a:pt x="89" y="14"/>
                    <a:pt x="89" y="19"/>
                  </a:cubicBezTo>
                  <a:cubicBezTo>
                    <a:pt x="89" y="100"/>
                    <a:pt x="89" y="100"/>
                    <a:pt x="89" y="100"/>
                  </a:cubicBezTo>
                  <a:cubicBezTo>
                    <a:pt x="86" y="100"/>
                    <a:pt x="86" y="100"/>
                    <a:pt x="86" y="100"/>
                  </a:cubicBezTo>
                  <a:cubicBezTo>
                    <a:pt x="20" y="19"/>
                    <a:pt x="20" y="19"/>
                    <a:pt x="20" y="19"/>
                  </a:cubicBezTo>
                  <a:cubicBezTo>
                    <a:pt x="20" y="81"/>
                    <a:pt x="20" y="81"/>
                    <a:pt x="20" y="81"/>
                  </a:cubicBezTo>
                  <a:cubicBezTo>
                    <a:pt x="20" y="87"/>
                    <a:pt x="21" y="90"/>
                    <a:pt x="24" y="92"/>
                  </a:cubicBezTo>
                  <a:cubicBezTo>
                    <a:pt x="27" y="94"/>
                    <a:pt x="30" y="95"/>
                    <a:pt x="33" y="95"/>
                  </a:cubicBezTo>
                  <a:cubicBezTo>
                    <a:pt x="35" y="95"/>
                    <a:pt x="35" y="95"/>
                    <a:pt x="35" y="95"/>
                  </a:cubicBezTo>
                  <a:cubicBezTo>
                    <a:pt x="35" y="98"/>
                    <a:pt x="35" y="98"/>
                    <a:pt x="35" y="98"/>
                  </a:cubicBezTo>
                  <a:cubicBezTo>
                    <a:pt x="0" y="98"/>
                    <a:pt x="0" y="98"/>
                    <a:pt x="0" y="98"/>
                  </a:cubicBezTo>
                  <a:cubicBezTo>
                    <a:pt x="0" y="95"/>
                    <a:pt x="0" y="95"/>
                    <a:pt x="0" y="95"/>
                  </a:cubicBezTo>
                  <a:cubicBezTo>
                    <a:pt x="6" y="95"/>
                    <a:pt x="10" y="94"/>
                    <a:pt x="12" y="92"/>
                  </a:cubicBezTo>
                  <a:cubicBezTo>
                    <a:pt x="14" y="90"/>
                    <a:pt x="15" y="86"/>
                    <a:pt x="15" y="81"/>
                  </a:cubicBezTo>
                  <a:cubicBezTo>
                    <a:pt x="15" y="12"/>
                    <a:pt x="15" y="12"/>
                    <a:pt x="15" y="12"/>
                  </a:cubicBezTo>
                  <a:cubicBezTo>
                    <a:pt x="13" y="9"/>
                    <a:pt x="13" y="9"/>
                    <a:pt x="13" y="9"/>
                  </a:cubicBezTo>
                  <a:cubicBezTo>
                    <a:pt x="11" y="7"/>
                    <a:pt x="9" y="5"/>
                    <a:pt x="7" y="4"/>
                  </a:cubicBezTo>
                  <a:cubicBezTo>
                    <a:pt x="6"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71"/>
            <p:cNvSpPr>
              <a:spLocks noEditPoints="1"/>
            </p:cNvSpPr>
            <p:nvPr/>
          </p:nvSpPr>
          <p:spPr bwMode="auto">
            <a:xfrm>
              <a:off x="-4516438" y="3957638"/>
              <a:ext cx="390525" cy="376238"/>
            </a:xfrm>
            <a:custGeom>
              <a:avLst/>
              <a:gdLst>
                <a:gd name="T0" fmla="*/ 61 w 104"/>
                <a:gd name="T1" fmla="*/ 72 h 100"/>
                <a:gd name="T2" fmla="*/ 26 w 104"/>
                <a:gd name="T3" fmla="*/ 72 h 100"/>
                <a:gd name="T4" fmla="*/ 22 w 104"/>
                <a:gd name="T5" fmla="*/ 82 h 100"/>
                <a:gd name="T6" fmla="*/ 20 w 104"/>
                <a:gd name="T7" fmla="*/ 90 h 100"/>
                <a:gd name="T8" fmla="*/ 23 w 104"/>
                <a:gd name="T9" fmla="*/ 96 h 100"/>
                <a:gd name="T10" fmla="*/ 33 w 104"/>
                <a:gd name="T11" fmla="*/ 97 h 100"/>
                <a:gd name="T12" fmla="*/ 33 w 104"/>
                <a:gd name="T13" fmla="*/ 100 h 100"/>
                <a:gd name="T14" fmla="*/ 0 w 104"/>
                <a:gd name="T15" fmla="*/ 100 h 100"/>
                <a:gd name="T16" fmla="*/ 0 w 104"/>
                <a:gd name="T17" fmla="*/ 97 h 100"/>
                <a:gd name="T18" fmla="*/ 9 w 104"/>
                <a:gd name="T19" fmla="*/ 93 h 100"/>
                <a:gd name="T20" fmla="*/ 17 w 104"/>
                <a:gd name="T21" fmla="*/ 78 h 100"/>
                <a:gd name="T22" fmla="*/ 52 w 104"/>
                <a:gd name="T23" fmla="*/ 0 h 100"/>
                <a:gd name="T24" fmla="*/ 54 w 104"/>
                <a:gd name="T25" fmla="*/ 0 h 100"/>
                <a:gd name="T26" fmla="*/ 89 w 104"/>
                <a:gd name="T27" fmla="*/ 80 h 100"/>
                <a:gd name="T28" fmla="*/ 98 w 104"/>
                <a:gd name="T29" fmla="*/ 95 h 100"/>
                <a:gd name="T30" fmla="*/ 104 w 104"/>
                <a:gd name="T31" fmla="*/ 97 h 100"/>
                <a:gd name="T32" fmla="*/ 104 w 104"/>
                <a:gd name="T33" fmla="*/ 100 h 100"/>
                <a:gd name="T34" fmla="*/ 57 w 104"/>
                <a:gd name="T35" fmla="*/ 100 h 100"/>
                <a:gd name="T36" fmla="*/ 57 w 104"/>
                <a:gd name="T37" fmla="*/ 97 h 100"/>
                <a:gd name="T38" fmla="*/ 59 w 104"/>
                <a:gd name="T39" fmla="*/ 97 h 100"/>
                <a:gd name="T40" fmla="*/ 67 w 104"/>
                <a:gd name="T41" fmla="*/ 96 h 100"/>
                <a:gd name="T42" fmla="*/ 69 w 104"/>
                <a:gd name="T43" fmla="*/ 92 h 100"/>
                <a:gd name="T44" fmla="*/ 68 w 104"/>
                <a:gd name="T45" fmla="*/ 90 h 100"/>
                <a:gd name="T46" fmla="*/ 66 w 104"/>
                <a:gd name="T47" fmla="*/ 84 h 100"/>
                <a:gd name="T48" fmla="*/ 61 w 104"/>
                <a:gd name="T49" fmla="*/ 72 h 100"/>
                <a:gd name="T50" fmla="*/ 58 w 104"/>
                <a:gd name="T51" fmla="*/ 67 h 100"/>
                <a:gd name="T52" fmla="*/ 44 w 104"/>
                <a:gd name="T53" fmla="*/ 33 h 100"/>
                <a:gd name="T54" fmla="*/ 29 w 104"/>
                <a:gd name="T55" fmla="*/ 67 h 100"/>
                <a:gd name="T56" fmla="*/ 58 w 104"/>
                <a:gd name="T57"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00">
                  <a:moveTo>
                    <a:pt x="61" y="72"/>
                  </a:moveTo>
                  <a:cubicBezTo>
                    <a:pt x="26" y="72"/>
                    <a:pt x="26" y="72"/>
                    <a:pt x="26" y="72"/>
                  </a:cubicBezTo>
                  <a:cubicBezTo>
                    <a:pt x="22" y="82"/>
                    <a:pt x="22" y="82"/>
                    <a:pt x="22" y="82"/>
                  </a:cubicBezTo>
                  <a:cubicBezTo>
                    <a:pt x="21" y="85"/>
                    <a:pt x="20" y="87"/>
                    <a:pt x="20" y="90"/>
                  </a:cubicBezTo>
                  <a:cubicBezTo>
                    <a:pt x="20" y="92"/>
                    <a:pt x="21" y="94"/>
                    <a:pt x="23" y="96"/>
                  </a:cubicBezTo>
                  <a:cubicBezTo>
                    <a:pt x="25" y="96"/>
                    <a:pt x="28" y="97"/>
                    <a:pt x="33" y="97"/>
                  </a:cubicBezTo>
                  <a:cubicBezTo>
                    <a:pt x="33" y="100"/>
                    <a:pt x="33" y="100"/>
                    <a:pt x="33" y="100"/>
                  </a:cubicBezTo>
                  <a:cubicBezTo>
                    <a:pt x="0" y="100"/>
                    <a:pt x="0" y="100"/>
                    <a:pt x="0" y="100"/>
                  </a:cubicBezTo>
                  <a:cubicBezTo>
                    <a:pt x="0" y="97"/>
                    <a:pt x="0" y="97"/>
                    <a:pt x="0" y="97"/>
                  </a:cubicBezTo>
                  <a:cubicBezTo>
                    <a:pt x="4" y="97"/>
                    <a:pt x="7" y="95"/>
                    <a:pt x="9" y="93"/>
                  </a:cubicBezTo>
                  <a:cubicBezTo>
                    <a:pt x="11" y="91"/>
                    <a:pt x="14" y="86"/>
                    <a:pt x="17" y="78"/>
                  </a:cubicBezTo>
                  <a:cubicBezTo>
                    <a:pt x="52" y="0"/>
                    <a:pt x="52" y="0"/>
                    <a:pt x="52" y="0"/>
                  </a:cubicBezTo>
                  <a:cubicBezTo>
                    <a:pt x="54" y="0"/>
                    <a:pt x="54" y="0"/>
                    <a:pt x="54" y="0"/>
                  </a:cubicBezTo>
                  <a:cubicBezTo>
                    <a:pt x="89" y="80"/>
                    <a:pt x="89" y="80"/>
                    <a:pt x="89" y="80"/>
                  </a:cubicBezTo>
                  <a:cubicBezTo>
                    <a:pt x="93" y="88"/>
                    <a:pt x="95" y="93"/>
                    <a:pt x="98" y="95"/>
                  </a:cubicBezTo>
                  <a:cubicBezTo>
                    <a:pt x="99" y="96"/>
                    <a:pt x="101" y="97"/>
                    <a:pt x="104" y="97"/>
                  </a:cubicBezTo>
                  <a:cubicBezTo>
                    <a:pt x="104" y="100"/>
                    <a:pt x="104" y="100"/>
                    <a:pt x="104" y="100"/>
                  </a:cubicBezTo>
                  <a:cubicBezTo>
                    <a:pt x="57" y="100"/>
                    <a:pt x="57" y="100"/>
                    <a:pt x="57" y="100"/>
                  </a:cubicBezTo>
                  <a:cubicBezTo>
                    <a:pt x="57" y="97"/>
                    <a:pt x="57" y="97"/>
                    <a:pt x="57" y="97"/>
                  </a:cubicBezTo>
                  <a:cubicBezTo>
                    <a:pt x="59" y="97"/>
                    <a:pt x="59" y="97"/>
                    <a:pt x="59" y="97"/>
                  </a:cubicBezTo>
                  <a:cubicBezTo>
                    <a:pt x="63" y="97"/>
                    <a:pt x="65" y="97"/>
                    <a:pt x="67" y="96"/>
                  </a:cubicBezTo>
                  <a:cubicBezTo>
                    <a:pt x="68" y="95"/>
                    <a:pt x="69" y="94"/>
                    <a:pt x="69" y="92"/>
                  </a:cubicBezTo>
                  <a:cubicBezTo>
                    <a:pt x="69" y="92"/>
                    <a:pt x="68" y="91"/>
                    <a:pt x="68" y="90"/>
                  </a:cubicBezTo>
                  <a:cubicBezTo>
                    <a:pt x="68" y="89"/>
                    <a:pt x="67" y="88"/>
                    <a:pt x="66" y="84"/>
                  </a:cubicBezTo>
                  <a:lnTo>
                    <a:pt x="61" y="72"/>
                  </a:lnTo>
                  <a:close/>
                  <a:moveTo>
                    <a:pt x="58" y="67"/>
                  </a:moveTo>
                  <a:cubicBezTo>
                    <a:pt x="44" y="33"/>
                    <a:pt x="44" y="33"/>
                    <a:pt x="44" y="33"/>
                  </a:cubicBezTo>
                  <a:cubicBezTo>
                    <a:pt x="29" y="67"/>
                    <a:pt x="29" y="67"/>
                    <a:pt x="29" y="67"/>
                  </a:cubicBezTo>
                  <a:lnTo>
                    <a:pt x="58"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72"/>
            <p:cNvSpPr/>
            <p:nvPr/>
          </p:nvSpPr>
          <p:spPr bwMode="auto">
            <a:xfrm>
              <a:off x="-4111625" y="3965575"/>
              <a:ext cx="382588" cy="376238"/>
            </a:xfrm>
            <a:custGeom>
              <a:avLst/>
              <a:gdLst>
                <a:gd name="T0" fmla="*/ 35 w 102"/>
                <a:gd name="T1" fmla="*/ 0 h 100"/>
                <a:gd name="T2" fmla="*/ 83 w 102"/>
                <a:gd name="T3" fmla="*/ 61 h 100"/>
                <a:gd name="T4" fmla="*/ 83 w 102"/>
                <a:gd name="T5" fmla="*/ 19 h 100"/>
                <a:gd name="T6" fmla="*/ 81 w 102"/>
                <a:gd name="T7" fmla="*/ 7 h 100"/>
                <a:gd name="T8" fmla="*/ 69 w 102"/>
                <a:gd name="T9" fmla="*/ 3 h 100"/>
                <a:gd name="T10" fmla="*/ 69 w 102"/>
                <a:gd name="T11" fmla="*/ 0 h 100"/>
                <a:gd name="T12" fmla="*/ 102 w 102"/>
                <a:gd name="T13" fmla="*/ 0 h 100"/>
                <a:gd name="T14" fmla="*/ 102 w 102"/>
                <a:gd name="T15" fmla="*/ 3 h 100"/>
                <a:gd name="T16" fmla="*/ 93 w 102"/>
                <a:gd name="T17" fmla="*/ 5 h 100"/>
                <a:gd name="T18" fmla="*/ 90 w 102"/>
                <a:gd name="T19" fmla="*/ 9 h 100"/>
                <a:gd name="T20" fmla="*/ 89 w 102"/>
                <a:gd name="T21" fmla="*/ 19 h 100"/>
                <a:gd name="T22" fmla="*/ 89 w 102"/>
                <a:gd name="T23" fmla="*/ 100 h 100"/>
                <a:gd name="T24" fmla="*/ 86 w 102"/>
                <a:gd name="T25" fmla="*/ 100 h 100"/>
                <a:gd name="T26" fmla="*/ 20 w 102"/>
                <a:gd name="T27" fmla="*/ 19 h 100"/>
                <a:gd name="T28" fmla="*/ 20 w 102"/>
                <a:gd name="T29" fmla="*/ 81 h 100"/>
                <a:gd name="T30" fmla="*/ 24 w 102"/>
                <a:gd name="T31" fmla="*/ 92 h 100"/>
                <a:gd name="T32" fmla="*/ 33 w 102"/>
                <a:gd name="T33" fmla="*/ 95 h 100"/>
                <a:gd name="T34" fmla="*/ 35 w 102"/>
                <a:gd name="T35" fmla="*/ 95 h 100"/>
                <a:gd name="T36" fmla="*/ 35 w 102"/>
                <a:gd name="T37" fmla="*/ 98 h 100"/>
                <a:gd name="T38" fmla="*/ 0 w 102"/>
                <a:gd name="T39" fmla="*/ 98 h 100"/>
                <a:gd name="T40" fmla="*/ 0 w 102"/>
                <a:gd name="T41" fmla="*/ 95 h 100"/>
                <a:gd name="T42" fmla="*/ 11 w 102"/>
                <a:gd name="T43" fmla="*/ 92 h 100"/>
                <a:gd name="T44" fmla="*/ 15 w 102"/>
                <a:gd name="T45" fmla="*/ 81 h 100"/>
                <a:gd name="T46" fmla="*/ 15 w 102"/>
                <a:gd name="T47" fmla="*/ 12 h 100"/>
                <a:gd name="T48" fmla="*/ 13 w 102"/>
                <a:gd name="T49" fmla="*/ 9 h 100"/>
                <a:gd name="T50" fmla="*/ 7 w 102"/>
                <a:gd name="T51" fmla="*/ 4 h 100"/>
                <a:gd name="T52" fmla="*/ 0 w 102"/>
                <a:gd name="T53" fmla="*/ 3 h 100"/>
                <a:gd name="T54" fmla="*/ 0 w 102"/>
                <a:gd name="T55" fmla="*/ 0 h 100"/>
                <a:gd name="T56" fmla="*/ 35 w 102"/>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2" h="100">
                  <a:moveTo>
                    <a:pt x="35" y="0"/>
                  </a:moveTo>
                  <a:cubicBezTo>
                    <a:pt x="83" y="61"/>
                    <a:pt x="83" y="61"/>
                    <a:pt x="83" y="61"/>
                  </a:cubicBezTo>
                  <a:cubicBezTo>
                    <a:pt x="83" y="19"/>
                    <a:pt x="83" y="19"/>
                    <a:pt x="83" y="19"/>
                  </a:cubicBezTo>
                  <a:cubicBezTo>
                    <a:pt x="83" y="13"/>
                    <a:pt x="82" y="9"/>
                    <a:pt x="81" y="7"/>
                  </a:cubicBezTo>
                  <a:cubicBezTo>
                    <a:pt x="78" y="4"/>
                    <a:pt x="75" y="3"/>
                    <a:pt x="69" y="3"/>
                  </a:cubicBezTo>
                  <a:cubicBezTo>
                    <a:pt x="69" y="0"/>
                    <a:pt x="69" y="0"/>
                    <a:pt x="69" y="0"/>
                  </a:cubicBezTo>
                  <a:cubicBezTo>
                    <a:pt x="102" y="0"/>
                    <a:pt x="102" y="0"/>
                    <a:pt x="102" y="0"/>
                  </a:cubicBezTo>
                  <a:cubicBezTo>
                    <a:pt x="102" y="3"/>
                    <a:pt x="102" y="3"/>
                    <a:pt x="102" y="3"/>
                  </a:cubicBezTo>
                  <a:cubicBezTo>
                    <a:pt x="97" y="3"/>
                    <a:pt x="95" y="4"/>
                    <a:pt x="93" y="5"/>
                  </a:cubicBezTo>
                  <a:cubicBezTo>
                    <a:pt x="92" y="6"/>
                    <a:pt x="91" y="7"/>
                    <a:pt x="90" y="9"/>
                  </a:cubicBezTo>
                  <a:cubicBezTo>
                    <a:pt x="89" y="11"/>
                    <a:pt x="89" y="14"/>
                    <a:pt x="89" y="19"/>
                  </a:cubicBezTo>
                  <a:cubicBezTo>
                    <a:pt x="89" y="100"/>
                    <a:pt x="89" y="100"/>
                    <a:pt x="89" y="100"/>
                  </a:cubicBezTo>
                  <a:cubicBezTo>
                    <a:pt x="86" y="100"/>
                    <a:pt x="86" y="100"/>
                    <a:pt x="86" y="100"/>
                  </a:cubicBezTo>
                  <a:cubicBezTo>
                    <a:pt x="20" y="19"/>
                    <a:pt x="20" y="19"/>
                    <a:pt x="20" y="19"/>
                  </a:cubicBezTo>
                  <a:cubicBezTo>
                    <a:pt x="20" y="81"/>
                    <a:pt x="20" y="81"/>
                    <a:pt x="20" y="81"/>
                  </a:cubicBezTo>
                  <a:cubicBezTo>
                    <a:pt x="20" y="87"/>
                    <a:pt x="21" y="90"/>
                    <a:pt x="24" y="92"/>
                  </a:cubicBezTo>
                  <a:cubicBezTo>
                    <a:pt x="26" y="94"/>
                    <a:pt x="29" y="95"/>
                    <a:pt x="33" y="95"/>
                  </a:cubicBezTo>
                  <a:cubicBezTo>
                    <a:pt x="35" y="95"/>
                    <a:pt x="35" y="95"/>
                    <a:pt x="35" y="95"/>
                  </a:cubicBezTo>
                  <a:cubicBezTo>
                    <a:pt x="35" y="98"/>
                    <a:pt x="35" y="98"/>
                    <a:pt x="35" y="98"/>
                  </a:cubicBezTo>
                  <a:cubicBezTo>
                    <a:pt x="0" y="98"/>
                    <a:pt x="0" y="98"/>
                    <a:pt x="0" y="98"/>
                  </a:cubicBezTo>
                  <a:cubicBezTo>
                    <a:pt x="0" y="95"/>
                    <a:pt x="0" y="95"/>
                    <a:pt x="0" y="95"/>
                  </a:cubicBezTo>
                  <a:cubicBezTo>
                    <a:pt x="6" y="95"/>
                    <a:pt x="9" y="94"/>
                    <a:pt x="11" y="92"/>
                  </a:cubicBezTo>
                  <a:cubicBezTo>
                    <a:pt x="14" y="90"/>
                    <a:pt x="15" y="86"/>
                    <a:pt x="15" y="81"/>
                  </a:cubicBezTo>
                  <a:cubicBezTo>
                    <a:pt x="15" y="12"/>
                    <a:pt x="15" y="12"/>
                    <a:pt x="15" y="12"/>
                  </a:cubicBezTo>
                  <a:cubicBezTo>
                    <a:pt x="13" y="9"/>
                    <a:pt x="13" y="9"/>
                    <a:pt x="13" y="9"/>
                  </a:cubicBezTo>
                  <a:cubicBezTo>
                    <a:pt x="10" y="7"/>
                    <a:pt x="9" y="5"/>
                    <a:pt x="7" y="4"/>
                  </a:cubicBezTo>
                  <a:cubicBezTo>
                    <a:pt x="5"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73"/>
            <p:cNvSpPr/>
            <p:nvPr/>
          </p:nvSpPr>
          <p:spPr bwMode="auto">
            <a:xfrm>
              <a:off x="-3567113" y="3965575"/>
              <a:ext cx="379413" cy="376238"/>
            </a:xfrm>
            <a:custGeom>
              <a:avLst/>
              <a:gdLst>
                <a:gd name="T0" fmla="*/ 0 w 101"/>
                <a:gd name="T1" fmla="*/ 0 h 100"/>
                <a:gd name="T2" fmla="*/ 51 w 101"/>
                <a:gd name="T3" fmla="*/ 0 h 100"/>
                <a:gd name="T4" fmla="*/ 51 w 101"/>
                <a:gd name="T5" fmla="*/ 3 h 100"/>
                <a:gd name="T6" fmla="*/ 49 w 101"/>
                <a:gd name="T7" fmla="*/ 3 h 100"/>
                <a:gd name="T8" fmla="*/ 41 w 101"/>
                <a:gd name="T9" fmla="*/ 4 h 100"/>
                <a:gd name="T10" fmla="*/ 38 w 101"/>
                <a:gd name="T11" fmla="*/ 7 h 100"/>
                <a:gd name="T12" fmla="*/ 37 w 101"/>
                <a:gd name="T13" fmla="*/ 18 h 100"/>
                <a:gd name="T14" fmla="*/ 37 w 101"/>
                <a:gd name="T15" fmla="*/ 66 h 100"/>
                <a:gd name="T16" fmla="*/ 39 w 101"/>
                <a:gd name="T17" fmla="*/ 83 h 100"/>
                <a:gd name="T18" fmla="*/ 45 w 101"/>
                <a:gd name="T19" fmla="*/ 90 h 100"/>
                <a:gd name="T20" fmla="*/ 57 w 101"/>
                <a:gd name="T21" fmla="*/ 93 h 100"/>
                <a:gd name="T22" fmla="*/ 70 w 101"/>
                <a:gd name="T23" fmla="*/ 89 h 100"/>
                <a:gd name="T24" fmla="*/ 79 w 101"/>
                <a:gd name="T25" fmla="*/ 80 h 100"/>
                <a:gd name="T26" fmla="*/ 81 w 101"/>
                <a:gd name="T27" fmla="*/ 58 h 100"/>
                <a:gd name="T28" fmla="*/ 81 w 101"/>
                <a:gd name="T29" fmla="*/ 18 h 100"/>
                <a:gd name="T30" fmla="*/ 80 w 101"/>
                <a:gd name="T31" fmla="*/ 8 h 100"/>
                <a:gd name="T32" fmla="*/ 77 w 101"/>
                <a:gd name="T33" fmla="*/ 4 h 100"/>
                <a:gd name="T34" fmla="*/ 67 w 101"/>
                <a:gd name="T35" fmla="*/ 3 h 100"/>
                <a:gd name="T36" fmla="*/ 67 w 101"/>
                <a:gd name="T37" fmla="*/ 0 h 100"/>
                <a:gd name="T38" fmla="*/ 101 w 101"/>
                <a:gd name="T39" fmla="*/ 0 h 100"/>
                <a:gd name="T40" fmla="*/ 101 w 101"/>
                <a:gd name="T41" fmla="*/ 3 h 100"/>
                <a:gd name="T42" fmla="*/ 99 w 101"/>
                <a:gd name="T43" fmla="*/ 3 h 100"/>
                <a:gd name="T44" fmla="*/ 92 w 101"/>
                <a:gd name="T45" fmla="*/ 4 h 100"/>
                <a:gd name="T46" fmla="*/ 88 w 101"/>
                <a:gd name="T47" fmla="*/ 9 h 100"/>
                <a:gd name="T48" fmla="*/ 88 w 101"/>
                <a:gd name="T49" fmla="*/ 18 h 100"/>
                <a:gd name="T50" fmla="*/ 88 w 101"/>
                <a:gd name="T51" fmla="*/ 55 h 100"/>
                <a:gd name="T52" fmla="*/ 85 w 101"/>
                <a:gd name="T53" fmla="*/ 80 h 100"/>
                <a:gd name="T54" fmla="*/ 74 w 101"/>
                <a:gd name="T55" fmla="*/ 94 h 100"/>
                <a:gd name="T56" fmla="*/ 50 w 101"/>
                <a:gd name="T57" fmla="*/ 100 h 100"/>
                <a:gd name="T58" fmla="*/ 30 w 101"/>
                <a:gd name="T59" fmla="*/ 97 h 100"/>
                <a:gd name="T60" fmla="*/ 17 w 101"/>
                <a:gd name="T61" fmla="*/ 85 h 100"/>
                <a:gd name="T62" fmla="*/ 13 w 101"/>
                <a:gd name="T63" fmla="*/ 66 h 100"/>
                <a:gd name="T64" fmla="*/ 13 w 101"/>
                <a:gd name="T65" fmla="*/ 18 h 100"/>
                <a:gd name="T66" fmla="*/ 12 w 101"/>
                <a:gd name="T67" fmla="*/ 7 h 100"/>
                <a:gd name="T68" fmla="*/ 9 w 101"/>
                <a:gd name="T69" fmla="*/ 4 h 100"/>
                <a:gd name="T70" fmla="*/ 0 w 101"/>
                <a:gd name="T71" fmla="*/ 3 h 100"/>
                <a:gd name="T72" fmla="*/ 0 w 101"/>
                <a:gd name="T7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1" h="100">
                  <a:moveTo>
                    <a:pt x="0" y="0"/>
                  </a:moveTo>
                  <a:cubicBezTo>
                    <a:pt x="51" y="0"/>
                    <a:pt x="51" y="0"/>
                    <a:pt x="51" y="0"/>
                  </a:cubicBezTo>
                  <a:cubicBezTo>
                    <a:pt x="51" y="3"/>
                    <a:pt x="51" y="3"/>
                    <a:pt x="51" y="3"/>
                  </a:cubicBezTo>
                  <a:cubicBezTo>
                    <a:pt x="49" y="3"/>
                    <a:pt x="49" y="3"/>
                    <a:pt x="49" y="3"/>
                  </a:cubicBezTo>
                  <a:cubicBezTo>
                    <a:pt x="45" y="3"/>
                    <a:pt x="42" y="3"/>
                    <a:pt x="41" y="4"/>
                  </a:cubicBezTo>
                  <a:cubicBezTo>
                    <a:pt x="39" y="5"/>
                    <a:pt x="38" y="6"/>
                    <a:pt x="38" y="7"/>
                  </a:cubicBezTo>
                  <a:cubicBezTo>
                    <a:pt x="37" y="9"/>
                    <a:pt x="37" y="12"/>
                    <a:pt x="37" y="18"/>
                  </a:cubicBezTo>
                  <a:cubicBezTo>
                    <a:pt x="37" y="66"/>
                    <a:pt x="37" y="66"/>
                    <a:pt x="37" y="66"/>
                  </a:cubicBezTo>
                  <a:cubicBezTo>
                    <a:pt x="37" y="74"/>
                    <a:pt x="37" y="80"/>
                    <a:pt x="39" y="83"/>
                  </a:cubicBezTo>
                  <a:cubicBezTo>
                    <a:pt x="40" y="86"/>
                    <a:pt x="42" y="88"/>
                    <a:pt x="45" y="90"/>
                  </a:cubicBezTo>
                  <a:cubicBezTo>
                    <a:pt x="48" y="92"/>
                    <a:pt x="52" y="93"/>
                    <a:pt x="57" y="93"/>
                  </a:cubicBezTo>
                  <a:cubicBezTo>
                    <a:pt x="62" y="93"/>
                    <a:pt x="67" y="92"/>
                    <a:pt x="70" y="89"/>
                  </a:cubicBezTo>
                  <a:cubicBezTo>
                    <a:pt x="74" y="87"/>
                    <a:pt x="77" y="84"/>
                    <a:pt x="79" y="80"/>
                  </a:cubicBezTo>
                  <a:cubicBezTo>
                    <a:pt x="81" y="75"/>
                    <a:pt x="81" y="68"/>
                    <a:pt x="81" y="58"/>
                  </a:cubicBezTo>
                  <a:cubicBezTo>
                    <a:pt x="81" y="18"/>
                    <a:pt x="81" y="18"/>
                    <a:pt x="81" y="18"/>
                  </a:cubicBezTo>
                  <a:cubicBezTo>
                    <a:pt x="81" y="13"/>
                    <a:pt x="81" y="10"/>
                    <a:pt x="80" y="8"/>
                  </a:cubicBezTo>
                  <a:cubicBezTo>
                    <a:pt x="79" y="6"/>
                    <a:pt x="78" y="5"/>
                    <a:pt x="77" y="4"/>
                  </a:cubicBezTo>
                  <a:cubicBezTo>
                    <a:pt x="74" y="3"/>
                    <a:pt x="71" y="3"/>
                    <a:pt x="67" y="3"/>
                  </a:cubicBezTo>
                  <a:cubicBezTo>
                    <a:pt x="67" y="0"/>
                    <a:pt x="67" y="0"/>
                    <a:pt x="67" y="0"/>
                  </a:cubicBezTo>
                  <a:cubicBezTo>
                    <a:pt x="101" y="0"/>
                    <a:pt x="101" y="0"/>
                    <a:pt x="101" y="0"/>
                  </a:cubicBezTo>
                  <a:cubicBezTo>
                    <a:pt x="101" y="3"/>
                    <a:pt x="101" y="3"/>
                    <a:pt x="101" y="3"/>
                  </a:cubicBezTo>
                  <a:cubicBezTo>
                    <a:pt x="99" y="3"/>
                    <a:pt x="99" y="3"/>
                    <a:pt x="99" y="3"/>
                  </a:cubicBezTo>
                  <a:cubicBezTo>
                    <a:pt x="97" y="3"/>
                    <a:pt x="94" y="3"/>
                    <a:pt x="92" y="4"/>
                  </a:cubicBezTo>
                  <a:cubicBezTo>
                    <a:pt x="91" y="5"/>
                    <a:pt x="89" y="7"/>
                    <a:pt x="88" y="9"/>
                  </a:cubicBezTo>
                  <a:cubicBezTo>
                    <a:pt x="88" y="11"/>
                    <a:pt x="88" y="14"/>
                    <a:pt x="88" y="18"/>
                  </a:cubicBezTo>
                  <a:cubicBezTo>
                    <a:pt x="88" y="55"/>
                    <a:pt x="88" y="55"/>
                    <a:pt x="88" y="55"/>
                  </a:cubicBezTo>
                  <a:cubicBezTo>
                    <a:pt x="88" y="66"/>
                    <a:pt x="87" y="75"/>
                    <a:pt x="85" y="80"/>
                  </a:cubicBezTo>
                  <a:cubicBezTo>
                    <a:pt x="84" y="85"/>
                    <a:pt x="80" y="90"/>
                    <a:pt x="74" y="94"/>
                  </a:cubicBezTo>
                  <a:cubicBezTo>
                    <a:pt x="68" y="98"/>
                    <a:pt x="60" y="100"/>
                    <a:pt x="50" y="100"/>
                  </a:cubicBezTo>
                  <a:cubicBezTo>
                    <a:pt x="42" y="100"/>
                    <a:pt x="35" y="99"/>
                    <a:pt x="30" y="97"/>
                  </a:cubicBezTo>
                  <a:cubicBezTo>
                    <a:pt x="24" y="94"/>
                    <a:pt x="20" y="90"/>
                    <a:pt x="17" y="85"/>
                  </a:cubicBezTo>
                  <a:cubicBezTo>
                    <a:pt x="14" y="80"/>
                    <a:pt x="13" y="74"/>
                    <a:pt x="13" y="66"/>
                  </a:cubicBezTo>
                  <a:cubicBezTo>
                    <a:pt x="13" y="18"/>
                    <a:pt x="13" y="18"/>
                    <a:pt x="13" y="18"/>
                  </a:cubicBezTo>
                  <a:cubicBezTo>
                    <a:pt x="13" y="12"/>
                    <a:pt x="13" y="9"/>
                    <a:pt x="12" y="7"/>
                  </a:cubicBezTo>
                  <a:cubicBezTo>
                    <a:pt x="12" y="6"/>
                    <a:pt x="11" y="5"/>
                    <a:pt x="9" y="4"/>
                  </a:cubicBezTo>
                  <a:cubicBezTo>
                    <a:pt x="7" y="3"/>
                    <a:pt x="5"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74"/>
            <p:cNvSpPr/>
            <p:nvPr/>
          </p:nvSpPr>
          <p:spPr bwMode="auto">
            <a:xfrm>
              <a:off x="-3168650" y="3965575"/>
              <a:ext cx="379413" cy="376238"/>
            </a:xfrm>
            <a:custGeom>
              <a:avLst/>
              <a:gdLst>
                <a:gd name="T0" fmla="*/ 35 w 101"/>
                <a:gd name="T1" fmla="*/ 0 h 100"/>
                <a:gd name="T2" fmla="*/ 83 w 101"/>
                <a:gd name="T3" fmla="*/ 61 h 100"/>
                <a:gd name="T4" fmla="*/ 83 w 101"/>
                <a:gd name="T5" fmla="*/ 19 h 100"/>
                <a:gd name="T6" fmla="*/ 81 w 101"/>
                <a:gd name="T7" fmla="*/ 7 h 100"/>
                <a:gd name="T8" fmla="*/ 69 w 101"/>
                <a:gd name="T9" fmla="*/ 3 h 100"/>
                <a:gd name="T10" fmla="*/ 69 w 101"/>
                <a:gd name="T11" fmla="*/ 0 h 100"/>
                <a:gd name="T12" fmla="*/ 101 w 101"/>
                <a:gd name="T13" fmla="*/ 0 h 100"/>
                <a:gd name="T14" fmla="*/ 101 w 101"/>
                <a:gd name="T15" fmla="*/ 3 h 100"/>
                <a:gd name="T16" fmla="*/ 93 w 101"/>
                <a:gd name="T17" fmla="*/ 5 h 100"/>
                <a:gd name="T18" fmla="*/ 90 w 101"/>
                <a:gd name="T19" fmla="*/ 9 h 100"/>
                <a:gd name="T20" fmla="*/ 88 w 101"/>
                <a:gd name="T21" fmla="*/ 19 h 100"/>
                <a:gd name="T22" fmla="*/ 88 w 101"/>
                <a:gd name="T23" fmla="*/ 100 h 100"/>
                <a:gd name="T24" fmla="*/ 86 w 101"/>
                <a:gd name="T25" fmla="*/ 100 h 100"/>
                <a:gd name="T26" fmla="*/ 20 w 101"/>
                <a:gd name="T27" fmla="*/ 19 h 100"/>
                <a:gd name="T28" fmla="*/ 20 w 101"/>
                <a:gd name="T29" fmla="*/ 81 h 100"/>
                <a:gd name="T30" fmla="*/ 24 w 101"/>
                <a:gd name="T31" fmla="*/ 92 h 100"/>
                <a:gd name="T32" fmla="*/ 32 w 101"/>
                <a:gd name="T33" fmla="*/ 95 h 100"/>
                <a:gd name="T34" fmla="*/ 35 w 101"/>
                <a:gd name="T35" fmla="*/ 95 h 100"/>
                <a:gd name="T36" fmla="*/ 35 w 101"/>
                <a:gd name="T37" fmla="*/ 98 h 100"/>
                <a:gd name="T38" fmla="*/ 0 w 101"/>
                <a:gd name="T39" fmla="*/ 98 h 100"/>
                <a:gd name="T40" fmla="*/ 0 w 101"/>
                <a:gd name="T41" fmla="*/ 95 h 100"/>
                <a:gd name="T42" fmla="*/ 11 w 101"/>
                <a:gd name="T43" fmla="*/ 92 h 100"/>
                <a:gd name="T44" fmla="*/ 14 w 101"/>
                <a:gd name="T45" fmla="*/ 81 h 100"/>
                <a:gd name="T46" fmla="*/ 14 w 101"/>
                <a:gd name="T47" fmla="*/ 12 h 100"/>
                <a:gd name="T48" fmla="*/ 12 w 101"/>
                <a:gd name="T49" fmla="*/ 9 h 100"/>
                <a:gd name="T50" fmla="*/ 7 w 101"/>
                <a:gd name="T51" fmla="*/ 4 h 100"/>
                <a:gd name="T52" fmla="*/ 0 w 101"/>
                <a:gd name="T53" fmla="*/ 3 h 100"/>
                <a:gd name="T54" fmla="*/ 0 w 101"/>
                <a:gd name="T55" fmla="*/ 0 h 100"/>
                <a:gd name="T56" fmla="*/ 35 w 101"/>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1" h="100">
                  <a:moveTo>
                    <a:pt x="35" y="0"/>
                  </a:moveTo>
                  <a:cubicBezTo>
                    <a:pt x="83" y="61"/>
                    <a:pt x="83" y="61"/>
                    <a:pt x="83" y="61"/>
                  </a:cubicBezTo>
                  <a:cubicBezTo>
                    <a:pt x="83" y="19"/>
                    <a:pt x="83" y="19"/>
                    <a:pt x="83" y="19"/>
                  </a:cubicBezTo>
                  <a:cubicBezTo>
                    <a:pt x="83" y="13"/>
                    <a:pt x="82" y="9"/>
                    <a:pt x="81" y="7"/>
                  </a:cubicBezTo>
                  <a:cubicBezTo>
                    <a:pt x="78" y="4"/>
                    <a:pt x="74" y="3"/>
                    <a:pt x="69" y="3"/>
                  </a:cubicBezTo>
                  <a:cubicBezTo>
                    <a:pt x="69" y="0"/>
                    <a:pt x="69" y="0"/>
                    <a:pt x="69" y="0"/>
                  </a:cubicBezTo>
                  <a:cubicBezTo>
                    <a:pt x="101" y="0"/>
                    <a:pt x="101" y="0"/>
                    <a:pt x="101" y="0"/>
                  </a:cubicBezTo>
                  <a:cubicBezTo>
                    <a:pt x="101" y="3"/>
                    <a:pt x="101" y="3"/>
                    <a:pt x="101" y="3"/>
                  </a:cubicBezTo>
                  <a:cubicBezTo>
                    <a:pt x="97" y="3"/>
                    <a:pt x="94" y="4"/>
                    <a:pt x="93" y="5"/>
                  </a:cubicBezTo>
                  <a:cubicBezTo>
                    <a:pt x="92" y="6"/>
                    <a:pt x="90" y="7"/>
                    <a:pt x="90" y="9"/>
                  </a:cubicBezTo>
                  <a:cubicBezTo>
                    <a:pt x="89" y="11"/>
                    <a:pt x="88" y="14"/>
                    <a:pt x="88" y="19"/>
                  </a:cubicBezTo>
                  <a:cubicBezTo>
                    <a:pt x="88" y="100"/>
                    <a:pt x="88" y="100"/>
                    <a:pt x="88" y="100"/>
                  </a:cubicBezTo>
                  <a:cubicBezTo>
                    <a:pt x="86" y="100"/>
                    <a:pt x="86" y="100"/>
                    <a:pt x="86" y="100"/>
                  </a:cubicBezTo>
                  <a:cubicBezTo>
                    <a:pt x="20" y="19"/>
                    <a:pt x="20" y="19"/>
                    <a:pt x="20" y="19"/>
                  </a:cubicBezTo>
                  <a:cubicBezTo>
                    <a:pt x="20" y="81"/>
                    <a:pt x="20" y="81"/>
                    <a:pt x="20" y="81"/>
                  </a:cubicBezTo>
                  <a:cubicBezTo>
                    <a:pt x="20" y="87"/>
                    <a:pt x="21" y="90"/>
                    <a:pt x="24" y="92"/>
                  </a:cubicBezTo>
                  <a:cubicBezTo>
                    <a:pt x="26" y="94"/>
                    <a:pt x="29" y="95"/>
                    <a:pt x="32" y="95"/>
                  </a:cubicBezTo>
                  <a:cubicBezTo>
                    <a:pt x="35" y="95"/>
                    <a:pt x="35" y="95"/>
                    <a:pt x="35" y="95"/>
                  </a:cubicBezTo>
                  <a:cubicBezTo>
                    <a:pt x="35" y="98"/>
                    <a:pt x="35" y="98"/>
                    <a:pt x="35" y="98"/>
                  </a:cubicBezTo>
                  <a:cubicBezTo>
                    <a:pt x="0" y="98"/>
                    <a:pt x="0" y="98"/>
                    <a:pt x="0" y="98"/>
                  </a:cubicBezTo>
                  <a:cubicBezTo>
                    <a:pt x="0" y="95"/>
                    <a:pt x="0" y="95"/>
                    <a:pt x="0" y="95"/>
                  </a:cubicBezTo>
                  <a:cubicBezTo>
                    <a:pt x="5" y="95"/>
                    <a:pt x="9" y="94"/>
                    <a:pt x="11" y="92"/>
                  </a:cubicBezTo>
                  <a:cubicBezTo>
                    <a:pt x="13" y="90"/>
                    <a:pt x="14" y="86"/>
                    <a:pt x="14" y="81"/>
                  </a:cubicBezTo>
                  <a:cubicBezTo>
                    <a:pt x="14" y="12"/>
                    <a:pt x="14" y="12"/>
                    <a:pt x="14" y="12"/>
                  </a:cubicBezTo>
                  <a:cubicBezTo>
                    <a:pt x="12" y="9"/>
                    <a:pt x="12" y="9"/>
                    <a:pt x="12" y="9"/>
                  </a:cubicBezTo>
                  <a:cubicBezTo>
                    <a:pt x="10" y="7"/>
                    <a:pt x="8" y="5"/>
                    <a:pt x="7" y="4"/>
                  </a:cubicBezTo>
                  <a:cubicBezTo>
                    <a:pt x="5"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75"/>
            <p:cNvSpPr/>
            <p:nvPr/>
          </p:nvSpPr>
          <p:spPr bwMode="auto">
            <a:xfrm>
              <a:off x="-2763838" y="3965575"/>
              <a:ext cx="192088" cy="368300"/>
            </a:xfrm>
            <a:custGeom>
              <a:avLst/>
              <a:gdLst>
                <a:gd name="T0" fmla="*/ 51 w 51"/>
                <a:gd name="T1" fmla="*/ 95 h 98"/>
                <a:gd name="T2" fmla="*/ 51 w 51"/>
                <a:gd name="T3" fmla="*/ 98 h 98"/>
                <a:gd name="T4" fmla="*/ 0 w 51"/>
                <a:gd name="T5" fmla="*/ 98 h 98"/>
                <a:gd name="T6" fmla="*/ 0 w 51"/>
                <a:gd name="T7" fmla="*/ 95 h 98"/>
                <a:gd name="T8" fmla="*/ 3 w 51"/>
                <a:gd name="T9" fmla="*/ 95 h 98"/>
                <a:gd name="T10" fmla="*/ 10 w 51"/>
                <a:gd name="T11" fmla="*/ 94 h 98"/>
                <a:gd name="T12" fmla="*/ 13 w 51"/>
                <a:gd name="T13" fmla="*/ 90 h 98"/>
                <a:gd name="T14" fmla="*/ 14 w 51"/>
                <a:gd name="T15" fmla="*/ 81 h 98"/>
                <a:gd name="T16" fmla="*/ 14 w 51"/>
                <a:gd name="T17" fmla="*/ 17 h 98"/>
                <a:gd name="T18" fmla="*/ 13 w 51"/>
                <a:gd name="T19" fmla="*/ 7 h 98"/>
                <a:gd name="T20" fmla="*/ 10 w 51"/>
                <a:gd name="T21" fmla="*/ 4 h 98"/>
                <a:gd name="T22" fmla="*/ 3 w 51"/>
                <a:gd name="T23" fmla="*/ 3 h 98"/>
                <a:gd name="T24" fmla="*/ 0 w 51"/>
                <a:gd name="T25" fmla="*/ 3 h 98"/>
                <a:gd name="T26" fmla="*/ 0 w 51"/>
                <a:gd name="T27" fmla="*/ 0 h 98"/>
                <a:gd name="T28" fmla="*/ 51 w 51"/>
                <a:gd name="T29" fmla="*/ 0 h 98"/>
                <a:gd name="T30" fmla="*/ 51 w 51"/>
                <a:gd name="T31" fmla="*/ 3 h 98"/>
                <a:gd name="T32" fmla="*/ 48 w 51"/>
                <a:gd name="T33" fmla="*/ 3 h 98"/>
                <a:gd name="T34" fmla="*/ 41 w 51"/>
                <a:gd name="T35" fmla="*/ 4 h 98"/>
                <a:gd name="T36" fmla="*/ 38 w 51"/>
                <a:gd name="T37" fmla="*/ 8 h 98"/>
                <a:gd name="T38" fmla="*/ 37 w 51"/>
                <a:gd name="T39" fmla="*/ 17 h 98"/>
                <a:gd name="T40" fmla="*/ 37 w 51"/>
                <a:gd name="T41" fmla="*/ 81 h 98"/>
                <a:gd name="T42" fmla="*/ 38 w 51"/>
                <a:gd name="T43" fmla="*/ 91 h 98"/>
                <a:gd name="T44" fmla="*/ 41 w 51"/>
                <a:gd name="T45" fmla="*/ 94 h 98"/>
                <a:gd name="T46" fmla="*/ 48 w 51"/>
                <a:gd name="T47" fmla="*/ 95 h 98"/>
                <a:gd name="T48" fmla="*/ 51 w 51"/>
                <a:gd name="T49" fmla="*/ 9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98">
                  <a:moveTo>
                    <a:pt x="51" y="95"/>
                  </a:moveTo>
                  <a:cubicBezTo>
                    <a:pt x="51" y="98"/>
                    <a:pt x="51" y="98"/>
                    <a:pt x="51" y="98"/>
                  </a:cubicBezTo>
                  <a:cubicBezTo>
                    <a:pt x="0" y="98"/>
                    <a:pt x="0" y="98"/>
                    <a:pt x="0" y="98"/>
                  </a:cubicBezTo>
                  <a:cubicBezTo>
                    <a:pt x="0" y="95"/>
                    <a:pt x="0" y="95"/>
                    <a:pt x="0" y="95"/>
                  </a:cubicBezTo>
                  <a:cubicBezTo>
                    <a:pt x="3" y="95"/>
                    <a:pt x="3" y="95"/>
                    <a:pt x="3" y="95"/>
                  </a:cubicBezTo>
                  <a:cubicBezTo>
                    <a:pt x="6" y="95"/>
                    <a:pt x="8" y="95"/>
                    <a:pt x="10" y="94"/>
                  </a:cubicBezTo>
                  <a:cubicBezTo>
                    <a:pt x="11" y="93"/>
                    <a:pt x="12" y="92"/>
                    <a:pt x="13" y="90"/>
                  </a:cubicBezTo>
                  <a:cubicBezTo>
                    <a:pt x="13" y="89"/>
                    <a:pt x="14" y="86"/>
                    <a:pt x="14" y="81"/>
                  </a:cubicBezTo>
                  <a:cubicBezTo>
                    <a:pt x="14" y="17"/>
                    <a:pt x="14" y="17"/>
                    <a:pt x="14" y="17"/>
                  </a:cubicBezTo>
                  <a:cubicBezTo>
                    <a:pt x="14" y="12"/>
                    <a:pt x="13" y="9"/>
                    <a:pt x="13" y="7"/>
                  </a:cubicBezTo>
                  <a:cubicBezTo>
                    <a:pt x="12" y="6"/>
                    <a:pt x="11" y="5"/>
                    <a:pt x="10" y="4"/>
                  </a:cubicBezTo>
                  <a:cubicBezTo>
                    <a:pt x="8" y="3"/>
                    <a:pt x="6" y="3"/>
                    <a:pt x="3" y="3"/>
                  </a:cubicBezTo>
                  <a:cubicBezTo>
                    <a:pt x="0" y="3"/>
                    <a:pt x="0" y="3"/>
                    <a:pt x="0" y="3"/>
                  </a:cubicBezTo>
                  <a:cubicBezTo>
                    <a:pt x="0" y="0"/>
                    <a:pt x="0" y="0"/>
                    <a:pt x="0" y="0"/>
                  </a:cubicBezTo>
                  <a:cubicBezTo>
                    <a:pt x="51" y="0"/>
                    <a:pt x="51" y="0"/>
                    <a:pt x="51" y="0"/>
                  </a:cubicBezTo>
                  <a:cubicBezTo>
                    <a:pt x="51" y="3"/>
                    <a:pt x="51" y="3"/>
                    <a:pt x="51" y="3"/>
                  </a:cubicBezTo>
                  <a:cubicBezTo>
                    <a:pt x="48" y="3"/>
                    <a:pt x="48" y="3"/>
                    <a:pt x="48" y="3"/>
                  </a:cubicBezTo>
                  <a:cubicBezTo>
                    <a:pt x="45" y="3"/>
                    <a:pt x="43" y="3"/>
                    <a:pt x="41" y="4"/>
                  </a:cubicBezTo>
                  <a:cubicBezTo>
                    <a:pt x="40" y="5"/>
                    <a:pt x="39" y="6"/>
                    <a:pt x="38" y="8"/>
                  </a:cubicBezTo>
                  <a:cubicBezTo>
                    <a:pt x="37" y="9"/>
                    <a:pt x="37" y="12"/>
                    <a:pt x="37" y="17"/>
                  </a:cubicBezTo>
                  <a:cubicBezTo>
                    <a:pt x="37" y="81"/>
                    <a:pt x="37" y="81"/>
                    <a:pt x="37" y="81"/>
                  </a:cubicBezTo>
                  <a:cubicBezTo>
                    <a:pt x="37" y="86"/>
                    <a:pt x="37" y="89"/>
                    <a:pt x="38" y="91"/>
                  </a:cubicBezTo>
                  <a:cubicBezTo>
                    <a:pt x="38" y="92"/>
                    <a:pt x="40" y="93"/>
                    <a:pt x="41" y="94"/>
                  </a:cubicBezTo>
                  <a:cubicBezTo>
                    <a:pt x="43" y="95"/>
                    <a:pt x="45" y="95"/>
                    <a:pt x="48" y="95"/>
                  </a:cubicBezTo>
                  <a:lnTo>
                    <a:pt x="51"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76"/>
            <p:cNvSpPr/>
            <p:nvPr/>
          </p:nvSpPr>
          <p:spPr bwMode="auto">
            <a:xfrm>
              <a:off x="-2552700" y="3965575"/>
              <a:ext cx="390525" cy="376238"/>
            </a:xfrm>
            <a:custGeom>
              <a:avLst/>
              <a:gdLst>
                <a:gd name="T0" fmla="*/ 104 w 104"/>
                <a:gd name="T1" fmla="*/ 0 h 100"/>
                <a:gd name="T2" fmla="*/ 104 w 104"/>
                <a:gd name="T3" fmla="*/ 3 h 100"/>
                <a:gd name="T4" fmla="*/ 94 w 104"/>
                <a:gd name="T5" fmla="*/ 8 h 100"/>
                <a:gd name="T6" fmla="*/ 85 w 104"/>
                <a:gd name="T7" fmla="*/ 25 h 100"/>
                <a:gd name="T8" fmla="*/ 51 w 104"/>
                <a:gd name="T9" fmla="*/ 100 h 100"/>
                <a:gd name="T10" fmla="*/ 49 w 104"/>
                <a:gd name="T11" fmla="*/ 100 h 100"/>
                <a:gd name="T12" fmla="*/ 15 w 104"/>
                <a:gd name="T13" fmla="*/ 22 h 100"/>
                <a:gd name="T14" fmla="*/ 7 w 104"/>
                <a:gd name="T15" fmla="*/ 6 h 100"/>
                <a:gd name="T16" fmla="*/ 0 w 104"/>
                <a:gd name="T17" fmla="*/ 3 h 100"/>
                <a:gd name="T18" fmla="*/ 0 w 104"/>
                <a:gd name="T19" fmla="*/ 0 h 100"/>
                <a:gd name="T20" fmla="*/ 46 w 104"/>
                <a:gd name="T21" fmla="*/ 0 h 100"/>
                <a:gd name="T22" fmla="*/ 46 w 104"/>
                <a:gd name="T23" fmla="*/ 3 h 100"/>
                <a:gd name="T24" fmla="*/ 45 w 104"/>
                <a:gd name="T25" fmla="*/ 3 h 100"/>
                <a:gd name="T26" fmla="*/ 36 w 104"/>
                <a:gd name="T27" fmla="*/ 4 h 100"/>
                <a:gd name="T28" fmla="*/ 35 w 104"/>
                <a:gd name="T29" fmla="*/ 7 h 100"/>
                <a:gd name="T30" fmla="*/ 35 w 104"/>
                <a:gd name="T31" fmla="*/ 11 h 100"/>
                <a:gd name="T32" fmla="*/ 39 w 104"/>
                <a:gd name="T33" fmla="*/ 20 h 100"/>
                <a:gd name="T34" fmla="*/ 60 w 104"/>
                <a:gd name="T35" fmla="*/ 69 h 100"/>
                <a:gd name="T36" fmla="*/ 79 w 104"/>
                <a:gd name="T37" fmla="*/ 25 h 100"/>
                <a:gd name="T38" fmla="*/ 84 w 104"/>
                <a:gd name="T39" fmla="*/ 15 h 100"/>
                <a:gd name="T40" fmla="*/ 84 w 104"/>
                <a:gd name="T41" fmla="*/ 10 h 100"/>
                <a:gd name="T42" fmla="*/ 83 w 104"/>
                <a:gd name="T43" fmla="*/ 6 h 100"/>
                <a:gd name="T44" fmla="*/ 80 w 104"/>
                <a:gd name="T45" fmla="*/ 4 h 100"/>
                <a:gd name="T46" fmla="*/ 72 w 104"/>
                <a:gd name="T47" fmla="*/ 3 h 100"/>
                <a:gd name="T48" fmla="*/ 72 w 104"/>
                <a:gd name="T49" fmla="*/ 0 h 100"/>
                <a:gd name="T50" fmla="*/ 104 w 104"/>
                <a:gd name="T51"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4" h="100">
                  <a:moveTo>
                    <a:pt x="104" y="0"/>
                  </a:moveTo>
                  <a:cubicBezTo>
                    <a:pt x="104" y="3"/>
                    <a:pt x="104" y="3"/>
                    <a:pt x="104" y="3"/>
                  </a:cubicBezTo>
                  <a:cubicBezTo>
                    <a:pt x="100" y="3"/>
                    <a:pt x="97" y="5"/>
                    <a:pt x="94" y="8"/>
                  </a:cubicBezTo>
                  <a:cubicBezTo>
                    <a:pt x="92" y="11"/>
                    <a:pt x="89" y="16"/>
                    <a:pt x="85" y="25"/>
                  </a:cubicBezTo>
                  <a:cubicBezTo>
                    <a:pt x="51" y="100"/>
                    <a:pt x="51" y="100"/>
                    <a:pt x="51" y="100"/>
                  </a:cubicBezTo>
                  <a:cubicBezTo>
                    <a:pt x="49" y="100"/>
                    <a:pt x="49" y="100"/>
                    <a:pt x="49" y="100"/>
                  </a:cubicBezTo>
                  <a:cubicBezTo>
                    <a:pt x="15" y="22"/>
                    <a:pt x="15" y="22"/>
                    <a:pt x="15" y="22"/>
                  </a:cubicBezTo>
                  <a:cubicBezTo>
                    <a:pt x="11" y="13"/>
                    <a:pt x="9" y="7"/>
                    <a:pt x="7" y="6"/>
                  </a:cubicBezTo>
                  <a:cubicBezTo>
                    <a:pt x="6" y="4"/>
                    <a:pt x="3" y="3"/>
                    <a:pt x="0" y="3"/>
                  </a:cubicBezTo>
                  <a:cubicBezTo>
                    <a:pt x="0" y="0"/>
                    <a:pt x="0" y="0"/>
                    <a:pt x="0" y="0"/>
                  </a:cubicBezTo>
                  <a:cubicBezTo>
                    <a:pt x="46" y="0"/>
                    <a:pt x="46" y="0"/>
                    <a:pt x="46" y="0"/>
                  </a:cubicBezTo>
                  <a:cubicBezTo>
                    <a:pt x="46" y="3"/>
                    <a:pt x="46" y="3"/>
                    <a:pt x="46" y="3"/>
                  </a:cubicBezTo>
                  <a:cubicBezTo>
                    <a:pt x="45" y="3"/>
                    <a:pt x="45" y="3"/>
                    <a:pt x="45" y="3"/>
                  </a:cubicBezTo>
                  <a:cubicBezTo>
                    <a:pt x="41" y="3"/>
                    <a:pt x="38" y="3"/>
                    <a:pt x="36" y="4"/>
                  </a:cubicBezTo>
                  <a:cubicBezTo>
                    <a:pt x="35" y="5"/>
                    <a:pt x="35" y="6"/>
                    <a:pt x="35" y="7"/>
                  </a:cubicBezTo>
                  <a:cubicBezTo>
                    <a:pt x="35" y="8"/>
                    <a:pt x="35" y="9"/>
                    <a:pt x="35" y="11"/>
                  </a:cubicBezTo>
                  <a:cubicBezTo>
                    <a:pt x="36" y="12"/>
                    <a:pt x="37" y="15"/>
                    <a:pt x="39" y="20"/>
                  </a:cubicBezTo>
                  <a:cubicBezTo>
                    <a:pt x="60" y="69"/>
                    <a:pt x="60" y="69"/>
                    <a:pt x="60" y="69"/>
                  </a:cubicBezTo>
                  <a:cubicBezTo>
                    <a:pt x="79" y="25"/>
                    <a:pt x="79" y="25"/>
                    <a:pt x="79" y="25"/>
                  </a:cubicBezTo>
                  <a:cubicBezTo>
                    <a:pt x="82" y="20"/>
                    <a:pt x="83" y="17"/>
                    <a:pt x="84" y="15"/>
                  </a:cubicBezTo>
                  <a:cubicBezTo>
                    <a:pt x="84" y="13"/>
                    <a:pt x="84" y="12"/>
                    <a:pt x="84" y="10"/>
                  </a:cubicBezTo>
                  <a:cubicBezTo>
                    <a:pt x="84" y="9"/>
                    <a:pt x="84" y="8"/>
                    <a:pt x="83" y="6"/>
                  </a:cubicBezTo>
                  <a:cubicBezTo>
                    <a:pt x="82" y="5"/>
                    <a:pt x="81" y="5"/>
                    <a:pt x="80" y="4"/>
                  </a:cubicBezTo>
                  <a:cubicBezTo>
                    <a:pt x="78" y="3"/>
                    <a:pt x="75" y="3"/>
                    <a:pt x="72" y="3"/>
                  </a:cubicBezTo>
                  <a:cubicBezTo>
                    <a:pt x="72" y="0"/>
                    <a:pt x="72" y="0"/>
                    <a:pt x="72" y="0"/>
                  </a:cubicBezTo>
                  <a:lnTo>
                    <a:pt x="10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77"/>
            <p:cNvSpPr/>
            <p:nvPr/>
          </p:nvSpPr>
          <p:spPr bwMode="auto">
            <a:xfrm>
              <a:off x="-2147888" y="3965575"/>
              <a:ext cx="334963" cy="368300"/>
            </a:xfrm>
            <a:custGeom>
              <a:avLst/>
              <a:gdLst>
                <a:gd name="T0" fmla="*/ 38 w 89"/>
                <a:gd name="T1" fmla="*/ 6 h 98"/>
                <a:gd name="T2" fmla="*/ 38 w 89"/>
                <a:gd name="T3" fmla="*/ 46 h 98"/>
                <a:gd name="T4" fmla="*/ 40 w 89"/>
                <a:gd name="T5" fmla="*/ 46 h 98"/>
                <a:gd name="T6" fmla="*/ 53 w 89"/>
                <a:gd name="T7" fmla="*/ 40 h 98"/>
                <a:gd name="T8" fmla="*/ 58 w 89"/>
                <a:gd name="T9" fmla="*/ 22 h 98"/>
                <a:gd name="T10" fmla="*/ 61 w 89"/>
                <a:gd name="T11" fmla="*/ 22 h 98"/>
                <a:gd name="T12" fmla="*/ 61 w 89"/>
                <a:gd name="T13" fmla="*/ 74 h 98"/>
                <a:gd name="T14" fmla="*/ 58 w 89"/>
                <a:gd name="T15" fmla="*/ 74 h 98"/>
                <a:gd name="T16" fmla="*/ 55 w 89"/>
                <a:gd name="T17" fmla="*/ 60 h 98"/>
                <a:gd name="T18" fmla="*/ 48 w 89"/>
                <a:gd name="T19" fmla="*/ 53 h 98"/>
                <a:gd name="T20" fmla="*/ 38 w 89"/>
                <a:gd name="T21" fmla="*/ 51 h 98"/>
                <a:gd name="T22" fmla="*/ 38 w 89"/>
                <a:gd name="T23" fmla="*/ 79 h 98"/>
                <a:gd name="T24" fmla="*/ 38 w 89"/>
                <a:gd name="T25" fmla="*/ 88 h 98"/>
                <a:gd name="T26" fmla="*/ 41 w 89"/>
                <a:gd name="T27" fmla="*/ 91 h 98"/>
                <a:gd name="T28" fmla="*/ 47 w 89"/>
                <a:gd name="T29" fmla="*/ 93 h 98"/>
                <a:gd name="T30" fmla="*/ 53 w 89"/>
                <a:gd name="T31" fmla="*/ 93 h 98"/>
                <a:gd name="T32" fmla="*/ 75 w 89"/>
                <a:gd name="T33" fmla="*/ 86 h 98"/>
                <a:gd name="T34" fmla="*/ 87 w 89"/>
                <a:gd name="T35" fmla="*/ 67 h 98"/>
                <a:gd name="T36" fmla="*/ 89 w 89"/>
                <a:gd name="T37" fmla="*/ 67 h 98"/>
                <a:gd name="T38" fmla="*/ 85 w 89"/>
                <a:gd name="T39" fmla="*/ 98 h 98"/>
                <a:gd name="T40" fmla="*/ 0 w 89"/>
                <a:gd name="T41" fmla="*/ 98 h 98"/>
                <a:gd name="T42" fmla="*/ 0 w 89"/>
                <a:gd name="T43" fmla="*/ 95 h 98"/>
                <a:gd name="T44" fmla="*/ 3 w 89"/>
                <a:gd name="T45" fmla="*/ 95 h 98"/>
                <a:gd name="T46" fmla="*/ 10 w 89"/>
                <a:gd name="T47" fmla="*/ 94 h 98"/>
                <a:gd name="T48" fmla="*/ 13 w 89"/>
                <a:gd name="T49" fmla="*/ 90 h 98"/>
                <a:gd name="T50" fmla="*/ 14 w 89"/>
                <a:gd name="T51" fmla="*/ 81 h 98"/>
                <a:gd name="T52" fmla="*/ 14 w 89"/>
                <a:gd name="T53" fmla="*/ 17 h 98"/>
                <a:gd name="T54" fmla="*/ 14 w 89"/>
                <a:gd name="T55" fmla="*/ 9 h 98"/>
                <a:gd name="T56" fmla="*/ 11 w 89"/>
                <a:gd name="T57" fmla="*/ 5 h 98"/>
                <a:gd name="T58" fmla="*/ 3 w 89"/>
                <a:gd name="T59" fmla="*/ 3 h 98"/>
                <a:gd name="T60" fmla="*/ 0 w 89"/>
                <a:gd name="T61" fmla="*/ 3 h 98"/>
                <a:gd name="T62" fmla="*/ 0 w 89"/>
                <a:gd name="T63" fmla="*/ 0 h 98"/>
                <a:gd name="T64" fmla="*/ 82 w 89"/>
                <a:gd name="T65" fmla="*/ 0 h 98"/>
                <a:gd name="T66" fmla="*/ 82 w 89"/>
                <a:gd name="T67" fmla="*/ 29 h 98"/>
                <a:gd name="T68" fmla="*/ 79 w 89"/>
                <a:gd name="T69" fmla="*/ 29 h 98"/>
                <a:gd name="T70" fmla="*/ 74 w 89"/>
                <a:gd name="T71" fmla="*/ 14 h 98"/>
                <a:gd name="T72" fmla="*/ 63 w 89"/>
                <a:gd name="T73" fmla="*/ 7 h 98"/>
                <a:gd name="T74" fmla="*/ 48 w 89"/>
                <a:gd name="T75" fmla="*/ 6 h 98"/>
                <a:gd name="T76" fmla="*/ 38 w 89"/>
                <a:gd name="T77"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9" h="98">
                  <a:moveTo>
                    <a:pt x="38" y="6"/>
                  </a:moveTo>
                  <a:cubicBezTo>
                    <a:pt x="38" y="46"/>
                    <a:pt x="38" y="46"/>
                    <a:pt x="38" y="46"/>
                  </a:cubicBezTo>
                  <a:cubicBezTo>
                    <a:pt x="40" y="46"/>
                    <a:pt x="40" y="46"/>
                    <a:pt x="40" y="46"/>
                  </a:cubicBezTo>
                  <a:cubicBezTo>
                    <a:pt x="46" y="46"/>
                    <a:pt x="50" y="44"/>
                    <a:pt x="53" y="40"/>
                  </a:cubicBezTo>
                  <a:cubicBezTo>
                    <a:pt x="56" y="36"/>
                    <a:pt x="58" y="30"/>
                    <a:pt x="58" y="22"/>
                  </a:cubicBezTo>
                  <a:cubicBezTo>
                    <a:pt x="61" y="22"/>
                    <a:pt x="61" y="22"/>
                    <a:pt x="61" y="22"/>
                  </a:cubicBezTo>
                  <a:cubicBezTo>
                    <a:pt x="61" y="74"/>
                    <a:pt x="61" y="74"/>
                    <a:pt x="61" y="74"/>
                  </a:cubicBezTo>
                  <a:cubicBezTo>
                    <a:pt x="58" y="74"/>
                    <a:pt x="58" y="74"/>
                    <a:pt x="58" y="74"/>
                  </a:cubicBezTo>
                  <a:cubicBezTo>
                    <a:pt x="58" y="68"/>
                    <a:pt x="57" y="64"/>
                    <a:pt x="55" y="60"/>
                  </a:cubicBezTo>
                  <a:cubicBezTo>
                    <a:pt x="53" y="56"/>
                    <a:pt x="51" y="54"/>
                    <a:pt x="48" y="53"/>
                  </a:cubicBezTo>
                  <a:cubicBezTo>
                    <a:pt x="46" y="52"/>
                    <a:pt x="42" y="51"/>
                    <a:pt x="38" y="51"/>
                  </a:cubicBezTo>
                  <a:cubicBezTo>
                    <a:pt x="38" y="79"/>
                    <a:pt x="38" y="79"/>
                    <a:pt x="38" y="79"/>
                  </a:cubicBezTo>
                  <a:cubicBezTo>
                    <a:pt x="38" y="84"/>
                    <a:pt x="38" y="87"/>
                    <a:pt x="38" y="88"/>
                  </a:cubicBezTo>
                  <a:cubicBezTo>
                    <a:pt x="39" y="90"/>
                    <a:pt x="40" y="91"/>
                    <a:pt x="41" y="91"/>
                  </a:cubicBezTo>
                  <a:cubicBezTo>
                    <a:pt x="42" y="92"/>
                    <a:pt x="44" y="93"/>
                    <a:pt x="47" y="93"/>
                  </a:cubicBezTo>
                  <a:cubicBezTo>
                    <a:pt x="53" y="93"/>
                    <a:pt x="53" y="93"/>
                    <a:pt x="53" y="93"/>
                  </a:cubicBezTo>
                  <a:cubicBezTo>
                    <a:pt x="62" y="93"/>
                    <a:pt x="69" y="90"/>
                    <a:pt x="75" y="86"/>
                  </a:cubicBezTo>
                  <a:cubicBezTo>
                    <a:pt x="80" y="82"/>
                    <a:pt x="84" y="76"/>
                    <a:pt x="87" y="67"/>
                  </a:cubicBezTo>
                  <a:cubicBezTo>
                    <a:pt x="89" y="67"/>
                    <a:pt x="89" y="67"/>
                    <a:pt x="89" y="67"/>
                  </a:cubicBezTo>
                  <a:cubicBezTo>
                    <a:pt x="85" y="98"/>
                    <a:pt x="85" y="98"/>
                    <a:pt x="85" y="98"/>
                  </a:cubicBezTo>
                  <a:cubicBezTo>
                    <a:pt x="0" y="98"/>
                    <a:pt x="0" y="98"/>
                    <a:pt x="0" y="98"/>
                  </a:cubicBezTo>
                  <a:cubicBezTo>
                    <a:pt x="0" y="95"/>
                    <a:pt x="0" y="95"/>
                    <a:pt x="0" y="95"/>
                  </a:cubicBezTo>
                  <a:cubicBezTo>
                    <a:pt x="3" y="95"/>
                    <a:pt x="3" y="95"/>
                    <a:pt x="3" y="95"/>
                  </a:cubicBezTo>
                  <a:cubicBezTo>
                    <a:pt x="6" y="95"/>
                    <a:pt x="9" y="95"/>
                    <a:pt x="10" y="94"/>
                  </a:cubicBezTo>
                  <a:cubicBezTo>
                    <a:pt x="12" y="93"/>
                    <a:pt x="13" y="92"/>
                    <a:pt x="13" y="90"/>
                  </a:cubicBezTo>
                  <a:cubicBezTo>
                    <a:pt x="14" y="89"/>
                    <a:pt x="14" y="86"/>
                    <a:pt x="14" y="81"/>
                  </a:cubicBezTo>
                  <a:cubicBezTo>
                    <a:pt x="14" y="17"/>
                    <a:pt x="14" y="17"/>
                    <a:pt x="14" y="17"/>
                  </a:cubicBezTo>
                  <a:cubicBezTo>
                    <a:pt x="14" y="12"/>
                    <a:pt x="14" y="10"/>
                    <a:pt x="14" y="9"/>
                  </a:cubicBezTo>
                  <a:cubicBezTo>
                    <a:pt x="13" y="7"/>
                    <a:pt x="12" y="6"/>
                    <a:pt x="11" y="5"/>
                  </a:cubicBezTo>
                  <a:cubicBezTo>
                    <a:pt x="9" y="3"/>
                    <a:pt x="7" y="3"/>
                    <a:pt x="3" y="3"/>
                  </a:cubicBezTo>
                  <a:cubicBezTo>
                    <a:pt x="0" y="3"/>
                    <a:pt x="0" y="3"/>
                    <a:pt x="0" y="3"/>
                  </a:cubicBezTo>
                  <a:cubicBezTo>
                    <a:pt x="0" y="0"/>
                    <a:pt x="0" y="0"/>
                    <a:pt x="0" y="0"/>
                  </a:cubicBezTo>
                  <a:cubicBezTo>
                    <a:pt x="82" y="0"/>
                    <a:pt x="82" y="0"/>
                    <a:pt x="82" y="0"/>
                  </a:cubicBezTo>
                  <a:cubicBezTo>
                    <a:pt x="82" y="29"/>
                    <a:pt x="82" y="29"/>
                    <a:pt x="82" y="29"/>
                  </a:cubicBezTo>
                  <a:cubicBezTo>
                    <a:pt x="79" y="29"/>
                    <a:pt x="79" y="29"/>
                    <a:pt x="79" y="29"/>
                  </a:cubicBezTo>
                  <a:cubicBezTo>
                    <a:pt x="78" y="22"/>
                    <a:pt x="76" y="17"/>
                    <a:pt x="74" y="14"/>
                  </a:cubicBezTo>
                  <a:cubicBezTo>
                    <a:pt x="71" y="11"/>
                    <a:pt x="67" y="8"/>
                    <a:pt x="63" y="7"/>
                  </a:cubicBezTo>
                  <a:cubicBezTo>
                    <a:pt x="60" y="6"/>
                    <a:pt x="55" y="6"/>
                    <a:pt x="48" y="6"/>
                  </a:cubicBezTo>
                  <a:lnTo>
                    <a:pt x="38"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78"/>
            <p:cNvSpPr>
              <a:spLocks noEditPoints="1"/>
            </p:cNvSpPr>
            <p:nvPr/>
          </p:nvSpPr>
          <p:spPr bwMode="auto">
            <a:xfrm>
              <a:off x="-1776413" y="3965575"/>
              <a:ext cx="395288" cy="368300"/>
            </a:xfrm>
            <a:custGeom>
              <a:avLst/>
              <a:gdLst>
                <a:gd name="T0" fmla="*/ 36 w 105"/>
                <a:gd name="T1" fmla="*/ 53 h 98"/>
                <a:gd name="T2" fmla="*/ 36 w 105"/>
                <a:gd name="T3" fmla="*/ 81 h 98"/>
                <a:gd name="T4" fmla="*/ 37 w 105"/>
                <a:gd name="T5" fmla="*/ 91 h 98"/>
                <a:gd name="T6" fmla="*/ 41 w 105"/>
                <a:gd name="T7" fmla="*/ 94 h 98"/>
                <a:gd name="T8" fmla="*/ 50 w 105"/>
                <a:gd name="T9" fmla="*/ 95 h 98"/>
                <a:gd name="T10" fmla="*/ 50 w 105"/>
                <a:gd name="T11" fmla="*/ 98 h 98"/>
                <a:gd name="T12" fmla="*/ 0 w 105"/>
                <a:gd name="T13" fmla="*/ 98 h 98"/>
                <a:gd name="T14" fmla="*/ 0 w 105"/>
                <a:gd name="T15" fmla="*/ 95 h 98"/>
                <a:gd name="T16" fmla="*/ 9 w 105"/>
                <a:gd name="T17" fmla="*/ 94 h 98"/>
                <a:gd name="T18" fmla="*/ 12 w 105"/>
                <a:gd name="T19" fmla="*/ 91 h 98"/>
                <a:gd name="T20" fmla="*/ 13 w 105"/>
                <a:gd name="T21" fmla="*/ 81 h 98"/>
                <a:gd name="T22" fmla="*/ 13 w 105"/>
                <a:gd name="T23" fmla="*/ 17 h 98"/>
                <a:gd name="T24" fmla="*/ 12 w 105"/>
                <a:gd name="T25" fmla="*/ 7 h 98"/>
                <a:gd name="T26" fmla="*/ 9 w 105"/>
                <a:gd name="T27" fmla="*/ 4 h 98"/>
                <a:gd name="T28" fmla="*/ 0 w 105"/>
                <a:gd name="T29" fmla="*/ 3 h 98"/>
                <a:gd name="T30" fmla="*/ 0 w 105"/>
                <a:gd name="T31" fmla="*/ 0 h 98"/>
                <a:gd name="T32" fmla="*/ 45 w 105"/>
                <a:gd name="T33" fmla="*/ 0 h 98"/>
                <a:gd name="T34" fmla="*/ 71 w 105"/>
                <a:gd name="T35" fmla="*/ 3 h 98"/>
                <a:gd name="T36" fmla="*/ 85 w 105"/>
                <a:gd name="T37" fmla="*/ 12 h 98"/>
                <a:gd name="T38" fmla="*/ 90 w 105"/>
                <a:gd name="T39" fmla="*/ 27 h 98"/>
                <a:gd name="T40" fmla="*/ 82 w 105"/>
                <a:gd name="T41" fmla="*/ 45 h 98"/>
                <a:gd name="T42" fmla="*/ 68 w 105"/>
                <a:gd name="T43" fmla="*/ 52 h 98"/>
                <a:gd name="T44" fmla="*/ 92 w 105"/>
                <a:gd name="T45" fmla="*/ 85 h 98"/>
                <a:gd name="T46" fmla="*/ 98 w 105"/>
                <a:gd name="T47" fmla="*/ 93 h 98"/>
                <a:gd name="T48" fmla="*/ 105 w 105"/>
                <a:gd name="T49" fmla="*/ 95 h 98"/>
                <a:gd name="T50" fmla="*/ 105 w 105"/>
                <a:gd name="T51" fmla="*/ 98 h 98"/>
                <a:gd name="T52" fmla="*/ 74 w 105"/>
                <a:gd name="T53" fmla="*/ 98 h 98"/>
                <a:gd name="T54" fmla="*/ 43 w 105"/>
                <a:gd name="T55" fmla="*/ 53 h 98"/>
                <a:gd name="T56" fmla="*/ 36 w 105"/>
                <a:gd name="T57" fmla="*/ 53 h 98"/>
                <a:gd name="T58" fmla="*/ 36 w 105"/>
                <a:gd name="T59" fmla="*/ 5 h 98"/>
                <a:gd name="T60" fmla="*/ 36 w 105"/>
                <a:gd name="T61" fmla="*/ 48 h 98"/>
                <a:gd name="T62" fmla="*/ 40 w 105"/>
                <a:gd name="T63" fmla="*/ 48 h 98"/>
                <a:gd name="T64" fmla="*/ 55 w 105"/>
                <a:gd name="T65" fmla="*/ 46 h 98"/>
                <a:gd name="T66" fmla="*/ 63 w 105"/>
                <a:gd name="T67" fmla="*/ 40 h 98"/>
                <a:gd name="T68" fmla="*/ 66 w 105"/>
                <a:gd name="T69" fmla="*/ 27 h 98"/>
                <a:gd name="T70" fmla="*/ 61 w 105"/>
                <a:gd name="T71" fmla="*/ 11 h 98"/>
                <a:gd name="T72" fmla="*/ 44 w 105"/>
                <a:gd name="T73" fmla="*/ 5 h 98"/>
                <a:gd name="T74" fmla="*/ 36 w 105"/>
                <a:gd name="T75" fmla="*/ 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98">
                  <a:moveTo>
                    <a:pt x="36" y="53"/>
                  </a:moveTo>
                  <a:cubicBezTo>
                    <a:pt x="36" y="81"/>
                    <a:pt x="36" y="81"/>
                    <a:pt x="36" y="81"/>
                  </a:cubicBezTo>
                  <a:cubicBezTo>
                    <a:pt x="36" y="86"/>
                    <a:pt x="37" y="89"/>
                    <a:pt x="37" y="91"/>
                  </a:cubicBezTo>
                  <a:cubicBezTo>
                    <a:pt x="38" y="92"/>
                    <a:pt x="39" y="93"/>
                    <a:pt x="41" y="94"/>
                  </a:cubicBezTo>
                  <a:cubicBezTo>
                    <a:pt x="42" y="95"/>
                    <a:pt x="45" y="95"/>
                    <a:pt x="50" y="95"/>
                  </a:cubicBezTo>
                  <a:cubicBezTo>
                    <a:pt x="50" y="98"/>
                    <a:pt x="50" y="98"/>
                    <a:pt x="50" y="98"/>
                  </a:cubicBezTo>
                  <a:cubicBezTo>
                    <a:pt x="0" y="98"/>
                    <a:pt x="0" y="98"/>
                    <a:pt x="0" y="98"/>
                  </a:cubicBezTo>
                  <a:cubicBezTo>
                    <a:pt x="0" y="95"/>
                    <a:pt x="0" y="95"/>
                    <a:pt x="0" y="95"/>
                  </a:cubicBezTo>
                  <a:cubicBezTo>
                    <a:pt x="4" y="95"/>
                    <a:pt x="7" y="95"/>
                    <a:pt x="9" y="94"/>
                  </a:cubicBezTo>
                  <a:cubicBezTo>
                    <a:pt x="11" y="93"/>
                    <a:pt x="12" y="92"/>
                    <a:pt x="12" y="91"/>
                  </a:cubicBezTo>
                  <a:cubicBezTo>
                    <a:pt x="13" y="89"/>
                    <a:pt x="13" y="86"/>
                    <a:pt x="13" y="81"/>
                  </a:cubicBezTo>
                  <a:cubicBezTo>
                    <a:pt x="13" y="17"/>
                    <a:pt x="13" y="17"/>
                    <a:pt x="13" y="17"/>
                  </a:cubicBezTo>
                  <a:cubicBezTo>
                    <a:pt x="13" y="12"/>
                    <a:pt x="13" y="9"/>
                    <a:pt x="12" y="7"/>
                  </a:cubicBezTo>
                  <a:cubicBezTo>
                    <a:pt x="12" y="6"/>
                    <a:pt x="11" y="5"/>
                    <a:pt x="9" y="4"/>
                  </a:cubicBezTo>
                  <a:cubicBezTo>
                    <a:pt x="7" y="3"/>
                    <a:pt x="4" y="3"/>
                    <a:pt x="0" y="3"/>
                  </a:cubicBezTo>
                  <a:cubicBezTo>
                    <a:pt x="0" y="0"/>
                    <a:pt x="0" y="0"/>
                    <a:pt x="0" y="0"/>
                  </a:cubicBezTo>
                  <a:cubicBezTo>
                    <a:pt x="45" y="0"/>
                    <a:pt x="45" y="0"/>
                    <a:pt x="45" y="0"/>
                  </a:cubicBezTo>
                  <a:cubicBezTo>
                    <a:pt x="57" y="0"/>
                    <a:pt x="66" y="1"/>
                    <a:pt x="71" y="3"/>
                  </a:cubicBezTo>
                  <a:cubicBezTo>
                    <a:pt x="77" y="4"/>
                    <a:pt x="81" y="7"/>
                    <a:pt x="85" y="12"/>
                  </a:cubicBezTo>
                  <a:cubicBezTo>
                    <a:pt x="88" y="16"/>
                    <a:pt x="90" y="21"/>
                    <a:pt x="90" y="27"/>
                  </a:cubicBezTo>
                  <a:cubicBezTo>
                    <a:pt x="90" y="34"/>
                    <a:pt x="87" y="40"/>
                    <a:pt x="82" y="45"/>
                  </a:cubicBezTo>
                  <a:cubicBezTo>
                    <a:pt x="79" y="48"/>
                    <a:pt x="74" y="50"/>
                    <a:pt x="68" y="52"/>
                  </a:cubicBezTo>
                  <a:cubicBezTo>
                    <a:pt x="92" y="85"/>
                    <a:pt x="92" y="85"/>
                    <a:pt x="92" y="85"/>
                  </a:cubicBezTo>
                  <a:cubicBezTo>
                    <a:pt x="95" y="89"/>
                    <a:pt x="97" y="92"/>
                    <a:pt x="98" y="93"/>
                  </a:cubicBezTo>
                  <a:cubicBezTo>
                    <a:pt x="100" y="94"/>
                    <a:pt x="103" y="95"/>
                    <a:pt x="105" y="95"/>
                  </a:cubicBezTo>
                  <a:cubicBezTo>
                    <a:pt x="105" y="98"/>
                    <a:pt x="105" y="98"/>
                    <a:pt x="105" y="98"/>
                  </a:cubicBezTo>
                  <a:cubicBezTo>
                    <a:pt x="74" y="98"/>
                    <a:pt x="74" y="98"/>
                    <a:pt x="74" y="98"/>
                  </a:cubicBezTo>
                  <a:cubicBezTo>
                    <a:pt x="43" y="53"/>
                    <a:pt x="43" y="53"/>
                    <a:pt x="43" y="53"/>
                  </a:cubicBezTo>
                  <a:lnTo>
                    <a:pt x="36" y="53"/>
                  </a:lnTo>
                  <a:close/>
                  <a:moveTo>
                    <a:pt x="36" y="5"/>
                  </a:moveTo>
                  <a:cubicBezTo>
                    <a:pt x="36" y="48"/>
                    <a:pt x="36" y="48"/>
                    <a:pt x="36" y="48"/>
                  </a:cubicBezTo>
                  <a:cubicBezTo>
                    <a:pt x="40" y="48"/>
                    <a:pt x="40" y="48"/>
                    <a:pt x="40" y="48"/>
                  </a:cubicBezTo>
                  <a:cubicBezTo>
                    <a:pt x="47" y="48"/>
                    <a:pt x="52" y="48"/>
                    <a:pt x="55" y="46"/>
                  </a:cubicBezTo>
                  <a:cubicBezTo>
                    <a:pt x="59" y="45"/>
                    <a:pt x="61" y="43"/>
                    <a:pt x="63" y="40"/>
                  </a:cubicBezTo>
                  <a:cubicBezTo>
                    <a:pt x="65" y="37"/>
                    <a:pt x="66" y="32"/>
                    <a:pt x="66" y="27"/>
                  </a:cubicBezTo>
                  <a:cubicBezTo>
                    <a:pt x="66" y="20"/>
                    <a:pt x="64" y="14"/>
                    <a:pt x="61" y="11"/>
                  </a:cubicBezTo>
                  <a:cubicBezTo>
                    <a:pt x="57" y="7"/>
                    <a:pt x="52" y="5"/>
                    <a:pt x="44" y="5"/>
                  </a:cubicBezTo>
                  <a:lnTo>
                    <a:pt x="36"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79"/>
            <p:cNvSpPr/>
            <p:nvPr/>
          </p:nvSpPr>
          <p:spPr bwMode="auto">
            <a:xfrm>
              <a:off x="-1358900" y="3957638"/>
              <a:ext cx="258763" cy="384175"/>
            </a:xfrm>
            <a:custGeom>
              <a:avLst/>
              <a:gdLst>
                <a:gd name="T0" fmla="*/ 62 w 69"/>
                <a:gd name="T1" fmla="*/ 0 h 102"/>
                <a:gd name="T2" fmla="*/ 63 w 69"/>
                <a:gd name="T3" fmla="*/ 32 h 102"/>
                <a:gd name="T4" fmla="*/ 60 w 69"/>
                <a:gd name="T5" fmla="*/ 32 h 102"/>
                <a:gd name="T6" fmla="*/ 50 w 69"/>
                <a:gd name="T7" fmla="*/ 13 h 102"/>
                <a:gd name="T8" fmla="*/ 32 w 69"/>
                <a:gd name="T9" fmla="*/ 5 h 102"/>
                <a:gd name="T10" fmla="*/ 20 w 69"/>
                <a:gd name="T11" fmla="*/ 9 h 102"/>
                <a:gd name="T12" fmla="*/ 16 w 69"/>
                <a:gd name="T13" fmla="*/ 18 h 102"/>
                <a:gd name="T14" fmla="*/ 18 w 69"/>
                <a:gd name="T15" fmla="*/ 24 h 102"/>
                <a:gd name="T16" fmla="*/ 24 w 69"/>
                <a:gd name="T17" fmla="*/ 31 h 102"/>
                <a:gd name="T18" fmla="*/ 40 w 69"/>
                <a:gd name="T19" fmla="*/ 39 h 102"/>
                <a:gd name="T20" fmla="*/ 63 w 69"/>
                <a:gd name="T21" fmla="*/ 55 h 102"/>
                <a:gd name="T22" fmla="*/ 69 w 69"/>
                <a:gd name="T23" fmla="*/ 72 h 102"/>
                <a:gd name="T24" fmla="*/ 60 w 69"/>
                <a:gd name="T25" fmla="*/ 93 h 102"/>
                <a:gd name="T26" fmla="*/ 35 w 69"/>
                <a:gd name="T27" fmla="*/ 102 h 102"/>
                <a:gd name="T28" fmla="*/ 27 w 69"/>
                <a:gd name="T29" fmla="*/ 101 h 102"/>
                <a:gd name="T30" fmla="*/ 16 w 69"/>
                <a:gd name="T31" fmla="*/ 98 h 102"/>
                <a:gd name="T32" fmla="*/ 11 w 69"/>
                <a:gd name="T33" fmla="*/ 96 h 102"/>
                <a:gd name="T34" fmla="*/ 7 w 69"/>
                <a:gd name="T35" fmla="*/ 98 h 102"/>
                <a:gd name="T36" fmla="*/ 3 w 69"/>
                <a:gd name="T37" fmla="*/ 102 h 102"/>
                <a:gd name="T38" fmla="*/ 0 w 69"/>
                <a:gd name="T39" fmla="*/ 102 h 102"/>
                <a:gd name="T40" fmla="*/ 0 w 69"/>
                <a:gd name="T41" fmla="*/ 65 h 102"/>
                <a:gd name="T42" fmla="*/ 3 w 69"/>
                <a:gd name="T43" fmla="*/ 65 h 102"/>
                <a:gd name="T44" fmla="*/ 15 w 69"/>
                <a:gd name="T45" fmla="*/ 89 h 102"/>
                <a:gd name="T46" fmla="*/ 35 w 69"/>
                <a:gd name="T47" fmla="*/ 97 h 102"/>
                <a:gd name="T48" fmla="*/ 48 w 69"/>
                <a:gd name="T49" fmla="*/ 93 h 102"/>
                <a:gd name="T50" fmla="*/ 53 w 69"/>
                <a:gd name="T51" fmla="*/ 83 h 102"/>
                <a:gd name="T52" fmla="*/ 51 w 69"/>
                <a:gd name="T53" fmla="*/ 76 h 102"/>
                <a:gd name="T54" fmla="*/ 45 w 69"/>
                <a:gd name="T55" fmla="*/ 70 h 102"/>
                <a:gd name="T56" fmla="*/ 32 w 69"/>
                <a:gd name="T57" fmla="*/ 62 h 102"/>
                <a:gd name="T58" fmla="*/ 13 w 69"/>
                <a:gd name="T59" fmla="*/ 51 h 102"/>
                <a:gd name="T60" fmla="*/ 4 w 69"/>
                <a:gd name="T61" fmla="*/ 41 h 102"/>
                <a:gd name="T62" fmla="*/ 1 w 69"/>
                <a:gd name="T63" fmla="*/ 28 h 102"/>
                <a:gd name="T64" fmla="*/ 9 w 69"/>
                <a:gd name="T65" fmla="*/ 8 h 102"/>
                <a:gd name="T66" fmla="*/ 31 w 69"/>
                <a:gd name="T67" fmla="*/ 0 h 102"/>
                <a:gd name="T68" fmla="*/ 40 w 69"/>
                <a:gd name="T69" fmla="*/ 1 h 102"/>
                <a:gd name="T70" fmla="*/ 48 w 69"/>
                <a:gd name="T71" fmla="*/ 4 h 102"/>
                <a:gd name="T72" fmla="*/ 55 w 69"/>
                <a:gd name="T73" fmla="*/ 7 h 102"/>
                <a:gd name="T74" fmla="*/ 58 w 69"/>
                <a:gd name="T75" fmla="*/ 5 h 102"/>
                <a:gd name="T76" fmla="*/ 60 w 69"/>
                <a:gd name="T77" fmla="*/ 0 h 102"/>
                <a:gd name="T78" fmla="*/ 62 w 69"/>
                <a:gd name="T7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 h="102">
                  <a:moveTo>
                    <a:pt x="62" y="0"/>
                  </a:moveTo>
                  <a:cubicBezTo>
                    <a:pt x="63" y="32"/>
                    <a:pt x="63" y="32"/>
                    <a:pt x="63" y="32"/>
                  </a:cubicBezTo>
                  <a:cubicBezTo>
                    <a:pt x="60" y="32"/>
                    <a:pt x="60" y="32"/>
                    <a:pt x="60" y="32"/>
                  </a:cubicBezTo>
                  <a:cubicBezTo>
                    <a:pt x="59" y="24"/>
                    <a:pt x="55" y="18"/>
                    <a:pt x="50" y="13"/>
                  </a:cubicBezTo>
                  <a:cubicBezTo>
                    <a:pt x="44" y="8"/>
                    <a:pt x="38" y="5"/>
                    <a:pt x="32" y="5"/>
                  </a:cubicBezTo>
                  <a:cubicBezTo>
                    <a:pt x="27" y="5"/>
                    <a:pt x="23" y="7"/>
                    <a:pt x="20" y="9"/>
                  </a:cubicBezTo>
                  <a:cubicBezTo>
                    <a:pt x="18" y="12"/>
                    <a:pt x="16" y="15"/>
                    <a:pt x="16" y="18"/>
                  </a:cubicBezTo>
                  <a:cubicBezTo>
                    <a:pt x="16" y="20"/>
                    <a:pt x="17" y="22"/>
                    <a:pt x="18" y="24"/>
                  </a:cubicBezTo>
                  <a:cubicBezTo>
                    <a:pt x="19" y="26"/>
                    <a:pt x="21" y="29"/>
                    <a:pt x="24" y="31"/>
                  </a:cubicBezTo>
                  <a:cubicBezTo>
                    <a:pt x="27" y="32"/>
                    <a:pt x="32" y="35"/>
                    <a:pt x="40" y="39"/>
                  </a:cubicBezTo>
                  <a:cubicBezTo>
                    <a:pt x="52" y="45"/>
                    <a:pt x="59" y="50"/>
                    <a:pt x="63" y="55"/>
                  </a:cubicBezTo>
                  <a:cubicBezTo>
                    <a:pt x="67" y="60"/>
                    <a:pt x="69" y="66"/>
                    <a:pt x="69" y="72"/>
                  </a:cubicBezTo>
                  <a:cubicBezTo>
                    <a:pt x="69" y="81"/>
                    <a:pt x="66" y="88"/>
                    <a:pt x="60" y="93"/>
                  </a:cubicBezTo>
                  <a:cubicBezTo>
                    <a:pt x="53" y="99"/>
                    <a:pt x="45" y="102"/>
                    <a:pt x="35" y="102"/>
                  </a:cubicBezTo>
                  <a:cubicBezTo>
                    <a:pt x="32" y="102"/>
                    <a:pt x="29" y="102"/>
                    <a:pt x="27" y="101"/>
                  </a:cubicBezTo>
                  <a:cubicBezTo>
                    <a:pt x="24" y="101"/>
                    <a:pt x="20" y="100"/>
                    <a:pt x="16" y="98"/>
                  </a:cubicBezTo>
                  <a:cubicBezTo>
                    <a:pt x="14" y="97"/>
                    <a:pt x="12" y="96"/>
                    <a:pt x="11" y="96"/>
                  </a:cubicBezTo>
                  <a:cubicBezTo>
                    <a:pt x="9" y="96"/>
                    <a:pt x="8" y="97"/>
                    <a:pt x="7" y="98"/>
                  </a:cubicBezTo>
                  <a:cubicBezTo>
                    <a:pt x="5" y="99"/>
                    <a:pt x="4" y="100"/>
                    <a:pt x="3" y="102"/>
                  </a:cubicBezTo>
                  <a:cubicBezTo>
                    <a:pt x="0" y="102"/>
                    <a:pt x="0" y="102"/>
                    <a:pt x="0" y="102"/>
                  </a:cubicBezTo>
                  <a:cubicBezTo>
                    <a:pt x="0" y="65"/>
                    <a:pt x="0" y="65"/>
                    <a:pt x="0" y="65"/>
                  </a:cubicBezTo>
                  <a:cubicBezTo>
                    <a:pt x="3" y="65"/>
                    <a:pt x="3" y="65"/>
                    <a:pt x="3" y="65"/>
                  </a:cubicBezTo>
                  <a:cubicBezTo>
                    <a:pt x="5" y="76"/>
                    <a:pt x="9" y="84"/>
                    <a:pt x="15" y="89"/>
                  </a:cubicBezTo>
                  <a:cubicBezTo>
                    <a:pt x="21" y="95"/>
                    <a:pt x="28" y="97"/>
                    <a:pt x="35" y="97"/>
                  </a:cubicBezTo>
                  <a:cubicBezTo>
                    <a:pt x="40" y="97"/>
                    <a:pt x="45" y="96"/>
                    <a:pt x="48" y="93"/>
                  </a:cubicBezTo>
                  <a:cubicBezTo>
                    <a:pt x="51" y="90"/>
                    <a:pt x="53" y="87"/>
                    <a:pt x="53" y="83"/>
                  </a:cubicBezTo>
                  <a:cubicBezTo>
                    <a:pt x="53" y="80"/>
                    <a:pt x="52" y="78"/>
                    <a:pt x="51" y="76"/>
                  </a:cubicBezTo>
                  <a:cubicBezTo>
                    <a:pt x="50" y="74"/>
                    <a:pt x="48" y="72"/>
                    <a:pt x="45" y="70"/>
                  </a:cubicBezTo>
                  <a:cubicBezTo>
                    <a:pt x="43" y="68"/>
                    <a:pt x="38" y="65"/>
                    <a:pt x="32" y="62"/>
                  </a:cubicBezTo>
                  <a:cubicBezTo>
                    <a:pt x="23" y="58"/>
                    <a:pt x="17" y="54"/>
                    <a:pt x="13" y="51"/>
                  </a:cubicBezTo>
                  <a:cubicBezTo>
                    <a:pt x="9" y="48"/>
                    <a:pt x="6" y="44"/>
                    <a:pt x="4" y="41"/>
                  </a:cubicBezTo>
                  <a:cubicBezTo>
                    <a:pt x="2" y="37"/>
                    <a:pt x="1" y="33"/>
                    <a:pt x="1" y="28"/>
                  </a:cubicBezTo>
                  <a:cubicBezTo>
                    <a:pt x="1" y="20"/>
                    <a:pt x="3" y="14"/>
                    <a:pt x="9" y="8"/>
                  </a:cubicBezTo>
                  <a:cubicBezTo>
                    <a:pt x="15" y="3"/>
                    <a:pt x="22" y="0"/>
                    <a:pt x="31" y="0"/>
                  </a:cubicBezTo>
                  <a:cubicBezTo>
                    <a:pt x="34" y="0"/>
                    <a:pt x="37" y="0"/>
                    <a:pt x="40" y="1"/>
                  </a:cubicBezTo>
                  <a:cubicBezTo>
                    <a:pt x="42" y="2"/>
                    <a:pt x="45" y="3"/>
                    <a:pt x="48" y="4"/>
                  </a:cubicBezTo>
                  <a:cubicBezTo>
                    <a:pt x="52" y="6"/>
                    <a:pt x="54" y="7"/>
                    <a:pt x="55" y="7"/>
                  </a:cubicBezTo>
                  <a:cubicBezTo>
                    <a:pt x="56" y="7"/>
                    <a:pt x="57" y="6"/>
                    <a:pt x="58" y="5"/>
                  </a:cubicBezTo>
                  <a:cubicBezTo>
                    <a:pt x="59" y="5"/>
                    <a:pt x="60" y="3"/>
                    <a:pt x="60" y="0"/>
                  </a:cubicBezTo>
                  <a:lnTo>
                    <a:pt x="6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80"/>
            <p:cNvSpPr/>
            <p:nvPr/>
          </p:nvSpPr>
          <p:spPr bwMode="auto">
            <a:xfrm>
              <a:off x="-1066800" y="3965575"/>
              <a:ext cx="192088" cy="368300"/>
            </a:xfrm>
            <a:custGeom>
              <a:avLst/>
              <a:gdLst>
                <a:gd name="T0" fmla="*/ 51 w 51"/>
                <a:gd name="T1" fmla="*/ 95 h 98"/>
                <a:gd name="T2" fmla="*/ 51 w 51"/>
                <a:gd name="T3" fmla="*/ 98 h 98"/>
                <a:gd name="T4" fmla="*/ 0 w 51"/>
                <a:gd name="T5" fmla="*/ 98 h 98"/>
                <a:gd name="T6" fmla="*/ 0 w 51"/>
                <a:gd name="T7" fmla="*/ 95 h 98"/>
                <a:gd name="T8" fmla="*/ 3 w 51"/>
                <a:gd name="T9" fmla="*/ 95 h 98"/>
                <a:gd name="T10" fmla="*/ 10 w 51"/>
                <a:gd name="T11" fmla="*/ 94 h 98"/>
                <a:gd name="T12" fmla="*/ 13 w 51"/>
                <a:gd name="T13" fmla="*/ 90 h 98"/>
                <a:gd name="T14" fmla="*/ 14 w 51"/>
                <a:gd name="T15" fmla="*/ 81 h 98"/>
                <a:gd name="T16" fmla="*/ 14 w 51"/>
                <a:gd name="T17" fmla="*/ 17 h 98"/>
                <a:gd name="T18" fmla="*/ 13 w 51"/>
                <a:gd name="T19" fmla="*/ 7 h 98"/>
                <a:gd name="T20" fmla="*/ 10 w 51"/>
                <a:gd name="T21" fmla="*/ 4 h 98"/>
                <a:gd name="T22" fmla="*/ 3 w 51"/>
                <a:gd name="T23" fmla="*/ 3 h 98"/>
                <a:gd name="T24" fmla="*/ 0 w 51"/>
                <a:gd name="T25" fmla="*/ 3 h 98"/>
                <a:gd name="T26" fmla="*/ 0 w 51"/>
                <a:gd name="T27" fmla="*/ 0 h 98"/>
                <a:gd name="T28" fmla="*/ 51 w 51"/>
                <a:gd name="T29" fmla="*/ 0 h 98"/>
                <a:gd name="T30" fmla="*/ 51 w 51"/>
                <a:gd name="T31" fmla="*/ 3 h 98"/>
                <a:gd name="T32" fmla="*/ 48 w 51"/>
                <a:gd name="T33" fmla="*/ 3 h 98"/>
                <a:gd name="T34" fmla="*/ 41 w 51"/>
                <a:gd name="T35" fmla="*/ 4 h 98"/>
                <a:gd name="T36" fmla="*/ 38 w 51"/>
                <a:gd name="T37" fmla="*/ 8 h 98"/>
                <a:gd name="T38" fmla="*/ 37 w 51"/>
                <a:gd name="T39" fmla="*/ 17 h 98"/>
                <a:gd name="T40" fmla="*/ 37 w 51"/>
                <a:gd name="T41" fmla="*/ 81 h 98"/>
                <a:gd name="T42" fmla="*/ 38 w 51"/>
                <a:gd name="T43" fmla="*/ 91 h 98"/>
                <a:gd name="T44" fmla="*/ 42 w 51"/>
                <a:gd name="T45" fmla="*/ 94 h 98"/>
                <a:gd name="T46" fmla="*/ 48 w 51"/>
                <a:gd name="T47" fmla="*/ 95 h 98"/>
                <a:gd name="T48" fmla="*/ 51 w 51"/>
                <a:gd name="T49" fmla="*/ 9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98">
                  <a:moveTo>
                    <a:pt x="51" y="95"/>
                  </a:moveTo>
                  <a:cubicBezTo>
                    <a:pt x="51" y="98"/>
                    <a:pt x="51" y="98"/>
                    <a:pt x="51" y="98"/>
                  </a:cubicBezTo>
                  <a:cubicBezTo>
                    <a:pt x="0" y="98"/>
                    <a:pt x="0" y="98"/>
                    <a:pt x="0" y="98"/>
                  </a:cubicBezTo>
                  <a:cubicBezTo>
                    <a:pt x="0" y="95"/>
                    <a:pt x="0" y="95"/>
                    <a:pt x="0" y="95"/>
                  </a:cubicBezTo>
                  <a:cubicBezTo>
                    <a:pt x="3" y="95"/>
                    <a:pt x="3" y="95"/>
                    <a:pt x="3" y="95"/>
                  </a:cubicBezTo>
                  <a:cubicBezTo>
                    <a:pt x="6" y="95"/>
                    <a:pt x="8" y="95"/>
                    <a:pt x="10" y="94"/>
                  </a:cubicBezTo>
                  <a:cubicBezTo>
                    <a:pt x="11" y="93"/>
                    <a:pt x="12" y="92"/>
                    <a:pt x="13" y="90"/>
                  </a:cubicBezTo>
                  <a:cubicBezTo>
                    <a:pt x="14" y="89"/>
                    <a:pt x="14" y="86"/>
                    <a:pt x="14" y="81"/>
                  </a:cubicBezTo>
                  <a:cubicBezTo>
                    <a:pt x="14" y="17"/>
                    <a:pt x="14" y="17"/>
                    <a:pt x="14" y="17"/>
                  </a:cubicBezTo>
                  <a:cubicBezTo>
                    <a:pt x="14" y="12"/>
                    <a:pt x="14" y="9"/>
                    <a:pt x="13" y="7"/>
                  </a:cubicBezTo>
                  <a:cubicBezTo>
                    <a:pt x="13" y="6"/>
                    <a:pt x="12" y="5"/>
                    <a:pt x="10" y="4"/>
                  </a:cubicBezTo>
                  <a:cubicBezTo>
                    <a:pt x="8" y="3"/>
                    <a:pt x="6" y="3"/>
                    <a:pt x="3" y="3"/>
                  </a:cubicBezTo>
                  <a:cubicBezTo>
                    <a:pt x="0" y="3"/>
                    <a:pt x="0" y="3"/>
                    <a:pt x="0" y="3"/>
                  </a:cubicBezTo>
                  <a:cubicBezTo>
                    <a:pt x="0" y="0"/>
                    <a:pt x="0" y="0"/>
                    <a:pt x="0" y="0"/>
                  </a:cubicBezTo>
                  <a:cubicBezTo>
                    <a:pt x="51" y="0"/>
                    <a:pt x="51" y="0"/>
                    <a:pt x="51" y="0"/>
                  </a:cubicBezTo>
                  <a:cubicBezTo>
                    <a:pt x="51" y="3"/>
                    <a:pt x="51" y="3"/>
                    <a:pt x="51" y="3"/>
                  </a:cubicBezTo>
                  <a:cubicBezTo>
                    <a:pt x="48" y="3"/>
                    <a:pt x="48" y="3"/>
                    <a:pt x="48" y="3"/>
                  </a:cubicBezTo>
                  <a:cubicBezTo>
                    <a:pt x="45" y="3"/>
                    <a:pt x="43" y="3"/>
                    <a:pt x="41" y="4"/>
                  </a:cubicBezTo>
                  <a:cubicBezTo>
                    <a:pt x="40" y="5"/>
                    <a:pt x="39" y="6"/>
                    <a:pt x="38" y="8"/>
                  </a:cubicBezTo>
                  <a:cubicBezTo>
                    <a:pt x="38" y="9"/>
                    <a:pt x="37" y="12"/>
                    <a:pt x="37" y="17"/>
                  </a:cubicBezTo>
                  <a:cubicBezTo>
                    <a:pt x="37" y="81"/>
                    <a:pt x="37" y="81"/>
                    <a:pt x="37" y="81"/>
                  </a:cubicBezTo>
                  <a:cubicBezTo>
                    <a:pt x="37" y="86"/>
                    <a:pt x="38" y="89"/>
                    <a:pt x="38" y="91"/>
                  </a:cubicBezTo>
                  <a:cubicBezTo>
                    <a:pt x="39" y="92"/>
                    <a:pt x="40" y="93"/>
                    <a:pt x="42" y="94"/>
                  </a:cubicBezTo>
                  <a:cubicBezTo>
                    <a:pt x="43" y="95"/>
                    <a:pt x="45" y="95"/>
                    <a:pt x="48" y="95"/>
                  </a:cubicBezTo>
                  <a:lnTo>
                    <a:pt x="51"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81"/>
            <p:cNvSpPr/>
            <p:nvPr/>
          </p:nvSpPr>
          <p:spPr bwMode="auto">
            <a:xfrm>
              <a:off x="-841375" y="3965575"/>
              <a:ext cx="330200" cy="368300"/>
            </a:xfrm>
            <a:custGeom>
              <a:avLst/>
              <a:gdLst>
                <a:gd name="T0" fmla="*/ 88 w 88"/>
                <a:gd name="T1" fmla="*/ 0 h 98"/>
                <a:gd name="T2" fmla="*/ 88 w 88"/>
                <a:gd name="T3" fmla="*/ 27 h 98"/>
                <a:gd name="T4" fmla="*/ 85 w 88"/>
                <a:gd name="T5" fmla="*/ 27 h 98"/>
                <a:gd name="T6" fmla="*/ 80 w 88"/>
                <a:gd name="T7" fmla="*/ 13 h 98"/>
                <a:gd name="T8" fmla="*/ 73 w 88"/>
                <a:gd name="T9" fmla="*/ 7 h 98"/>
                <a:gd name="T10" fmla="*/ 63 w 88"/>
                <a:gd name="T11" fmla="*/ 6 h 98"/>
                <a:gd name="T12" fmla="*/ 56 w 88"/>
                <a:gd name="T13" fmla="*/ 6 h 98"/>
                <a:gd name="T14" fmla="*/ 56 w 88"/>
                <a:gd name="T15" fmla="*/ 81 h 98"/>
                <a:gd name="T16" fmla="*/ 57 w 88"/>
                <a:gd name="T17" fmla="*/ 91 h 98"/>
                <a:gd name="T18" fmla="*/ 60 w 88"/>
                <a:gd name="T19" fmla="*/ 94 h 98"/>
                <a:gd name="T20" fmla="*/ 66 w 88"/>
                <a:gd name="T21" fmla="*/ 95 h 98"/>
                <a:gd name="T22" fmla="*/ 70 w 88"/>
                <a:gd name="T23" fmla="*/ 95 h 98"/>
                <a:gd name="T24" fmla="*/ 70 w 88"/>
                <a:gd name="T25" fmla="*/ 98 h 98"/>
                <a:gd name="T26" fmla="*/ 18 w 88"/>
                <a:gd name="T27" fmla="*/ 98 h 98"/>
                <a:gd name="T28" fmla="*/ 18 w 88"/>
                <a:gd name="T29" fmla="*/ 95 h 98"/>
                <a:gd name="T30" fmla="*/ 22 w 88"/>
                <a:gd name="T31" fmla="*/ 95 h 98"/>
                <a:gd name="T32" fmla="*/ 28 w 88"/>
                <a:gd name="T33" fmla="*/ 94 h 98"/>
                <a:gd name="T34" fmla="*/ 31 w 88"/>
                <a:gd name="T35" fmla="*/ 90 h 98"/>
                <a:gd name="T36" fmla="*/ 32 w 88"/>
                <a:gd name="T37" fmla="*/ 81 h 98"/>
                <a:gd name="T38" fmla="*/ 32 w 88"/>
                <a:gd name="T39" fmla="*/ 6 h 98"/>
                <a:gd name="T40" fmla="*/ 25 w 88"/>
                <a:gd name="T41" fmla="*/ 6 h 98"/>
                <a:gd name="T42" fmla="*/ 11 w 88"/>
                <a:gd name="T43" fmla="*/ 10 h 98"/>
                <a:gd name="T44" fmla="*/ 3 w 88"/>
                <a:gd name="T45" fmla="*/ 27 h 98"/>
                <a:gd name="T46" fmla="*/ 0 w 88"/>
                <a:gd name="T47" fmla="*/ 27 h 98"/>
                <a:gd name="T48" fmla="*/ 0 w 88"/>
                <a:gd name="T49" fmla="*/ 0 h 98"/>
                <a:gd name="T50" fmla="*/ 88 w 88"/>
                <a:gd name="T5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8" h="98">
                  <a:moveTo>
                    <a:pt x="88" y="0"/>
                  </a:moveTo>
                  <a:cubicBezTo>
                    <a:pt x="88" y="27"/>
                    <a:pt x="88" y="27"/>
                    <a:pt x="88" y="27"/>
                  </a:cubicBezTo>
                  <a:cubicBezTo>
                    <a:pt x="85" y="27"/>
                    <a:pt x="85" y="27"/>
                    <a:pt x="85" y="27"/>
                  </a:cubicBezTo>
                  <a:cubicBezTo>
                    <a:pt x="84" y="20"/>
                    <a:pt x="82" y="16"/>
                    <a:pt x="80" y="13"/>
                  </a:cubicBezTo>
                  <a:cubicBezTo>
                    <a:pt x="78" y="11"/>
                    <a:pt x="76" y="9"/>
                    <a:pt x="73" y="7"/>
                  </a:cubicBezTo>
                  <a:cubicBezTo>
                    <a:pt x="71" y="6"/>
                    <a:pt x="68" y="6"/>
                    <a:pt x="63" y="6"/>
                  </a:cubicBezTo>
                  <a:cubicBezTo>
                    <a:pt x="56" y="6"/>
                    <a:pt x="56" y="6"/>
                    <a:pt x="56" y="6"/>
                  </a:cubicBezTo>
                  <a:cubicBezTo>
                    <a:pt x="56" y="81"/>
                    <a:pt x="56" y="81"/>
                    <a:pt x="56" y="81"/>
                  </a:cubicBezTo>
                  <a:cubicBezTo>
                    <a:pt x="56" y="86"/>
                    <a:pt x="56" y="89"/>
                    <a:pt x="57" y="91"/>
                  </a:cubicBezTo>
                  <a:cubicBezTo>
                    <a:pt x="57" y="92"/>
                    <a:pt x="58" y="93"/>
                    <a:pt x="60" y="94"/>
                  </a:cubicBezTo>
                  <a:cubicBezTo>
                    <a:pt x="61" y="95"/>
                    <a:pt x="64" y="95"/>
                    <a:pt x="66" y="95"/>
                  </a:cubicBezTo>
                  <a:cubicBezTo>
                    <a:pt x="70" y="95"/>
                    <a:pt x="70" y="95"/>
                    <a:pt x="70" y="95"/>
                  </a:cubicBezTo>
                  <a:cubicBezTo>
                    <a:pt x="70" y="98"/>
                    <a:pt x="70" y="98"/>
                    <a:pt x="70" y="98"/>
                  </a:cubicBezTo>
                  <a:cubicBezTo>
                    <a:pt x="18" y="98"/>
                    <a:pt x="18" y="98"/>
                    <a:pt x="18" y="98"/>
                  </a:cubicBezTo>
                  <a:cubicBezTo>
                    <a:pt x="18" y="95"/>
                    <a:pt x="18" y="95"/>
                    <a:pt x="18" y="95"/>
                  </a:cubicBezTo>
                  <a:cubicBezTo>
                    <a:pt x="22" y="95"/>
                    <a:pt x="22" y="95"/>
                    <a:pt x="22" y="95"/>
                  </a:cubicBezTo>
                  <a:cubicBezTo>
                    <a:pt x="24" y="95"/>
                    <a:pt x="27" y="95"/>
                    <a:pt x="28" y="94"/>
                  </a:cubicBezTo>
                  <a:cubicBezTo>
                    <a:pt x="30" y="93"/>
                    <a:pt x="31" y="92"/>
                    <a:pt x="31" y="90"/>
                  </a:cubicBezTo>
                  <a:cubicBezTo>
                    <a:pt x="32" y="89"/>
                    <a:pt x="32" y="86"/>
                    <a:pt x="32" y="81"/>
                  </a:cubicBezTo>
                  <a:cubicBezTo>
                    <a:pt x="32" y="6"/>
                    <a:pt x="32" y="6"/>
                    <a:pt x="32" y="6"/>
                  </a:cubicBezTo>
                  <a:cubicBezTo>
                    <a:pt x="25" y="6"/>
                    <a:pt x="25" y="6"/>
                    <a:pt x="25" y="6"/>
                  </a:cubicBezTo>
                  <a:cubicBezTo>
                    <a:pt x="19" y="6"/>
                    <a:pt x="14" y="7"/>
                    <a:pt x="11" y="10"/>
                  </a:cubicBezTo>
                  <a:cubicBezTo>
                    <a:pt x="7" y="14"/>
                    <a:pt x="4" y="19"/>
                    <a:pt x="3" y="27"/>
                  </a:cubicBezTo>
                  <a:cubicBezTo>
                    <a:pt x="0" y="27"/>
                    <a:pt x="0" y="27"/>
                    <a:pt x="0" y="27"/>
                  </a:cubicBezTo>
                  <a:cubicBezTo>
                    <a:pt x="0" y="0"/>
                    <a:pt x="0" y="0"/>
                    <a:pt x="0" y="0"/>
                  </a:cubicBezTo>
                  <a:lnTo>
                    <a:pt x="8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82"/>
            <p:cNvSpPr/>
            <p:nvPr/>
          </p:nvSpPr>
          <p:spPr bwMode="auto">
            <a:xfrm>
              <a:off x="-484188" y="3965575"/>
              <a:ext cx="390525" cy="368300"/>
            </a:xfrm>
            <a:custGeom>
              <a:avLst/>
              <a:gdLst>
                <a:gd name="T0" fmla="*/ 104 w 104"/>
                <a:gd name="T1" fmla="*/ 0 h 98"/>
                <a:gd name="T2" fmla="*/ 104 w 104"/>
                <a:gd name="T3" fmla="*/ 3 h 98"/>
                <a:gd name="T4" fmla="*/ 96 w 104"/>
                <a:gd name="T5" fmla="*/ 6 h 98"/>
                <a:gd name="T6" fmla="*/ 85 w 104"/>
                <a:gd name="T7" fmla="*/ 22 h 98"/>
                <a:gd name="T8" fmla="*/ 64 w 104"/>
                <a:gd name="T9" fmla="*/ 58 h 98"/>
                <a:gd name="T10" fmla="*/ 64 w 104"/>
                <a:gd name="T11" fmla="*/ 81 h 98"/>
                <a:gd name="T12" fmla="*/ 64 w 104"/>
                <a:gd name="T13" fmla="*/ 91 h 98"/>
                <a:gd name="T14" fmla="*/ 67 w 104"/>
                <a:gd name="T15" fmla="*/ 94 h 98"/>
                <a:gd name="T16" fmla="*/ 74 w 104"/>
                <a:gd name="T17" fmla="*/ 95 h 98"/>
                <a:gd name="T18" fmla="*/ 79 w 104"/>
                <a:gd name="T19" fmla="*/ 95 h 98"/>
                <a:gd name="T20" fmla="*/ 79 w 104"/>
                <a:gd name="T21" fmla="*/ 98 h 98"/>
                <a:gd name="T22" fmla="*/ 24 w 104"/>
                <a:gd name="T23" fmla="*/ 98 h 98"/>
                <a:gd name="T24" fmla="*/ 24 w 104"/>
                <a:gd name="T25" fmla="*/ 95 h 98"/>
                <a:gd name="T26" fmla="*/ 29 w 104"/>
                <a:gd name="T27" fmla="*/ 95 h 98"/>
                <a:gd name="T28" fmla="*/ 36 w 104"/>
                <a:gd name="T29" fmla="*/ 94 h 98"/>
                <a:gd name="T30" fmla="*/ 39 w 104"/>
                <a:gd name="T31" fmla="*/ 90 h 98"/>
                <a:gd name="T32" fmla="*/ 40 w 104"/>
                <a:gd name="T33" fmla="*/ 81 h 98"/>
                <a:gd name="T34" fmla="*/ 40 w 104"/>
                <a:gd name="T35" fmla="*/ 62 h 98"/>
                <a:gd name="T36" fmla="*/ 17 w 104"/>
                <a:gd name="T37" fmla="*/ 20 h 98"/>
                <a:gd name="T38" fmla="*/ 7 w 104"/>
                <a:gd name="T39" fmla="*/ 5 h 98"/>
                <a:gd name="T40" fmla="*/ 0 w 104"/>
                <a:gd name="T41" fmla="*/ 3 h 98"/>
                <a:gd name="T42" fmla="*/ 0 w 104"/>
                <a:gd name="T43" fmla="*/ 0 h 98"/>
                <a:gd name="T44" fmla="*/ 47 w 104"/>
                <a:gd name="T45" fmla="*/ 0 h 98"/>
                <a:gd name="T46" fmla="*/ 47 w 104"/>
                <a:gd name="T47" fmla="*/ 3 h 98"/>
                <a:gd name="T48" fmla="*/ 45 w 104"/>
                <a:gd name="T49" fmla="*/ 3 h 98"/>
                <a:gd name="T50" fmla="*/ 39 w 104"/>
                <a:gd name="T51" fmla="*/ 4 h 98"/>
                <a:gd name="T52" fmla="*/ 37 w 104"/>
                <a:gd name="T53" fmla="*/ 7 h 98"/>
                <a:gd name="T54" fmla="*/ 43 w 104"/>
                <a:gd name="T55" fmla="*/ 20 h 98"/>
                <a:gd name="T56" fmla="*/ 60 w 104"/>
                <a:gd name="T57" fmla="*/ 52 h 98"/>
                <a:gd name="T58" fmla="*/ 78 w 104"/>
                <a:gd name="T59" fmla="*/ 23 h 98"/>
                <a:gd name="T60" fmla="*/ 85 w 104"/>
                <a:gd name="T61" fmla="*/ 8 h 98"/>
                <a:gd name="T62" fmla="*/ 83 w 104"/>
                <a:gd name="T63" fmla="*/ 5 h 98"/>
                <a:gd name="T64" fmla="*/ 74 w 104"/>
                <a:gd name="T65" fmla="*/ 3 h 98"/>
                <a:gd name="T66" fmla="*/ 74 w 104"/>
                <a:gd name="T67" fmla="*/ 0 h 98"/>
                <a:gd name="T68" fmla="*/ 104 w 104"/>
                <a:gd name="T6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4" h="98">
                  <a:moveTo>
                    <a:pt x="104" y="0"/>
                  </a:moveTo>
                  <a:cubicBezTo>
                    <a:pt x="104" y="3"/>
                    <a:pt x="104" y="3"/>
                    <a:pt x="104" y="3"/>
                  </a:cubicBezTo>
                  <a:cubicBezTo>
                    <a:pt x="100" y="3"/>
                    <a:pt x="98" y="4"/>
                    <a:pt x="96" y="6"/>
                  </a:cubicBezTo>
                  <a:cubicBezTo>
                    <a:pt x="94" y="8"/>
                    <a:pt x="90" y="13"/>
                    <a:pt x="85" y="22"/>
                  </a:cubicBezTo>
                  <a:cubicBezTo>
                    <a:pt x="64" y="58"/>
                    <a:pt x="64" y="58"/>
                    <a:pt x="64" y="58"/>
                  </a:cubicBezTo>
                  <a:cubicBezTo>
                    <a:pt x="64" y="81"/>
                    <a:pt x="64" y="81"/>
                    <a:pt x="64" y="81"/>
                  </a:cubicBezTo>
                  <a:cubicBezTo>
                    <a:pt x="64" y="86"/>
                    <a:pt x="64" y="89"/>
                    <a:pt x="64" y="91"/>
                  </a:cubicBezTo>
                  <a:cubicBezTo>
                    <a:pt x="65" y="92"/>
                    <a:pt x="66" y="93"/>
                    <a:pt x="67" y="94"/>
                  </a:cubicBezTo>
                  <a:cubicBezTo>
                    <a:pt x="69" y="95"/>
                    <a:pt x="71" y="95"/>
                    <a:pt x="74" y="95"/>
                  </a:cubicBezTo>
                  <a:cubicBezTo>
                    <a:pt x="79" y="95"/>
                    <a:pt x="79" y="95"/>
                    <a:pt x="79" y="95"/>
                  </a:cubicBezTo>
                  <a:cubicBezTo>
                    <a:pt x="79" y="98"/>
                    <a:pt x="79" y="98"/>
                    <a:pt x="79" y="98"/>
                  </a:cubicBezTo>
                  <a:cubicBezTo>
                    <a:pt x="24" y="98"/>
                    <a:pt x="24" y="98"/>
                    <a:pt x="24" y="98"/>
                  </a:cubicBezTo>
                  <a:cubicBezTo>
                    <a:pt x="24" y="95"/>
                    <a:pt x="24" y="95"/>
                    <a:pt x="24" y="95"/>
                  </a:cubicBezTo>
                  <a:cubicBezTo>
                    <a:pt x="29" y="95"/>
                    <a:pt x="29" y="95"/>
                    <a:pt x="29" y="95"/>
                  </a:cubicBezTo>
                  <a:cubicBezTo>
                    <a:pt x="32" y="95"/>
                    <a:pt x="35" y="95"/>
                    <a:pt x="36" y="94"/>
                  </a:cubicBezTo>
                  <a:cubicBezTo>
                    <a:pt x="37" y="93"/>
                    <a:pt x="38" y="92"/>
                    <a:pt x="39" y="90"/>
                  </a:cubicBezTo>
                  <a:cubicBezTo>
                    <a:pt x="40" y="89"/>
                    <a:pt x="40" y="86"/>
                    <a:pt x="40" y="81"/>
                  </a:cubicBezTo>
                  <a:cubicBezTo>
                    <a:pt x="40" y="62"/>
                    <a:pt x="40" y="62"/>
                    <a:pt x="40" y="62"/>
                  </a:cubicBezTo>
                  <a:cubicBezTo>
                    <a:pt x="17" y="20"/>
                    <a:pt x="17" y="20"/>
                    <a:pt x="17" y="20"/>
                  </a:cubicBezTo>
                  <a:cubicBezTo>
                    <a:pt x="12" y="11"/>
                    <a:pt x="9" y="6"/>
                    <a:pt x="7" y="5"/>
                  </a:cubicBezTo>
                  <a:cubicBezTo>
                    <a:pt x="5" y="4"/>
                    <a:pt x="3" y="3"/>
                    <a:pt x="0" y="3"/>
                  </a:cubicBezTo>
                  <a:cubicBezTo>
                    <a:pt x="0" y="0"/>
                    <a:pt x="0" y="0"/>
                    <a:pt x="0" y="0"/>
                  </a:cubicBezTo>
                  <a:cubicBezTo>
                    <a:pt x="47" y="0"/>
                    <a:pt x="47" y="0"/>
                    <a:pt x="47" y="0"/>
                  </a:cubicBezTo>
                  <a:cubicBezTo>
                    <a:pt x="47" y="3"/>
                    <a:pt x="47" y="3"/>
                    <a:pt x="47" y="3"/>
                  </a:cubicBezTo>
                  <a:cubicBezTo>
                    <a:pt x="45" y="3"/>
                    <a:pt x="45" y="3"/>
                    <a:pt x="45" y="3"/>
                  </a:cubicBezTo>
                  <a:cubicBezTo>
                    <a:pt x="42" y="3"/>
                    <a:pt x="40" y="3"/>
                    <a:pt x="39" y="4"/>
                  </a:cubicBezTo>
                  <a:cubicBezTo>
                    <a:pt x="38" y="5"/>
                    <a:pt x="37" y="6"/>
                    <a:pt x="37" y="7"/>
                  </a:cubicBezTo>
                  <a:cubicBezTo>
                    <a:pt x="37" y="8"/>
                    <a:pt x="39" y="13"/>
                    <a:pt x="43" y="20"/>
                  </a:cubicBezTo>
                  <a:cubicBezTo>
                    <a:pt x="60" y="52"/>
                    <a:pt x="60" y="52"/>
                    <a:pt x="60" y="52"/>
                  </a:cubicBezTo>
                  <a:cubicBezTo>
                    <a:pt x="78" y="23"/>
                    <a:pt x="78" y="23"/>
                    <a:pt x="78" y="23"/>
                  </a:cubicBezTo>
                  <a:cubicBezTo>
                    <a:pt x="82" y="15"/>
                    <a:pt x="85" y="10"/>
                    <a:pt x="85" y="8"/>
                  </a:cubicBezTo>
                  <a:cubicBezTo>
                    <a:pt x="85" y="7"/>
                    <a:pt x="84" y="6"/>
                    <a:pt x="83" y="5"/>
                  </a:cubicBezTo>
                  <a:cubicBezTo>
                    <a:pt x="81" y="4"/>
                    <a:pt x="78" y="3"/>
                    <a:pt x="74" y="3"/>
                  </a:cubicBezTo>
                  <a:cubicBezTo>
                    <a:pt x="74" y="0"/>
                    <a:pt x="74" y="0"/>
                    <a:pt x="74" y="0"/>
                  </a:cubicBezTo>
                  <a:lnTo>
                    <a:pt x="10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85"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14031A-27B8-43D8-B5EE-4F221EAD99CA}" type="slidenum">
              <a:rPr lang="zh-CN" altLang="en-US" smtClean="0"/>
            </a:fld>
            <a:r>
              <a:rPr lang="en-US" altLang="zh-CN" sz="1800" dirty="0">
                <a:solidFill>
                  <a:schemeClr val="tx1"/>
                </a:solidFill>
              </a:rPr>
              <a:t>/8</a:t>
            </a:r>
            <a:endParaRPr lang="zh-CN" altLang="en-US" sz="1800" dirty="0">
              <a:solidFill>
                <a:schemeClr val="tx1"/>
              </a:solidFill>
            </a:endParaRPr>
          </a:p>
        </p:txBody>
      </p:sp>
    </p:spTree>
  </p:cSld>
  <p:clrMapOvr>
    <a:masterClrMapping/>
  </p:clrMapOvr>
  <p:hf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03564F60-2BEE-405B-B6EF-C8EF63B5299D}"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A14031A-27B8-43D8-B5EE-4F221EAD99CA}"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BCCFF823-81B3-4D99-8F1F-1694BE1F116E}"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A14031A-27B8-43D8-B5EE-4F221EAD99CA}"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Image Holder 16">
    <p:spTree>
      <p:nvGrpSpPr>
        <p:cNvPr id="1" name=""/>
        <p:cNvGrpSpPr/>
        <p:nvPr/>
      </p:nvGrpSpPr>
      <p:grpSpPr>
        <a:xfrm>
          <a:off x="0" y="0"/>
          <a:ext cx="0" cy="0"/>
          <a:chOff x="0" y="0"/>
          <a:chExt cx="0" cy="0"/>
        </a:xfrm>
      </p:grpSpPr>
      <p:sp>
        <p:nvSpPr>
          <p:cNvPr id="8" name="Footer Placeholder 7"/>
          <p:cNvSpPr>
            <a:spLocks noGrp="1"/>
          </p:cNvSpPr>
          <p:nvPr>
            <p:ph type="ftr" sz="quarter" idx="11"/>
          </p:nvPr>
        </p:nvSpPr>
        <p:spPr/>
        <p:txBody>
          <a:bodyPr/>
          <a:lstStyle/>
          <a:p>
            <a:r>
              <a:rPr lang="en-US"/>
              <a:t>www.websitename.com</a:t>
            </a:r>
            <a:endParaRPr lang="en-US"/>
          </a:p>
        </p:txBody>
      </p:sp>
      <p:sp>
        <p:nvSpPr>
          <p:cNvPr id="9" name="Slide Number Placeholder 8"/>
          <p:cNvSpPr>
            <a:spLocks noGrp="1"/>
          </p:cNvSpPr>
          <p:nvPr>
            <p:ph type="sldNum" sz="quarter" idx="12"/>
          </p:nvPr>
        </p:nvSpPr>
        <p:spPr/>
        <p:txBody>
          <a:bodyPr/>
          <a:lstStyle/>
          <a:p>
            <a:fld id="{56DCFB14-7DA6-44D4-A265-5EB7147727CA}" type="slidenum">
              <a:rPr lang="en-US" smtClean="0"/>
            </a:fld>
            <a:endParaRPr 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pic>
        <p:nvPicPr>
          <p:cNvPr id="24" name="图片 23"/>
          <p:cNvPicPr>
            <a:picLocks noChangeAspect="1"/>
          </p:cNvPicPr>
          <p:nvPr userDrawn="1"/>
        </p:nvPicPr>
        <p:blipFill rotWithShape="1">
          <a:blip r:embed="rId2">
            <a:extLst>
              <a:ext uri="{28A0092B-C50C-407E-A947-70E740481C1C}">
                <a14:useLocalDpi xmlns:a14="http://schemas.microsoft.com/office/drawing/2010/main" val="0"/>
              </a:ext>
            </a:extLst>
          </a:blip>
          <a:srcRect r="42172"/>
          <a:stretch>
            <a:fillRect/>
          </a:stretch>
        </p:blipFill>
        <p:spPr>
          <a:xfrm>
            <a:off x="11180282" y="6136977"/>
            <a:ext cx="1011719" cy="548640"/>
          </a:xfrm>
          <a:prstGeom prst="rect">
            <a:avLst/>
          </a:prstGeom>
        </p:spPr>
      </p:pic>
      <p:pic>
        <p:nvPicPr>
          <p:cNvPr id="14" name="图片 13"/>
          <p:cNvPicPr>
            <a:picLocks noChangeAspect="1"/>
          </p:cNvPicPr>
          <p:nvPr userDrawn="1"/>
        </p:nvPicPr>
        <p:blipFill rotWithShape="1">
          <a:blip r:embed="rId3">
            <a:extLst>
              <a:ext uri="{28A0092B-C50C-407E-A947-70E740481C1C}">
                <a14:useLocalDpi xmlns:a14="http://schemas.microsoft.com/office/drawing/2010/main" val="0"/>
              </a:ext>
            </a:extLst>
          </a:blip>
          <a:srcRect r="19546"/>
          <a:stretch>
            <a:fillRect/>
          </a:stretch>
        </p:blipFill>
        <p:spPr>
          <a:xfrm>
            <a:off x="10779509" y="6325095"/>
            <a:ext cx="1412492" cy="548640"/>
          </a:xfrm>
          <a:prstGeom prst="rect">
            <a:avLst/>
          </a:prstGeom>
        </p:spPr>
      </p:pic>
      <p:pic>
        <p:nvPicPr>
          <p:cNvPr id="13" name="图片 12"/>
          <p:cNvPicPr>
            <a:picLocks noChangeAspect="1"/>
          </p:cNvPicPr>
          <p:nvPr userDrawn="1"/>
        </p:nvPicPr>
        <p:blipFill rotWithShape="1">
          <a:blip r:embed="rId4">
            <a:extLst>
              <a:ext uri="{28A0092B-C50C-407E-A947-70E740481C1C}">
                <a14:useLocalDpi xmlns:a14="http://schemas.microsoft.com/office/drawing/2010/main" val="0"/>
              </a:ext>
            </a:extLst>
          </a:blip>
          <a:srcRect l="43216"/>
          <a:stretch>
            <a:fillRect/>
          </a:stretch>
        </p:blipFill>
        <p:spPr>
          <a:xfrm>
            <a:off x="0" y="2639687"/>
            <a:ext cx="7350555" cy="2567000"/>
          </a:xfrm>
          <a:prstGeom prst="rect">
            <a:avLst/>
          </a:prstGeom>
        </p:spPr>
      </p:pic>
      <p:pic>
        <p:nvPicPr>
          <p:cNvPr id="12" name="图片 11"/>
          <p:cNvPicPr>
            <a:picLocks noChangeAspect="1"/>
          </p:cNvPicPr>
          <p:nvPr userDrawn="1"/>
        </p:nvPicPr>
        <p:blipFill rotWithShape="1">
          <a:blip r:embed="rId4">
            <a:extLst>
              <a:ext uri="{28A0092B-C50C-407E-A947-70E740481C1C}">
                <a14:useLocalDpi xmlns:a14="http://schemas.microsoft.com/office/drawing/2010/main" val="0"/>
              </a:ext>
            </a:extLst>
          </a:blip>
          <a:srcRect r="25222"/>
          <a:stretch>
            <a:fillRect/>
          </a:stretch>
        </p:blipFill>
        <p:spPr>
          <a:xfrm>
            <a:off x="2532393" y="1239360"/>
            <a:ext cx="9659609" cy="2561629"/>
          </a:xfrm>
          <a:prstGeom prst="rect">
            <a:avLst/>
          </a:prstGeom>
        </p:spPr>
      </p:pic>
      <p:pic>
        <p:nvPicPr>
          <p:cNvPr id="11" name="图片 10"/>
          <p:cNvPicPr>
            <a:picLocks noChangeAspect="1"/>
          </p:cNvPicPr>
          <p:nvPr userDrawn="1"/>
        </p:nvPicPr>
        <p:blipFill rotWithShape="1">
          <a:blip r:embed="rId5">
            <a:extLst>
              <a:ext uri="{28A0092B-C50C-407E-A947-70E740481C1C}">
                <a14:useLocalDpi xmlns:a14="http://schemas.microsoft.com/office/drawing/2010/main" val="0"/>
              </a:ext>
            </a:extLst>
          </a:blip>
          <a:srcRect l="13114"/>
          <a:stretch>
            <a:fillRect/>
          </a:stretch>
        </p:blipFill>
        <p:spPr>
          <a:xfrm>
            <a:off x="0" y="1910902"/>
            <a:ext cx="10673427" cy="2546391"/>
          </a:xfrm>
          <a:prstGeom prst="rect">
            <a:avLst/>
          </a:prstGeom>
        </p:spPr>
      </p:pic>
      <p:sp>
        <p:nvSpPr>
          <p:cNvPr id="3" name="日期占位符 2"/>
          <p:cNvSpPr>
            <a:spLocks noGrp="1"/>
          </p:cNvSpPr>
          <p:nvPr>
            <p:ph type="dt" sz="half" idx="10"/>
          </p:nvPr>
        </p:nvSpPr>
        <p:spPr/>
        <p:txBody>
          <a:bodyPr/>
          <a:lstStyle/>
          <a:p>
            <a:fld id="{97DCB0A6-4DED-0040-A4A0-E8F47BB2A67A}" type="datetimeFigureOut">
              <a:rPr kumimoji="1" lang="zh-CN" altLang="en-US" smtClean="0"/>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57FE11F8-038F-344C-9C27-4A85DE63D370}" type="slidenum">
              <a:rPr kumimoji="1" lang="zh-CN" altLang="en-US" smtClean="0"/>
            </a:fld>
            <a:endParaRPr kumimoji="1" lang="zh-CN" altLang="en-US"/>
          </a:p>
        </p:txBody>
      </p:sp>
      <p:sp>
        <p:nvSpPr>
          <p:cNvPr id="17" name="标题 1"/>
          <p:cNvSpPr>
            <a:spLocks noGrp="1"/>
          </p:cNvSpPr>
          <p:nvPr>
            <p:ph type="title"/>
          </p:nvPr>
        </p:nvSpPr>
        <p:spPr>
          <a:xfrm>
            <a:off x="2932771" y="2684424"/>
            <a:ext cx="5084957" cy="535531"/>
          </a:xfrm>
          <a:noFill/>
        </p:spPr>
        <p:txBody>
          <a:bodyPr wrap="square" rtlCol="0">
            <a:spAutoFit/>
          </a:bodyPr>
          <a:lstStyle>
            <a:lvl1pPr>
              <a:defRPr kumimoji="1" lang="zh-CN" altLang="en-US" sz="3200" b="1">
                <a:solidFill>
                  <a:schemeClr val="accent5">
                    <a:lumMod val="20000"/>
                    <a:lumOff val="80000"/>
                  </a:schemeClr>
                </a:solidFill>
                <a:latin typeface="宋体" panose="02010600030101010101" pitchFamily="2" charset="-122"/>
                <a:ea typeface="宋体" panose="02010600030101010101" pitchFamily="2" charset="-122"/>
                <a:cs typeface="宋体" panose="02010600030101010101" pitchFamily="2" charset="-122"/>
              </a:defRPr>
            </a:lvl1pPr>
          </a:lstStyle>
          <a:p>
            <a:pPr marL="0" lvl="0"/>
            <a:r>
              <a:rPr kumimoji="1" lang="zh-CN" altLang="en-US" dirty="0"/>
              <a:t>单击此处编辑母版标题样式</a:t>
            </a:r>
            <a:endParaRPr kumimoji="1" lang="zh-CN" altLang="en-US" dirty="0"/>
          </a:p>
        </p:txBody>
      </p:sp>
      <p:sp>
        <p:nvSpPr>
          <p:cNvPr id="18" name="文本占位符 2"/>
          <p:cNvSpPr>
            <a:spLocks noGrp="1"/>
          </p:cNvSpPr>
          <p:nvPr>
            <p:ph type="body" idx="1"/>
          </p:nvPr>
        </p:nvSpPr>
        <p:spPr>
          <a:xfrm>
            <a:off x="2932771" y="3501127"/>
            <a:ext cx="5677829" cy="313932"/>
          </a:xfrm>
          <a:noFill/>
        </p:spPr>
        <p:txBody>
          <a:bodyPr wrap="square" rtlCol="0">
            <a:spAutoFit/>
          </a:bodyPr>
          <a:lstStyle>
            <a:lvl1pPr marL="0" indent="0">
              <a:buNone/>
              <a:defRPr kumimoji="1" lang="zh-CN" altLang="en-US" sz="1600" smtClean="0">
                <a:solidFill>
                  <a:schemeClr val="accent5">
                    <a:lumMod val="20000"/>
                    <a:lumOff val="80000"/>
                  </a:schemeClr>
                </a:solidFill>
                <a:latin typeface="宋体" panose="02010600030101010101" pitchFamily="2" charset="-122"/>
                <a:ea typeface="宋体" panose="02010600030101010101" pitchFamily="2" charset="-122"/>
                <a:cs typeface="宋体" panose="02010600030101010101" pitchFamily="2" charset="-122"/>
              </a:defRPr>
            </a:lvl1pPr>
          </a:lstStyle>
          <a:p>
            <a:pPr marL="0" lvl="0"/>
            <a:r>
              <a:rPr kumimoji="1" lang="zh-CN" altLang="en-US" dirty="0"/>
              <a:t>单击此处编辑母版文本样式</a:t>
            </a:r>
            <a:endParaRPr kumimoji="1" lang="zh-CN" altLang="en-US" dirty="0"/>
          </a:p>
        </p:txBody>
      </p:sp>
      <p:sp>
        <p:nvSpPr>
          <p:cNvPr id="15" name="矩形 14"/>
          <p:cNvSpPr/>
          <p:nvPr userDrawn="1"/>
        </p:nvSpPr>
        <p:spPr>
          <a:xfrm>
            <a:off x="1878947" y="6812282"/>
            <a:ext cx="9000000" cy="45719"/>
          </a:xfrm>
          <a:prstGeom prst="rect">
            <a:avLst/>
          </a:prstGeom>
          <a:solidFill>
            <a:srgbClr val="3769AC"/>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kumimoji="1" lang="zh-CN" altLang="en-US" sz="1400"/>
          </a:p>
        </p:txBody>
      </p:sp>
      <p:sp>
        <p:nvSpPr>
          <p:cNvPr id="21" name="文本占位符 2"/>
          <p:cNvSpPr>
            <a:spLocks noGrp="1"/>
          </p:cNvSpPr>
          <p:nvPr userDrawn="1">
            <p:ph type="body" idx="13" hasCustomPrompt="1"/>
          </p:nvPr>
        </p:nvSpPr>
        <p:spPr>
          <a:xfrm>
            <a:off x="1562562" y="2272309"/>
            <a:ext cx="874443" cy="1854353"/>
          </a:xfrm>
          <a:noFill/>
        </p:spPr>
        <p:txBody>
          <a:bodyPr wrap="square" rtlCol="0">
            <a:spAutoFit/>
          </a:bodyPr>
          <a:lstStyle>
            <a:lvl1pPr marL="0" indent="0">
              <a:buNone/>
              <a:defRPr kumimoji="1" lang="zh-CN" altLang="en-US" sz="12500" b="1" dirty="0" smtClean="0">
                <a:solidFill>
                  <a:schemeClr val="accent5">
                    <a:lumMod val="20000"/>
                    <a:lumOff val="80000"/>
                  </a:schemeClr>
                </a:solidFill>
                <a:latin typeface="宋体" panose="02010600030101010101" pitchFamily="2" charset="-122"/>
                <a:ea typeface="宋体" panose="02010600030101010101" pitchFamily="2" charset="-122"/>
                <a:cs typeface="宋体" panose="02010600030101010101" pitchFamily="2" charset="-122"/>
              </a:defRPr>
            </a:lvl1pPr>
          </a:lstStyle>
          <a:p>
            <a:pPr marL="0" lvl="0"/>
            <a:r>
              <a:rPr kumimoji="1" lang="en-US" altLang="zh-CN"/>
              <a:t>X</a:t>
            </a:r>
            <a:endParaRPr kumimoji="1" lang="zh-CN" altLang="en-US" dirty="0"/>
          </a:p>
        </p:txBody>
      </p:sp>
      <p:sp>
        <p:nvSpPr>
          <p:cNvPr id="16" name="文本占位符 2"/>
          <p:cNvSpPr>
            <a:spLocks noGrp="1"/>
          </p:cNvSpPr>
          <p:nvPr>
            <p:ph type="body" idx="14" hasCustomPrompt="1"/>
          </p:nvPr>
        </p:nvSpPr>
        <p:spPr>
          <a:xfrm>
            <a:off x="376843" y="3473640"/>
            <a:ext cx="1144392" cy="313932"/>
          </a:xfrm>
        </p:spPr>
        <p:txBody>
          <a:bodyPr wrap="square" rtlCol="0">
            <a:spAutoFit/>
          </a:bodyPr>
          <a:lstStyle>
            <a:lvl1pPr marL="0" indent="0">
              <a:buNone/>
              <a:defRPr kumimoji="1" lang="zh-CN" altLang="en-US" sz="1600" smtClean="0">
                <a:solidFill>
                  <a:schemeClr val="accent5">
                    <a:lumMod val="20000"/>
                    <a:lumOff val="80000"/>
                  </a:schemeClr>
                </a:solidFill>
                <a:latin typeface="宋体" panose="02010600030101010101" pitchFamily="2" charset="-122"/>
                <a:ea typeface="宋体" panose="02010600030101010101" pitchFamily="2" charset="-122"/>
                <a:cs typeface="宋体" panose="02010600030101010101" pitchFamily="2" charset="-122"/>
              </a:defRPr>
            </a:lvl1pPr>
          </a:lstStyle>
          <a:p>
            <a:pPr marL="0" lvl="0"/>
            <a:r>
              <a:rPr kumimoji="1" lang="zh-CN" altLang="en-US" dirty="0"/>
              <a:t>编辑</a:t>
            </a:r>
            <a:r>
              <a:rPr kumimoji="1" lang="en-US" altLang="zh-CN" dirty="0"/>
              <a:t>PART</a:t>
            </a:r>
            <a:endParaRPr kumimoji="1"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E0D26043-C231-4154-9D8B-311464388EFC}"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A14031A-27B8-43D8-B5EE-4F221EAD99CA}"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779539C3-D9DD-46E7-A6D3-8E0A38444B42}" type="datetime1">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A14031A-27B8-43D8-B5EE-4F221EAD99CA}"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C0BD3101-35EC-4D8F-8ED6-4D67967D9E56}"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A14031A-27B8-43D8-B5EE-4F221EAD99CA}"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25F622C3-F695-4890-BF18-790245F79EBA}" type="datetime1">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A14031A-27B8-43D8-B5EE-4F221EAD99CA}"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474D95F1-FF46-4D13-9780-4D5818DB6E89}" type="datetime1">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A14031A-27B8-43D8-B5EE-4F221EAD99CA}"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DDF62C0-B510-4B0D-BC15-90EA4228E2E0}" type="datetime1">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A14031A-27B8-43D8-B5EE-4F221EAD99CA}" type="slidenum">
              <a:rPr lang="zh-CN" altLang="en-US" smtClean="0"/>
            </a:fld>
            <a:endParaRPr lang="zh-CN" altLang="en-US"/>
          </a:p>
        </p:txBody>
      </p:sp>
      <p:grpSp>
        <p:nvGrpSpPr>
          <p:cNvPr id="5" name="组合 1"/>
          <p:cNvGrpSpPr/>
          <p:nvPr userDrawn="1"/>
        </p:nvGrpSpPr>
        <p:grpSpPr bwMode="auto">
          <a:xfrm>
            <a:off x="-311902" y="263501"/>
            <a:ext cx="468252" cy="915864"/>
            <a:chOff x="3400694" y="1162958"/>
            <a:chExt cx="468412" cy="916539"/>
          </a:xfrm>
        </p:grpSpPr>
        <p:sp>
          <p:nvSpPr>
            <p:cNvPr id="6" name="TextBox 12"/>
            <p:cNvSpPr txBox="1"/>
            <p:nvPr/>
          </p:nvSpPr>
          <p:spPr>
            <a:xfrm>
              <a:off x="3400694" y="1162958"/>
              <a:ext cx="184189" cy="708452"/>
            </a:xfrm>
            <a:prstGeom prst="rect">
              <a:avLst/>
            </a:prstGeom>
            <a:noFill/>
          </p:spPr>
          <p:txBody>
            <a:bodyPr wrap="none">
              <a:spAutoFit/>
            </a:bodyPr>
            <a:lstStyle/>
            <a:p>
              <a:pPr defTabSz="914400">
                <a:defRPr/>
              </a:pPr>
              <a:endParaRPr lang="zh-CN" altLang="en-US" sz="4000" kern="0" dirty="0">
                <a:solidFill>
                  <a:srgbClr val="7C233E"/>
                </a:solidFill>
                <a:latin typeface="华文细黑" panose="02010600040101010101" pitchFamily="2" charset="-122"/>
                <a:ea typeface="华文细黑" panose="02010600040101010101" pitchFamily="2" charset="-122"/>
              </a:endParaRPr>
            </a:p>
          </p:txBody>
        </p:sp>
        <p:cxnSp>
          <p:nvCxnSpPr>
            <p:cNvPr id="8" name="直接箭头连接符 7"/>
            <p:cNvCxnSpPr/>
            <p:nvPr/>
          </p:nvCxnSpPr>
          <p:spPr>
            <a:xfrm>
              <a:off x="3869106" y="1288446"/>
              <a:ext cx="0" cy="791051"/>
            </a:xfrm>
            <a:prstGeom prst="straightConnector1">
              <a:avLst/>
            </a:prstGeom>
            <a:ln>
              <a:solidFill>
                <a:schemeClr val="bg1"/>
              </a:solidFill>
              <a:headEnd type="none" w="med" len="med"/>
              <a:tailEnd type="none" w="med" len="med"/>
            </a:ln>
          </p:spPr>
          <p:style>
            <a:lnRef idx="1">
              <a:schemeClr val="accent1"/>
            </a:lnRef>
            <a:fillRef idx="0">
              <a:schemeClr val="accent1"/>
            </a:fillRef>
            <a:effectRef idx="0">
              <a:schemeClr val="accent1"/>
            </a:effectRef>
            <a:fontRef idx="minor">
              <a:schemeClr val="tx1"/>
            </a:fontRef>
          </p:style>
        </p:cxnSp>
      </p:grpSp>
      <p:grpSp>
        <p:nvGrpSpPr>
          <p:cNvPr id="99" name="组合 98"/>
          <p:cNvGrpSpPr/>
          <p:nvPr userDrawn="1"/>
        </p:nvGrpSpPr>
        <p:grpSpPr>
          <a:xfrm>
            <a:off x="10466215" y="150130"/>
            <a:ext cx="1775170" cy="340785"/>
            <a:chOff x="10310586" y="150130"/>
            <a:chExt cx="1775170" cy="340785"/>
          </a:xfrm>
        </p:grpSpPr>
        <p:grpSp>
          <p:nvGrpSpPr>
            <p:cNvPr id="12" name="组合 11"/>
            <p:cNvGrpSpPr/>
            <p:nvPr/>
          </p:nvGrpSpPr>
          <p:grpSpPr>
            <a:xfrm>
              <a:off x="10310586" y="150130"/>
              <a:ext cx="1091246" cy="340785"/>
              <a:chOff x="-8974138" y="1552575"/>
              <a:chExt cx="8977313" cy="2803525"/>
            </a:xfrm>
            <a:solidFill>
              <a:srgbClr val="002060"/>
            </a:solidFill>
          </p:grpSpPr>
          <p:sp>
            <p:nvSpPr>
              <p:cNvPr id="15" name="Freeform 5"/>
              <p:cNvSpPr/>
              <p:nvPr/>
            </p:nvSpPr>
            <p:spPr bwMode="auto">
              <a:xfrm>
                <a:off x="-5613400" y="1725613"/>
                <a:ext cx="146050" cy="477838"/>
              </a:xfrm>
              <a:custGeom>
                <a:avLst/>
                <a:gdLst>
                  <a:gd name="T0" fmla="*/ 1 w 39"/>
                  <a:gd name="T1" fmla="*/ 0 h 127"/>
                  <a:gd name="T2" fmla="*/ 7 w 39"/>
                  <a:gd name="T3" fmla="*/ 127 h 127"/>
                  <a:gd name="T4" fmla="*/ 39 w 39"/>
                  <a:gd name="T5" fmla="*/ 60 h 127"/>
                  <a:gd name="T6" fmla="*/ 5 w 39"/>
                  <a:gd name="T7" fmla="*/ 2 h 127"/>
                  <a:gd name="T8" fmla="*/ 3 w 39"/>
                  <a:gd name="T9" fmla="*/ 1 h 127"/>
                  <a:gd name="T10" fmla="*/ 1 w 39"/>
                  <a:gd name="T11" fmla="*/ 0 h 127"/>
                </a:gdLst>
                <a:ahLst/>
                <a:cxnLst>
                  <a:cxn ang="0">
                    <a:pos x="T0" y="T1"/>
                  </a:cxn>
                  <a:cxn ang="0">
                    <a:pos x="T2" y="T3"/>
                  </a:cxn>
                  <a:cxn ang="0">
                    <a:pos x="T4" y="T5"/>
                  </a:cxn>
                  <a:cxn ang="0">
                    <a:pos x="T6" y="T7"/>
                  </a:cxn>
                  <a:cxn ang="0">
                    <a:pos x="T8" y="T9"/>
                  </a:cxn>
                  <a:cxn ang="0">
                    <a:pos x="T10" y="T11"/>
                  </a:cxn>
                </a:cxnLst>
                <a:rect l="0" t="0" r="r" b="b"/>
                <a:pathLst>
                  <a:path w="39" h="127">
                    <a:moveTo>
                      <a:pt x="1" y="0"/>
                    </a:moveTo>
                    <a:cubicBezTo>
                      <a:pt x="0" y="0"/>
                      <a:pt x="30" y="102"/>
                      <a:pt x="7" y="127"/>
                    </a:cubicBezTo>
                    <a:cubicBezTo>
                      <a:pt x="7" y="127"/>
                      <a:pt x="32" y="106"/>
                      <a:pt x="39" y="60"/>
                    </a:cubicBezTo>
                    <a:cubicBezTo>
                      <a:pt x="39" y="60"/>
                      <a:pt x="36" y="31"/>
                      <a:pt x="5" y="2"/>
                    </a:cubicBezTo>
                    <a:cubicBezTo>
                      <a:pt x="3" y="1"/>
                      <a:pt x="3" y="1"/>
                      <a:pt x="3" y="1"/>
                    </a:cubicBezTo>
                    <a:cubicBezTo>
                      <a:pt x="3"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 name="Freeform 6"/>
              <p:cNvSpPr/>
              <p:nvPr/>
            </p:nvSpPr>
            <p:spPr bwMode="auto">
              <a:xfrm>
                <a:off x="-5368925" y="2532063"/>
                <a:ext cx="574675" cy="1192213"/>
              </a:xfrm>
              <a:custGeom>
                <a:avLst/>
                <a:gdLst>
                  <a:gd name="T0" fmla="*/ 25 w 153"/>
                  <a:gd name="T1" fmla="*/ 144 h 317"/>
                  <a:gd name="T2" fmla="*/ 2 w 153"/>
                  <a:gd name="T3" fmla="*/ 131 h 317"/>
                  <a:gd name="T4" fmla="*/ 14 w 153"/>
                  <a:gd name="T5" fmla="*/ 121 h 317"/>
                  <a:gd name="T6" fmla="*/ 84 w 153"/>
                  <a:gd name="T7" fmla="*/ 57 h 317"/>
                  <a:gd name="T8" fmla="*/ 84 w 153"/>
                  <a:gd name="T9" fmla="*/ 99 h 317"/>
                  <a:gd name="T10" fmla="*/ 97 w 153"/>
                  <a:gd name="T11" fmla="*/ 91 h 317"/>
                  <a:gd name="T12" fmla="*/ 129 w 153"/>
                  <a:gd name="T13" fmla="*/ 17 h 317"/>
                  <a:gd name="T14" fmla="*/ 153 w 153"/>
                  <a:gd name="T15" fmla="*/ 22 h 317"/>
                  <a:gd name="T16" fmla="*/ 143 w 153"/>
                  <a:gd name="T17" fmla="*/ 81 h 317"/>
                  <a:gd name="T18" fmla="*/ 109 w 153"/>
                  <a:gd name="T19" fmla="*/ 292 h 317"/>
                  <a:gd name="T20" fmla="*/ 70 w 153"/>
                  <a:gd name="T21" fmla="*/ 257 h 317"/>
                  <a:gd name="T22" fmla="*/ 103 w 153"/>
                  <a:gd name="T23" fmla="*/ 250 h 317"/>
                  <a:gd name="T24" fmla="*/ 127 w 153"/>
                  <a:gd name="T25" fmla="*/ 57 h 317"/>
                  <a:gd name="T26" fmla="*/ 70 w 153"/>
                  <a:gd name="T27" fmla="*/ 170 h 317"/>
                  <a:gd name="T28" fmla="*/ 48 w 153"/>
                  <a:gd name="T29" fmla="*/ 149 h 317"/>
                  <a:gd name="T30" fmla="*/ 57 w 153"/>
                  <a:gd name="T31" fmla="*/ 73 h 317"/>
                  <a:gd name="T32" fmla="*/ 27 w 153"/>
                  <a:gd name="T33" fmla="*/ 136 h 317"/>
                  <a:gd name="T34" fmla="*/ 26 w 153"/>
                  <a:gd name="T35" fmla="*/ 140 h 317"/>
                  <a:gd name="T36" fmla="*/ 25 w 153"/>
                  <a:gd name="T37" fmla="*/ 144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3" h="317">
                    <a:moveTo>
                      <a:pt x="25" y="144"/>
                    </a:moveTo>
                    <a:cubicBezTo>
                      <a:pt x="25" y="144"/>
                      <a:pt x="8" y="162"/>
                      <a:pt x="2" y="131"/>
                    </a:cubicBezTo>
                    <a:cubicBezTo>
                      <a:pt x="2" y="131"/>
                      <a:pt x="0" y="121"/>
                      <a:pt x="14" y="121"/>
                    </a:cubicBezTo>
                    <a:cubicBezTo>
                      <a:pt x="14" y="121"/>
                      <a:pt x="65" y="32"/>
                      <a:pt x="84" y="57"/>
                    </a:cubicBezTo>
                    <a:cubicBezTo>
                      <a:pt x="84" y="57"/>
                      <a:pt x="89" y="79"/>
                      <a:pt x="84" y="99"/>
                    </a:cubicBezTo>
                    <a:cubicBezTo>
                      <a:pt x="84" y="99"/>
                      <a:pt x="95" y="103"/>
                      <a:pt x="97" y="91"/>
                    </a:cubicBezTo>
                    <a:cubicBezTo>
                      <a:pt x="97" y="91"/>
                      <a:pt x="128" y="42"/>
                      <a:pt x="129" y="17"/>
                    </a:cubicBezTo>
                    <a:cubicBezTo>
                      <a:pt x="129" y="17"/>
                      <a:pt x="153" y="0"/>
                      <a:pt x="153" y="22"/>
                    </a:cubicBezTo>
                    <a:cubicBezTo>
                      <a:pt x="153" y="22"/>
                      <a:pt x="143" y="65"/>
                      <a:pt x="143" y="81"/>
                    </a:cubicBezTo>
                    <a:cubicBezTo>
                      <a:pt x="143" y="81"/>
                      <a:pt x="136" y="249"/>
                      <a:pt x="109" y="292"/>
                    </a:cubicBezTo>
                    <a:cubicBezTo>
                      <a:pt x="109" y="292"/>
                      <a:pt x="95" y="317"/>
                      <a:pt x="70" y="257"/>
                    </a:cubicBezTo>
                    <a:cubicBezTo>
                      <a:pt x="70" y="257"/>
                      <a:pt x="101" y="287"/>
                      <a:pt x="103" y="250"/>
                    </a:cubicBezTo>
                    <a:cubicBezTo>
                      <a:pt x="103" y="250"/>
                      <a:pt x="134" y="75"/>
                      <a:pt x="127" y="57"/>
                    </a:cubicBezTo>
                    <a:cubicBezTo>
                      <a:pt x="127" y="57"/>
                      <a:pt x="80" y="145"/>
                      <a:pt x="70" y="170"/>
                    </a:cubicBezTo>
                    <a:cubicBezTo>
                      <a:pt x="70" y="170"/>
                      <a:pt x="47" y="171"/>
                      <a:pt x="48" y="149"/>
                    </a:cubicBezTo>
                    <a:cubicBezTo>
                      <a:pt x="48" y="149"/>
                      <a:pt x="94" y="43"/>
                      <a:pt x="57" y="73"/>
                    </a:cubicBezTo>
                    <a:cubicBezTo>
                      <a:pt x="57" y="73"/>
                      <a:pt x="35" y="117"/>
                      <a:pt x="27" y="136"/>
                    </a:cubicBezTo>
                    <a:cubicBezTo>
                      <a:pt x="26" y="140"/>
                      <a:pt x="26" y="140"/>
                      <a:pt x="26" y="140"/>
                    </a:cubicBezTo>
                    <a:lnTo>
                      <a:pt x="25"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 name="Freeform 7"/>
              <p:cNvSpPr/>
              <p:nvPr/>
            </p:nvSpPr>
            <p:spPr bwMode="auto">
              <a:xfrm>
                <a:off x="-4881563" y="2038350"/>
                <a:ext cx="593725" cy="1441450"/>
              </a:xfrm>
              <a:custGeom>
                <a:avLst/>
                <a:gdLst>
                  <a:gd name="T0" fmla="*/ 2 w 158"/>
                  <a:gd name="T1" fmla="*/ 86 h 383"/>
                  <a:gd name="T2" fmla="*/ 88 w 158"/>
                  <a:gd name="T3" fmla="*/ 41 h 383"/>
                  <a:gd name="T4" fmla="*/ 105 w 158"/>
                  <a:gd name="T5" fmla="*/ 47 h 383"/>
                  <a:gd name="T6" fmla="*/ 91 w 158"/>
                  <a:gd name="T7" fmla="*/ 341 h 383"/>
                  <a:gd name="T8" fmla="*/ 27 w 158"/>
                  <a:gd name="T9" fmla="*/ 312 h 383"/>
                  <a:gd name="T10" fmla="*/ 111 w 158"/>
                  <a:gd name="T11" fmla="*/ 383 h 383"/>
                  <a:gd name="T12" fmla="*/ 116 w 158"/>
                  <a:gd name="T13" fmla="*/ 352 h 383"/>
                  <a:gd name="T14" fmla="*/ 131 w 158"/>
                  <a:gd name="T15" fmla="*/ 56 h 383"/>
                  <a:gd name="T16" fmla="*/ 106 w 158"/>
                  <a:gd name="T17" fmla="*/ 9 h 383"/>
                  <a:gd name="T18" fmla="*/ 8 w 158"/>
                  <a:gd name="T19" fmla="*/ 81 h 383"/>
                  <a:gd name="T20" fmla="*/ 0 w 158"/>
                  <a:gd name="T21" fmla="*/ 84 h 383"/>
                  <a:gd name="T22" fmla="*/ 2 w 158"/>
                  <a:gd name="T23" fmla="*/ 8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8" h="383">
                    <a:moveTo>
                      <a:pt x="2" y="86"/>
                    </a:moveTo>
                    <a:cubicBezTo>
                      <a:pt x="2" y="86"/>
                      <a:pt x="62" y="75"/>
                      <a:pt x="88" y="41"/>
                    </a:cubicBezTo>
                    <a:cubicBezTo>
                      <a:pt x="88" y="41"/>
                      <a:pt x="107" y="26"/>
                      <a:pt x="105" y="47"/>
                    </a:cubicBezTo>
                    <a:cubicBezTo>
                      <a:pt x="105" y="47"/>
                      <a:pt x="75" y="157"/>
                      <a:pt x="91" y="341"/>
                    </a:cubicBezTo>
                    <a:cubicBezTo>
                      <a:pt x="91" y="341"/>
                      <a:pt x="32" y="321"/>
                      <a:pt x="27" y="312"/>
                    </a:cubicBezTo>
                    <a:cubicBezTo>
                      <a:pt x="27" y="312"/>
                      <a:pt x="92" y="372"/>
                      <a:pt x="111" y="383"/>
                    </a:cubicBezTo>
                    <a:cubicBezTo>
                      <a:pt x="111" y="383"/>
                      <a:pt x="121" y="383"/>
                      <a:pt x="116" y="352"/>
                    </a:cubicBezTo>
                    <a:cubicBezTo>
                      <a:pt x="116" y="352"/>
                      <a:pt x="104" y="106"/>
                      <a:pt x="131" y="56"/>
                    </a:cubicBezTo>
                    <a:cubicBezTo>
                      <a:pt x="131" y="56"/>
                      <a:pt x="158" y="0"/>
                      <a:pt x="106" y="9"/>
                    </a:cubicBezTo>
                    <a:cubicBezTo>
                      <a:pt x="106" y="9"/>
                      <a:pt x="16" y="79"/>
                      <a:pt x="8" y="81"/>
                    </a:cubicBezTo>
                    <a:cubicBezTo>
                      <a:pt x="0" y="84"/>
                      <a:pt x="0" y="84"/>
                      <a:pt x="0" y="84"/>
                    </a:cubicBezTo>
                    <a:lnTo>
                      <a:pt x="2"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 name="Freeform 8"/>
              <p:cNvSpPr/>
              <p:nvPr/>
            </p:nvSpPr>
            <p:spPr bwMode="auto">
              <a:xfrm>
                <a:off x="-4865688" y="2444750"/>
                <a:ext cx="214313" cy="527050"/>
              </a:xfrm>
              <a:custGeom>
                <a:avLst/>
                <a:gdLst>
                  <a:gd name="T0" fmla="*/ 4 w 57"/>
                  <a:gd name="T1" fmla="*/ 1 h 140"/>
                  <a:gd name="T2" fmla="*/ 52 w 57"/>
                  <a:gd name="T3" fmla="*/ 60 h 140"/>
                  <a:gd name="T4" fmla="*/ 34 w 57"/>
                  <a:gd name="T5" fmla="*/ 93 h 140"/>
                  <a:gd name="T6" fmla="*/ 53 w 57"/>
                  <a:gd name="T7" fmla="*/ 136 h 140"/>
                  <a:gd name="T8" fmla="*/ 23 w 57"/>
                  <a:gd name="T9" fmla="*/ 115 h 140"/>
                  <a:gd name="T10" fmla="*/ 31 w 57"/>
                  <a:gd name="T11" fmla="*/ 71 h 140"/>
                  <a:gd name="T12" fmla="*/ 0 w 57"/>
                  <a:gd name="T13" fmla="*/ 0 h 140"/>
                  <a:gd name="T14" fmla="*/ 3 w 57"/>
                  <a:gd name="T15" fmla="*/ 1 h 140"/>
                  <a:gd name="T16" fmla="*/ 4 w 57"/>
                  <a:gd name="T17" fmla="*/ 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140">
                    <a:moveTo>
                      <a:pt x="4" y="1"/>
                    </a:moveTo>
                    <a:cubicBezTo>
                      <a:pt x="4" y="1"/>
                      <a:pt x="57" y="15"/>
                      <a:pt x="52" y="60"/>
                    </a:cubicBezTo>
                    <a:cubicBezTo>
                      <a:pt x="34" y="93"/>
                      <a:pt x="34" y="93"/>
                      <a:pt x="34" y="93"/>
                    </a:cubicBezTo>
                    <a:cubicBezTo>
                      <a:pt x="34" y="93"/>
                      <a:pt x="36" y="119"/>
                      <a:pt x="53" y="136"/>
                    </a:cubicBezTo>
                    <a:cubicBezTo>
                      <a:pt x="53" y="136"/>
                      <a:pt x="31" y="140"/>
                      <a:pt x="23" y="115"/>
                    </a:cubicBezTo>
                    <a:cubicBezTo>
                      <a:pt x="23" y="115"/>
                      <a:pt x="19" y="87"/>
                      <a:pt x="31" y="71"/>
                    </a:cubicBezTo>
                    <a:cubicBezTo>
                      <a:pt x="31" y="71"/>
                      <a:pt x="52" y="35"/>
                      <a:pt x="0" y="0"/>
                    </a:cubicBezTo>
                    <a:cubicBezTo>
                      <a:pt x="3" y="1"/>
                      <a:pt x="3" y="1"/>
                      <a:pt x="3" y="1"/>
                    </a:cubicBezTo>
                    <a:lnTo>
                      <a:pt x="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 name="Freeform 9"/>
              <p:cNvSpPr>
                <a:spLocks noEditPoints="1"/>
              </p:cNvSpPr>
              <p:nvPr/>
            </p:nvSpPr>
            <p:spPr bwMode="auto">
              <a:xfrm>
                <a:off x="-5805488" y="1744663"/>
                <a:ext cx="1011238" cy="1825625"/>
              </a:xfrm>
              <a:custGeom>
                <a:avLst/>
                <a:gdLst>
                  <a:gd name="T0" fmla="*/ 216 w 269"/>
                  <a:gd name="T1" fmla="*/ 65 h 485"/>
                  <a:gd name="T2" fmla="*/ 251 w 269"/>
                  <a:gd name="T3" fmla="*/ 102 h 485"/>
                  <a:gd name="T4" fmla="*/ 263 w 269"/>
                  <a:gd name="T5" fmla="*/ 134 h 485"/>
                  <a:gd name="T6" fmla="*/ 216 w 269"/>
                  <a:gd name="T7" fmla="*/ 164 h 485"/>
                  <a:gd name="T8" fmla="*/ 216 w 269"/>
                  <a:gd name="T9" fmla="*/ 136 h 485"/>
                  <a:gd name="T10" fmla="*/ 231 w 269"/>
                  <a:gd name="T11" fmla="*/ 126 h 485"/>
                  <a:gd name="T12" fmla="*/ 234 w 269"/>
                  <a:gd name="T13" fmla="*/ 98 h 485"/>
                  <a:gd name="T14" fmla="*/ 216 w 269"/>
                  <a:gd name="T15" fmla="*/ 74 h 485"/>
                  <a:gd name="T16" fmla="*/ 216 w 269"/>
                  <a:gd name="T17" fmla="*/ 65 h 485"/>
                  <a:gd name="T18" fmla="*/ 18 w 269"/>
                  <a:gd name="T19" fmla="*/ 275 h 485"/>
                  <a:gd name="T20" fmla="*/ 55 w 269"/>
                  <a:gd name="T21" fmla="*/ 349 h 485"/>
                  <a:gd name="T22" fmla="*/ 75 w 269"/>
                  <a:gd name="T23" fmla="*/ 252 h 485"/>
                  <a:gd name="T24" fmla="*/ 85 w 269"/>
                  <a:gd name="T25" fmla="*/ 223 h 485"/>
                  <a:gd name="T26" fmla="*/ 163 w 269"/>
                  <a:gd name="T27" fmla="*/ 164 h 485"/>
                  <a:gd name="T28" fmla="*/ 200 w 269"/>
                  <a:gd name="T29" fmla="*/ 41 h 485"/>
                  <a:gd name="T30" fmla="*/ 206 w 269"/>
                  <a:gd name="T31" fmla="*/ 53 h 485"/>
                  <a:gd name="T32" fmla="*/ 216 w 269"/>
                  <a:gd name="T33" fmla="*/ 65 h 485"/>
                  <a:gd name="T34" fmla="*/ 216 w 269"/>
                  <a:gd name="T35" fmla="*/ 74 h 485"/>
                  <a:gd name="T36" fmla="*/ 207 w 269"/>
                  <a:gd name="T37" fmla="*/ 65 h 485"/>
                  <a:gd name="T38" fmla="*/ 202 w 269"/>
                  <a:gd name="T39" fmla="*/ 73 h 485"/>
                  <a:gd name="T40" fmla="*/ 198 w 269"/>
                  <a:gd name="T41" fmla="*/ 138 h 485"/>
                  <a:gd name="T42" fmla="*/ 216 w 269"/>
                  <a:gd name="T43" fmla="*/ 136 h 485"/>
                  <a:gd name="T44" fmla="*/ 216 w 269"/>
                  <a:gd name="T45" fmla="*/ 164 h 485"/>
                  <a:gd name="T46" fmla="*/ 137 w 269"/>
                  <a:gd name="T47" fmla="*/ 231 h 485"/>
                  <a:gd name="T48" fmla="*/ 104 w 269"/>
                  <a:gd name="T49" fmla="*/ 237 h 485"/>
                  <a:gd name="T50" fmla="*/ 98 w 269"/>
                  <a:gd name="T51" fmla="*/ 261 h 485"/>
                  <a:gd name="T52" fmla="*/ 67 w 269"/>
                  <a:gd name="T53" fmla="*/ 372 h 485"/>
                  <a:gd name="T54" fmla="*/ 29 w 269"/>
                  <a:gd name="T55" fmla="*/ 485 h 485"/>
                  <a:gd name="T56" fmla="*/ 5 w 269"/>
                  <a:gd name="T57" fmla="*/ 454 h 485"/>
                  <a:gd name="T58" fmla="*/ 9 w 269"/>
                  <a:gd name="T59" fmla="*/ 356 h 485"/>
                  <a:gd name="T60" fmla="*/ 16 w 269"/>
                  <a:gd name="T61" fmla="*/ 287 h 485"/>
                  <a:gd name="T62" fmla="*/ 18 w 269"/>
                  <a:gd name="T63" fmla="*/ 275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485">
                    <a:moveTo>
                      <a:pt x="216" y="65"/>
                    </a:moveTo>
                    <a:cubicBezTo>
                      <a:pt x="251" y="102"/>
                      <a:pt x="251" y="102"/>
                      <a:pt x="251" y="102"/>
                    </a:cubicBezTo>
                    <a:cubicBezTo>
                      <a:pt x="251" y="102"/>
                      <a:pt x="269" y="105"/>
                      <a:pt x="263" y="134"/>
                    </a:cubicBezTo>
                    <a:cubicBezTo>
                      <a:pt x="263" y="134"/>
                      <a:pt x="242" y="147"/>
                      <a:pt x="216" y="164"/>
                    </a:cubicBezTo>
                    <a:cubicBezTo>
                      <a:pt x="216" y="136"/>
                      <a:pt x="216" y="136"/>
                      <a:pt x="216" y="136"/>
                    </a:cubicBezTo>
                    <a:cubicBezTo>
                      <a:pt x="224" y="132"/>
                      <a:pt x="231" y="126"/>
                      <a:pt x="231" y="126"/>
                    </a:cubicBezTo>
                    <a:cubicBezTo>
                      <a:pt x="237" y="120"/>
                      <a:pt x="234" y="98"/>
                      <a:pt x="234" y="98"/>
                    </a:cubicBezTo>
                    <a:cubicBezTo>
                      <a:pt x="234" y="93"/>
                      <a:pt x="224" y="82"/>
                      <a:pt x="216" y="74"/>
                    </a:cubicBezTo>
                    <a:lnTo>
                      <a:pt x="216" y="65"/>
                    </a:lnTo>
                    <a:close/>
                    <a:moveTo>
                      <a:pt x="18" y="275"/>
                    </a:moveTo>
                    <a:cubicBezTo>
                      <a:pt x="18" y="275"/>
                      <a:pt x="39" y="421"/>
                      <a:pt x="55" y="349"/>
                    </a:cubicBezTo>
                    <a:cubicBezTo>
                      <a:pt x="55" y="349"/>
                      <a:pt x="82" y="271"/>
                      <a:pt x="75" y="252"/>
                    </a:cubicBezTo>
                    <a:cubicBezTo>
                      <a:pt x="75" y="252"/>
                      <a:pt x="65" y="245"/>
                      <a:pt x="85" y="223"/>
                    </a:cubicBezTo>
                    <a:cubicBezTo>
                      <a:pt x="163" y="164"/>
                      <a:pt x="163" y="164"/>
                      <a:pt x="163" y="164"/>
                    </a:cubicBezTo>
                    <a:cubicBezTo>
                      <a:pt x="163" y="164"/>
                      <a:pt x="185" y="0"/>
                      <a:pt x="200" y="41"/>
                    </a:cubicBezTo>
                    <a:cubicBezTo>
                      <a:pt x="206" y="53"/>
                      <a:pt x="206" y="53"/>
                      <a:pt x="206" y="53"/>
                    </a:cubicBezTo>
                    <a:cubicBezTo>
                      <a:pt x="216" y="65"/>
                      <a:pt x="216" y="65"/>
                      <a:pt x="216" y="65"/>
                    </a:cubicBezTo>
                    <a:cubicBezTo>
                      <a:pt x="216" y="74"/>
                      <a:pt x="216" y="74"/>
                      <a:pt x="216" y="74"/>
                    </a:cubicBezTo>
                    <a:cubicBezTo>
                      <a:pt x="211" y="69"/>
                      <a:pt x="207" y="65"/>
                      <a:pt x="207" y="65"/>
                    </a:cubicBezTo>
                    <a:cubicBezTo>
                      <a:pt x="202" y="73"/>
                      <a:pt x="202" y="73"/>
                      <a:pt x="202" y="73"/>
                    </a:cubicBezTo>
                    <a:cubicBezTo>
                      <a:pt x="198" y="138"/>
                      <a:pt x="198" y="138"/>
                      <a:pt x="198" y="138"/>
                    </a:cubicBezTo>
                    <a:cubicBezTo>
                      <a:pt x="198" y="144"/>
                      <a:pt x="208" y="141"/>
                      <a:pt x="216" y="136"/>
                    </a:cubicBezTo>
                    <a:cubicBezTo>
                      <a:pt x="216" y="164"/>
                      <a:pt x="216" y="164"/>
                      <a:pt x="216" y="164"/>
                    </a:cubicBezTo>
                    <a:cubicBezTo>
                      <a:pt x="186" y="185"/>
                      <a:pt x="149" y="212"/>
                      <a:pt x="137" y="231"/>
                    </a:cubicBezTo>
                    <a:cubicBezTo>
                      <a:pt x="137" y="231"/>
                      <a:pt x="131" y="237"/>
                      <a:pt x="104" y="237"/>
                    </a:cubicBezTo>
                    <a:cubicBezTo>
                      <a:pt x="104" y="237"/>
                      <a:pt x="98" y="237"/>
                      <a:pt x="98" y="261"/>
                    </a:cubicBezTo>
                    <a:cubicBezTo>
                      <a:pt x="98" y="261"/>
                      <a:pt x="76" y="341"/>
                      <a:pt x="67" y="372"/>
                    </a:cubicBezTo>
                    <a:cubicBezTo>
                      <a:pt x="67" y="372"/>
                      <a:pt x="42" y="478"/>
                      <a:pt x="29" y="485"/>
                    </a:cubicBezTo>
                    <a:cubicBezTo>
                      <a:pt x="29" y="485"/>
                      <a:pt x="0" y="483"/>
                      <a:pt x="5" y="454"/>
                    </a:cubicBezTo>
                    <a:cubicBezTo>
                      <a:pt x="5" y="454"/>
                      <a:pt x="10" y="373"/>
                      <a:pt x="9" y="356"/>
                    </a:cubicBezTo>
                    <a:cubicBezTo>
                      <a:pt x="16" y="287"/>
                      <a:pt x="16" y="287"/>
                      <a:pt x="16" y="287"/>
                    </a:cubicBezTo>
                    <a:lnTo>
                      <a:pt x="18" y="2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 name="Freeform 10"/>
              <p:cNvSpPr/>
              <p:nvPr/>
            </p:nvSpPr>
            <p:spPr bwMode="auto">
              <a:xfrm>
                <a:off x="-4013200" y="1966913"/>
                <a:ext cx="852488" cy="579438"/>
              </a:xfrm>
              <a:custGeom>
                <a:avLst/>
                <a:gdLst>
                  <a:gd name="T0" fmla="*/ 6 w 227"/>
                  <a:gd name="T1" fmla="*/ 142 h 154"/>
                  <a:gd name="T2" fmla="*/ 126 w 227"/>
                  <a:gd name="T3" fmla="*/ 99 h 154"/>
                  <a:gd name="T4" fmla="*/ 170 w 227"/>
                  <a:gd name="T5" fmla="*/ 0 h 154"/>
                  <a:gd name="T6" fmla="*/ 161 w 227"/>
                  <a:gd name="T7" fmla="*/ 84 h 154"/>
                  <a:gd name="T8" fmla="*/ 206 w 227"/>
                  <a:gd name="T9" fmla="*/ 64 h 154"/>
                  <a:gd name="T10" fmla="*/ 209 w 227"/>
                  <a:gd name="T11" fmla="*/ 53 h 154"/>
                  <a:gd name="T12" fmla="*/ 219 w 227"/>
                  <a:gd name="T13" fmla="*/ 73 h 154"/>
                  <a:gd name="T14" fmla="*/ 43 w 227"/>
                  <a:gd name="T15" fmla="*/ 151 h 154"/>
                  <a:gd name="T16" fmla="*/ 0 w 227"/>
                  <a:gd name="T17" fmla="*/ 144 h 154"/>
                  <a:gd name="T18" fmla="*/ 6 w 227"/>
                  <a:gd name="T19" fmla="*/ 14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54">
                    <a:moveTo>
                      <a:pt x="6" y="142"/>
                    </a:moveTo>
                    <a:cubicBezTo>
                      <a:pt x="6" y="143"/>
                      <a:pt x="11" y="154"/>
                      <a:pt x="126" y="99"/>
                    </a:cubicBezTo>
                    <a:cubicBezTo>
                      <a:pt x="126" y="99"/>
                      <a:pt x="148" y="3"/>
                      <a:pt x="170" y="0"/>
                    </a:cubicBezTo>
                    <a:cubicBezTo>
                      <a:pt x="170" y="0"/>
                      <a:pt x="177" y="56"/>
                      <a:pt x="161" y="84"/>
                    </a:cubicBezTo>
                    <a:cubicBezTo>
                      <a:pt x="161" y="84"/>
                      <a:pt x="179" y="90"/>
                      <a:pt x="206" y="64"/>
                    </a:cubicBezTo>
                    <a:cubicBezTo>
                      <a:pt x="206" y="64"/>
                      <a:pt x="201" y="41"/>
                      <a:pt x="209" y="53"/>
                    </a:cubicBezTo>
                    <a:cubicBezTo>
                      <a:pt x="209" y="53"/>
                      <a:pt x="227" y="68"/>
                      <a:pt x="219" y="73"/>
                    </a:cubicBezTo>
                    <a:cubicBezTo>
                      <a:pt x="219" y="73"/>
                      <a:pt x="109" y="149"/>
                      <a:pt x="43" y="151"/>
                    </a:cubicBezTo>
                    <a:cubicBezTo>
                      <a:pt x="0" y="144"/>
                      <a:pt x="0" y="144"/>
                      <a:pt x="0" y="144"/>
                    </a:cubicBezTo>
                    <a:cubicBezTo>
                      <a:pt x="0" y="144"/>
                      <a:pt x="6" y="140"/>
                      <a:pt x="6" y="1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 name="Freeform 11"/>
              <p:cNvSpPr>
                <a:spLocks noEditPoints="1"/>
              </p:cNvSpPr>
              <p:nvPr/>
            </p:nvSpPr>
            <p:spPr bwMode="auto">
              <a:xfrm>
                <a:off x="-4021138" y="2351088"/>
                <a:ext cx="965200" cy="1166813"/>
              </a:xfrm>
              <a:custGeom>
                <a:avLst/>
                <a:gdLst>
                  <a:gd name="T0" fmla="*/ 130 w 257"/>
                  <a:gd name="T1" fmla="*/ 50 h 310"/>
                  <a:gd name="T2" fmla="*/ 218 w 257"/>
                  <a:gd name="T3" fmla="*/ 16 h 310"/>
                  <a:gd name="T4" fmla="*/ 254 w 257"/>
                  <a:gd name="T5" fmla="*/ 13 h 310"/>
                  <a:gd name="T6" fmla="*/ 254 w 257"/>
                  <a:gd name="T7" fmla="*/ 60 h 310"/>
                  <a:gd name="T8" fmla="*/ 255 w 257"/>
                  <a:gd name="T9" fmla="*/ 249 h 310"/>
                  <a:gd name="T10" fmla="*/ 195 w 257"/>
                  <a:gd name="T11" fmla="*/ 256 h 310"/>
                  <a:gd name="T12" fmla="*/ 239 w 257"/>
                  <a:gd name="T13" fmla="*/ 243 h 310"/>
                  <a:gd name="T14" fmla="*/ 242 w 257"/>
                  <a:gd name="T15" fmla="*/ 46 h 310"/>
                  <a:gd name="T16" fmla="*/ 210 w 257"/>
                  <a:gd name="T17" fmla="*/ 30 h 310"/>
                  <a:gd name="T18" fmla="*/ 130 w 257"/>
                  <a:gd name="T19" fmla="*/ 64 h 310"/>
                  <a:gd name="T20" fmla="*/ 130 w 257"/>
                  <a:gd name="T21" fmla="*/ 50 h 310"/>
                  <a:gd name="T22" fmla="*/ 130 w 257"/>
                  <a:gd name="T23" fmla="*/ 97 h 310"/>
                  <a:gd name="T24" fmla="*/ 130 w 257"/>
                  <a:gd name="T25" fmla="*/ 160 h 310"/>
                  <a:gd name="T26" fmla="*/ 130 w 257"/>
                  <a:gd name="T27" fmla="*/ 159 h 310"/>
                  <a:gd name="T28" fmla="*/ 137 w 257"/>
                  <a:gd name="T29" fmla="*/ 156 h 310"/>
                  <a:gd name="T30" fmla="*/ 139 w 257"/>
                  <a:gd name="T31" fmla="*/ 187 h 310"/>
                  <a:gd name="T32" fmla="*/ 130 w 257"/>
                  <a:gd name="T33" fmla="*/ 191 h 310"/>
                  <a:gd name="T34" fmla="*/ 130 w 257"/>
                  <a:gd name="T35" fmla="*/ 205 h 310"/>
                  <a:gd name="T36" fmla="*/ 135 w 257"/>
                  <a:gd name="T37" fmla="*/ 202 h 310"/>
                  <a:gd name="T38" fmla="*/ 144 w 257"/>
                  <a:gd name="T39" fmla="*/ 246 h 310"/>
                  <a:gd name="T40" fmla="*/ 151 w 257"/>
                  <a:gd name="T41" fmla="*/ 190 h 310"/>
                  <a:gd name="T42" fmla="*/ 137 w 257"/>
                  <a:gd name="T43" fmla="*/ 139 h 310"/>
                  <a:gd name="T44" fmla="*/ 161 w 257"/>
                  <a:gd name="T45" fmla="*/ 96 h 310"/>
                  <a:gd name="T46" fmla="*/ 138 w 257"/>
                  <a:gd name="T47" fmla="*/ 87 h 310"/>
                  <a:gd name="T48" fmla="*/ 130 w 257"/>
                  <a:gd name="T49" fmla="*/ 97 h 310"/>
                  <a:gd name="T50" fmla="*/ 13 w 257"/>
                  <a:gd name="T51" fmla="*/ 213 h 310"/>
                  <a:gd name="T52" fmla="*/ 0 w 257"/>
                  <a:gd name="T53" fmla="*/ 201 h 310"/>
                  <a:gd name="T54" fmla="*/ 47 w 257"/>
                  <a:gd name="T55" fmla="*/ 102 h 310"/>
                  <a:gd name="T56" fmla="*/ 130 w 257"/>
                  <a:gd name="T57" fmla="*/ 50 h 310"/>
                  <a:gd name="T58" fmla="*/ 130 w 257"/>
                  <a:gd name="T59" fmla="*/ 64 h 310"/>
                  <a:gd name="T60" fmla="*/ 85 w 257"/>
                  <a:gd name="T61" fmla="*/ 100 h 310"/>
                  <a:gd name="T62" fmla="*/ 130 w 257"/>
                  <a:gd name="T63" fmla="*/ 97 h 310"/>
                  <a:gd name="T64" fmla="*/ 130 w 257"/>
                  <a:gd name="T65" fmla="*/ 160 h 310"/>
                  <a:gd name="T66" fmla="*/ 117 w 257"/>
                  <a:gd name="T67" fmla="*/ 188 h 310"/>
                  <a:gd name="T68" fmla="*/ 130 w 257"/>
                  <a:gd name="T69" fmla="*/ 191 h 310"/>
                  <a:gd name="T70" fmla="*/ 130 w 257"/>
                  <a:gd name="T71" fmla="*/ 205 h 310"/>
                  <a:gd name="T72" fmla="*/ 100 w 257"/>
                  <a:gd name="T73" fmla="*/ 203 h 310"/>
                  <a:gd name="T74" fmla="*/ 126 w 257"/>
                  <a:gd name="T75" fmla="*/ 154 h 310"/>
                  <a:gd name="T76" fmla="*/ 122 w 257"/>
                  <a:gd name="T77" fmla="*/ 126 h 310"/>
                  <a:gd name="T78" fmla="*/ 127 w 257"/>
                  <a:gd name="T79" fmla="*/ 110 h 310"/>
                  <a:gd name="T80" fmla="*/ 105 w 257"/>
                  <a:gd name="T81" fmla="*/ 131 h 310"/>
                  <a:gd name="T82" fmla="*/ 88 w 257"/>
                  <a:gd name="T83" fmla="*/ 124 h 310"/>
                  <a:gd name="T84" fmla="*/ 45 w 257"/>
                  <a:gd name="T85" fmla="*/ 125 h 310"/>
                  <a:gd name="T86" fmla="*/ 11 w 257"/>
                  <a:gd name="T87" fmla="*/ 203 h 310"/>
                  <a:gd name="T88" fmla="*/ 11 w 257"/>
                  <a:gd name="T89" fmla="*/ 208 h 310"/>
                  <a:gd name="T90" fmla="*/ 13 w 257"/>
                  <a:gd name="T91" fmla="*/ 21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10">
                    <a:moveTo>
                      <a:pt x="130" y="50"/>
                    </a:moveTo>
                    <a:cubicBezTo>
                      <a:pt x="156" y="36"/>
                      <a:pt x="186" y="24"/>
                      <a:pt x="218" y="16"/>
                    </a:cubicBezTo>
                    <a:cubicBezTo>
                      <a:pt x="218" y="16"/>
                      <a:pt x="239" y="0"/>
                      <a:pt x="254" y="13"/>
                    </a:cubicBezTo>
                    <a:cubicBezTo>
                      <a:pt x="254" y="13"/>
                      <a:pt x="257" y="12"/>
                      <a:pt x="254" y="60"/>
                    </a:cubicBezTo>
                    <a:cubicBezTo>
                      <a:pt x="254" y="60"/>
                      <a:pt x="243" y="195"/>
                      <a:pt x="255" y="249"/>
                    </a:cubicBezTo>
                    <a:cubicBezTo>
                      <a:pt x="255" y="249"/>
                      <a:pt x="245" y="310"/>
                      <a:pt x="195" y="256"/>
                    </a:cubicBezTo>
                    <a:cubicBezTo>
                      <a:pt x="195" y="256"/>
                      <a:pt x="239" y="279"/>
                      <a:pt x="239" y="243"/>
                    </a:cubicBezTo>
                    <a:cubicBezTo>
                      <a:pt x="239" y="243"/>
                      <a:pt x="229" y="87"/>
                      <a:pt x="242" y="46"/>
                    </a:cubicBezTo>
                    <a:cubicBezTo>
                      <a:pt x="242" y="46"/>
                      <a:pt x="245" y="24"/>
                      <a:pt x="210" y="30"/>
                    </a:cubicBezTo>
                    <a:cubicBezTo>
                      <a:pt x="210" y="30"/>
                      <a:pt x="166" y="45"/>
                      <a:pt x="130" y="64"/>
                    </a:cubicBezTo>
                    <a:cubicBezTo>
                      <a:pt x="130" y="50"/>
                      <a:pt x="130" y="50"/>
                      <a:pt x="130" y="50"/>
                    </a:cubicBezTo>
                    <a:close/>
                    <a:moveTo>
                      <a:pt x="130" y="97"/>
                    </a:moveTo>
                    <a:cubicBezTo>
                      <a:pt x="130" y="160"/>
                      <a:pt x="130" y="160"/>
                      <a:pt x="130" y="160"/>
                    </a:cubicBezTo>
                    <a:cubicBezTo>
                      <a:pt x="130" y="159"/>
                      <a:pt x="130" y="159"/>
                      <a:pt x="130" y="159"/>
                    </a:cubicBezTo>
                    <a:cubicBezTo>
                      <a:pt x="137" y="156"/>
                      <a:pt x="137" y="156"/>
                      <a:pt x="137" y="156"/>
                    </a:cubicBezTo>
                    <a:cubicBezTo>
                      <a:pt x="137" y="156"/>
                      <a:pt x="148" y="171"/>
                      <a:pt x="139" y="187"/>
                    </a:cubicBezTo>
                    <a:cubicBezTo>
                      <a:pt x="139" y="187"/>
                      <a:pt x="135" y="189"/>
                      <a:pt x="130" y="191"/>
                    </a:cubicBezTo>
                    <a:cubicBezTo>
                      <a:pt x="130" y="205"/>
                      <a:pt x="130" y="205"/>
                      <a:pt x="130" y="205"/>
                    </a:cubicBezTo>
                    <a:cubicBezTo>
                      <a:pt x="133" y="203"/>
                      <a:pt x="135" y="202"/>
                      <a:pt x="135" y="202"/>
                    </a:cubicBezTo>
                    <a:cubicBezTo>
                      <a:pt x="136" y="253"/>
                      <a:pt x="144" y="246"/>
                      <a:pt x="144" y="246"/>
                    </a:cubicBezTo>
                    <a:cubicBezTo>
                      <a:pt x="151" y="190"/>
                      <a:pt x="151" y="190"/>
                      <a:pt x="151" y="190"/>
                    </a:cubicBezTo>
                    <a:cubicBezTo>
                      <a:pt x="176" y="156"/>
                      <a:pt x="137" y="139"/>
                      <a:pt x="137" y="139"/>
                    </a:cubicBezTo>
                    <a:cubicBezTo>
                      <a:pt x="121" y="127"/>
                      <a:pt x="161" y="96"/>
                      <a:pt x="161" y="96"/>
                    </a:cubicBezTo>
                    <a:cubicBezTo>
                      <a:pt x="167" y="75"/>
                      <a:pt x="138" y="87"/>
                      <a:pt x="138" y="87"/>
                    </a:cubicBezTo>
                    <a:cubicBezTo>
                      <a:pt x="135" y="91"/>
                      <a:pt x="133" y="94"/>
                      <a:pt x="130" y="97"/>
                    </a:cubicBezTo>
                    <a:close/>
                    <a:moveTo>
                      <a:pt x="13" y="213"/>
                    </a:moveTo>
                    <a:cubicBezTo>
                      <a:pt x="13" y="213"/>
                      <a:pt x="8" y="230"/>
                      <a:pt x="0" y="201"/>
                    </a:cubicBezTo>
                    <a:cubicBezTo>
                      <a:pt x="0" y="201"/>
                      <a:pt x="0" y="165"/>
                      <a:pt x="47" y="102"/>
                    </a:cubicBezTo>
                    <a:cubicBezTo>
                      <a:pt x="47" y="102"/>
                      <a:pt x="82" y="75"/>
                      <a:pt x="130" y="50"/>
                    </a:cubicBezTo>
                    <a:cubicBezTo>
                      <a:pt x="130" y="64"/>
                      <a:pt x="130" y="64"/>
                      <a:pt x="130" y="64"/>
                    </a:cubicBezTo>
                    <a:cubicBezTo>
                      <a:pt x="106" y="76"/>
                      <a:pt x="86" y="89"/>
                      <a:pt x="85" y="100"/>
                    </a:cubicBezTo>
                    <a:cubicBezTo>
                      <a:pt x="85" y="100"/>
                      <a:pt x="98" y="128"/>
                      <a:pt x="130" y="97"/>
                    </a:cubicBezTo>
                    <a:cubicBezTo>
                      <a:pt x="130" y="160"/>
                      <a:pt x="130" y="160"/>
                      <a:pt x="130" y="160"/>
                    </a:cubicBezTo>
                    <a:cubicBezTo>
                      <a:pt x="117" y="188"/>
                      <a:pt x="117" y="188"/>
                      <a:pt x="117" y="188"/>
                    </a:cubicBezTo>
                    <a:cubicBezTo>
                      <a:pt x="117" y="194"/>
                      <a:pt x="124" y="193"/>
                      <a:pt x="130" y="191"/>
                    </a:cubicBezTo>
                    <a:cubicBezTo>
                      <a:pt x="130" y="205"/>
                      <a:pt x="130" y="205"/>
                      <a:pt x="130" y="205"/>
                    </a:cubicBezTo>
                    <a:cubicBezTo>
                      <a:pt x="120" y="210"/>
                      <a:pt x="100" y="219"/>
                      <a:pt x="100" y="203"/>
                    </a:cubicBezTo>
                    <a:cubicBezTo>
                      <a:pt x="126" y="154"/>
                      <a:pt x="126" y="154"/>
                      <a:pt x="126" y="154"/>
                    </a:cubicBezTo>
                    <a:cubicBezTo>
                      <a:pt x="126" y="154"/>
                      <a:pt x="107" y="140"/>
                      <a:pt x="122" y="126"/>
                    </a:cubicBezTo>
                    <a:cubicBezTo>
                      <a:pt x="122" y="126"/>
                      <a:pt x="121" y="111"/>
                      <a:pt x="127" y="110"/>
                    </a:cubicBezTo>
                    <a:cubicBezTo>
                      <a:pt x="127" y="110"/>
                      <a:pt x="105" y="119"/>
                      <a:pt x="105" y="131"/>
                    </a:cubicBezTo>
                    <a:cubicBezTo>
                      <a:pt x="105" y="131"/>
                      <a:pt x="93" y="136"/>
                      <a:pt x="88" y="124"/>
                    </a:cubicBezTo>
                    <a:cubicBezTo>
                      <a:pt x="88" y="124"/>
                      <a:pt x="67" y="103"/>
                      <a:pt x="45" y="125"/>
                    </a:cubicBezTo>
                    <a:cubicBezTo>
                      <a:pt x="45" y="125"/>
                      <a:pt x="10" y="159"/>
                      <a:pt x="11" y="203"/>
                    </a:cubicBezTo>
                    <a:cubicBezTo>
                      <a:pt x="11" y="208"/>
                      <a:pt x="11" y="208"/>
                      <a:pt x="11" y="208"/>
                    </a:cubicBezTo>
                    <a:lnTo>
                      <a:pt x="13" y="2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 name="Freeform 12"/>
              <p:cNvSpPr/>
              <p:nvPr/>
            </p:nvSpPr>
            <p:spPr bwMode="auto">
              <a:xfrm>
                <a:off x="-2598738" y="1789113"/>
                <a:ext cx="706438" cy="1490663"/>
              </a:xfrm>
              <a:custGeom>
                <a:avLst/>
                <a:gdLst>
                  <a:gd name="T0" fmla="*/ 101 w 188"/>
                  <a:gd name="T1" fmla="*/ 71 h 396"/>
                  <a:gd name="T2" fmla="*/ 131 w 188"/>
                  <a:gd name="T3" fmla="*/ 71 h 396"/>
                  <a:gd name="T4" fmla="*/ 107 w 188"/>
                  <a:gd name="T5" fmla="*/ 220 h 396"/>
                  <a:gd name="T6" fmla="*/ 171 w 188"/>
                  <a:gd name="T7" fmla="*/ 173 h 396"/>
                  <a:gd name="T8" fmla="*/ 161 w 188"/>
                  <a:gd name="T9" fmla="*/ 139 h 396"/>
                  <a:gd name="T10" fmla="*/ 184 w 188"/>
                  <a:gd name="T11" fmla="*/ 187 h 396"/>
                  <a:gd name="T12" fmla="*/ 101 w 188"/>
                  <a:gd name="T13" fmla="*/ 251 h 396"/>
                  <a:gd name="T14" fmla="*/ 0 w 188"/>
                  <a:gd name="T15" fmla="*/ 396 h 396"/>
                  <a:gd name="T16" fmla="*/ 66 w 188"/>
                  <a:gd name="T17" fmla="*/ 267 h 396"/>
                  <a:gd name="T18" fmla="*/ 27 w 188"/>
                  <a:gd name="T19" fmla="*/ 283 h 396"/>
                  <a:gd name="T20" fmla="*/ 20 w 188"/>
                  <a:gd name="T21" fmla="*/ 271 h 396"/>
                  <a:gd name="T22" fmla="*/ 83 w 188"/>
                  <a:gd name="T23" fmla="*/ 234 h 396"/>
                  <a:gd name="T24" fmla="*/ 102 w 188"/>
                  <a:gd name="T25" fmla="*/ 83 h 396"/>
                  <a:gd name="T26" fmla="*/ 101 w 188"/>
                  <a:gd name="T27" fmla="*/ 7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8" h="396">
                    <a:moveTo>
                      <a:pt x="101" y="71"/>
                    </a:moveTo>
                    <a:cubicBezTo>
                      <a:pt x="101" y="71"/>
                      <a:pt x="118" y="0"/>
                      <a:pt x="131" y="71"/>
                    </a:cubicBezTo>
                    <a:cubicBezTo>
                      <a:pt x="131" y="71"/>
                      <a:pt x="120" y="194"/>
                      <a:pt x="107" y="220"/>
                    </a:cubicBezTo>
                    <a:cubicBezTo>
                      <a:pt x="107" y="220"/>
                      <a:pt x="153" y="197"/>
                      <a:pt x="171" y="173"/>
                    </a:cubicBezTo>
                    <a:cubicBezTo>
                      <a:pt x="161" y="139"/>
                      <a:pt x="161" y="139"/>
                      <a:pt x="161" y="139"/>
                    </a:cubicBezTo>
                    <a:cubicBezTo>
                      <a:pt x="161" y="139"/>
                      <a:pt x="188" y="171"/>
                      <a:pt x="184" y="187"/>
                    </a:cubicBezTo>
                    <a:cubicBezTo>
                      <a:pt x="184" y="187"/>
                      <a:pt x="141" y="233"/>
                      <a:pt x="101" y="251"/>
                    </a:cubicBezTo>
                    <a:cubicBezTo>
                      <a:pt x="101" y="251"/>
                      <a:pt x="67" y="371"/>
                      <a:pt x="0" y="396"/>
                    </a:cubicBezTo>
                    <a:cubicBezTo>
                      <a:pt x="0" y="396"/>
                      <a:pt x="74" y="333"/>
                      <a:pt x="66" y="267"/>
                    </a:cubicBezTo>
                    <a:cubicBezTo>
                      <a:pt x="27" y="283"/>
                      <a:pt x="27" y="283"/>
                      <a:pt x="27" y="283"/>
                    </a:cubicBezTo>
                    <a:cubicBezTo>
                      <a:pt x="27" y="283"/>
                      <a:pt x="6" y="283"/>
                      <a:pt x="20" y="271"/>
                    </a:cubicBezTo>
                    <a:cubicBezTo>
                      <a:pt x="83" y="234"/>
                      <a:pt x="83" y="234"/>
                      <a:pt x="83" y="234"/>
                    </a:cubicBezTo>
                    <a:cubicBezTo>
                      <a:pt x="102" y="83"/>
                      <a:pt x="102" y="83"/>
                      <a:pt x="102" y="83"/>
                    </a:cubicBezTo>
                    <a:lnTo>
                      <a:pt x="101"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 name="Freeform 13"/>
              <p:cNvSpPr/>
              <p:nvPr/>
            </p:nvSpPr>
            <p:spPr bwMode="auto">
              <a:xfrm>
                <a:off x="-2197100" y="2817813"/>
                <a:ext cx="657225" cy="414338"/>
              </a:xfrm>
              <a:custGeom>
                <a:avLst/>
                <a:gdLst>
                  <a:gd name="T0" fmla="*/ 2 w 175"/>
                  <a:gd name="T1" fmla="*/ 0 h 110"/>
                  <a:gd name="T2" fmla="*/ 159 w 175"/>
                  <a:gd name="T3" fmla="*/ 82 h 110"/>
                  <a:gd name="T4" fmla="*/ 135 w 175"/>
                  <a:gd name="T5" fmla="*/ 101 h 110"/>
                  <a:gd name="T6" fmla="*/ 82 w 175"/>
                  <a:gd name="T7" fmla="*/ 85 h 110"/>
                  <a:gd name="T8" fmla="*/ 4 w 175"/>
                  <a:gd name="T9" fmla="*/ 7 h 110"/>
                  <a:gd name="T10" fmla="*/ 0 w 175"/>
                  <a:gd name="T11" fmla="*/ 4 h 110"/>
                  <a:gd name="T12" fmla="*/ 2 w 175"/>
                  <a:gd name="T13" fmla="*/ 0 h 110"/>
                </a:gdLst>
                <a:ahLst/>
                <a:cxnLst>
                  <a:cxn ang="0">
                    <a:pos x="T0" y="T1"/>
                  </a:cxn>
                  <a:cxn ang="0">
                    <a:pos x="T2" y="T3"/>
                  </a:cxn>
                  <a:cxn ang="0">
                    <a:pos x="T4" y="T5"/>
                  </a:cxn>
                  <a:cxn ang="0">
                    <a:pos x="T6" y="T7"/>
                  </a:cxn>
                  <a:cxn ang="0">
                    <a:pos x="T8" y="T9"/>
                  </a:cxn>
                  <a:cxn ang="0">
                    <a:pos x="T10" y="T11"/>
                  </a:cxn>
                  <a:cxn ang="0">
                    <a:pos x="T12" y="T13"/>
                  </a:cxn>
                </a:cxnLst>
                <a:rect l="0" t="0" r="r" b="b"/>
                <a:pathLst>
                  <a:path w="175" h="110">
                    <a:moveTo>
                      <a:pt x="2" y="0"/>
                    </a:moveTo>
                    <a:cubicBezTo>
                      <a:pt x="2" y="0"/>
                      <a:pt x="101" y="87"/>
                      <a:pt x="159" y="82"/>
                    </a:cubicBezTo>
                    <a:cubicBezTo>
                      <a:pt x="159" y="82"/>
                      <a:pt x="175" y="93"/>
                      <a:pt x="135" y="101"/>
                    </a:cubicBezTo>
                    <a:cubicBezTo>
                      <a:pt x="135" y="101"/>
                      <a:pt x="102" y="110"/>
                      <a:pt x="82" y="85"/>
                    </a:cubicBezTo>
                    <a:cubicBezTo>
                      <a:pt x="82" y="85"/>
                      <a:pt x="26" y="21"/>
                      <a:pt x="4" y="7"/>
                    </a:cubicBezTo>
                    <a:cubicBezTo>
                      <a:pt x="0" y="4"/>
                      <a:pt x="0" y="4"/>
                      <a:pt x="0" y="4"/>
                    </a:cubicBezTo>
                    <a:cubicBezTo>
                      <a:pt x="0" y="4"/>
                      <a:pt x="2"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14"/>
              <p:cNvSpPr/>
              <p:nvPr/>
            </p:nvSpPr>
            <p:spPr bwMode="auto">
              <a:xfrm>
                <a:off x="-1273175" y="1552575"/>
                <a:ext cx="1276350" cy="2085975"/>
              </a:xfrm>
              <a:custGeom>
                <a:avLst/>
                <a:gdLst>
                  <a:gd name="T0" fmla="*/ 71 w 340"/>
                  <a:gd name="T1" fmla="*/ 122 h 554"/>
                  <a:gd name="T2" fmla="*/ 119 w 340"/>
                  <a:gd name="T3" fmla="*/ 219 h 554"/>
                  <a:gd name="T4" fmla="*/ 196 w 340"/>
                  <a:gd name="T5" fmla="*/ 158 h 554"/>
                  <a:gd name="T6" fmla="*/ 155 w 340"/>
                  <a:gd name="T7" fmla="*/ 147 h 554"/>
                  <a:gd name="T8" fmla="*/ 132 w 340"/>
                  <a:gd name="T9" fmla="*/ 159 h 554"/>
                  <a:gd name="T10" fmla="*/ 140 w 340"/>
                  <a:gd name="T11" fmla="*/ 145 h 554"/>
                  <a:gd name="T12" fmla="*/ 137 w 340"/>
                  <a:gd name="T13" fmla="*/ 134 h 554"/>
                  <a:gd name="T14" fmla="*/ 165 w 340"/>
                  <a:gd name="T15" fmla="*/ 130 h 554"/>
                  <a:gd name="T16" fmla="*/ 211 w 340"/>
                  <a:gd name="T17" fmla="*/ 58 h 554"/>
                  <a:gd name="T18" fmla="*/ 221 w 340"/>
                  <a:gd name="T19" fmla="*/ 0 h 554"/>
                  <a:gd name="T20" fmla="*/ 218 w 340"/>
                  <a:gd name="T21" fmla="*/ 74 h 554"/>
                  <a:gd name="T22" fmla="*/ 179 w 340"/>
                  <a:gd name="T23" fmla="*/ 124 h 554"/>
                  <a:gd name="T24" fmla="*/ 218 w 340"/>
                  <a:gd name="T25" fmla="*/ 141 h 554"/>
                  <a:gd name="T26" fmla="*/ 340 w 340"/>
                  <a:gd name="T27" fmla="*/ 104 h 554"/>
                  <a:gd name="T28" fmla="*/ 253 w 340"/>
                  <a:gd name="T29" fmla="*/ 243 h 554"/>
                  <a:gd name="T30" fmla="*/ 273 w 340"/>
                  <a:gd name="T31" fmla="*/ 287 h 554"/>
                  <a:gd name="T32" fmla="*/ 179 w 340"/>
                  <a:gd name="T33" fmla="*/ 357 h 554"/>
                  <a:gd name="T34" fmla="*/ 176 w 340"/>
                  <a:gd name="T35" fmla="*/ 379 h 554"/>
                  <a:gd name="T36" fmla="*/ 273 w 340"/>
                  <a:gd name="T37" fmla="*/ 385 h 554"/>
                  <a:gd name="T38" fmla="*/ 199 w 340"/>
                  <a:gd name="T39" fmla="*/ 423 h 554"/>
                  <a:gd name="T40" fmla="*/ 225 w 340"/>
                  <a:gd name="T41" fmla="*/ 377 h 554"/>
                  <a:gd name="T42" fmla="*/ 178 w 340"/>
                  <a:gd name="T43" fmla="*/ 398 h 554"/>
                  <a:gd name="T44" fmla="*/ 185 w 340"/>
                  <a:gd name="T45" fmla="*/ 553 h 554"/>
                  <a:gd name="T46" fmla="*/ 91 w 340"/>
                  <a:gd name="T47" fmla="*/ 526 h 554"/>
                  <a:gd name="T48" fmla="*/ 179 w 340"/>
                  <a:gd name="T49" fmla="*/ 522 h 554"/>
                  <a:gd name="T50" fmla="*/ 169 w 340"/>
                  <a:gd name="T51" fmla="*/ 403 h 554"/>
                  <a:gd name="T52" fmla="*/ 57 w 340"/>
                  <a:gd name="T53" fmla="*/ 465 h 554"/>
                  <a:gd name="T54" fmla="*/ 12 w 340"/>
                  <a:gd name="T55" fmla="*/ 457 h 554"/>
                  <a:gd name="T56" fmla="*/ 166 w 340"/>
                  <a:gd name="T57" fmla="*/ 379 h 554"/>
                  <a:gd name="T58" fmla="*/ 205 w 340"/>
                  <a:gd name="T59" fmla="*/ 319 h 554"/>
                  <a:gd name="T60" fmla="*/ 229 w 340"/>
                  <a:gd name="T61" fmla="*/ 273 h 554"/>
                  <a:gd name="T62" fmla="*/ 88 w 340"/>
                  <a:gd name="T63" fmla="*/ 326 h 554"/>
                  <a:gd name="T64" fmla="*/ 226 w 340"/>
                  <a:gd name="T65" fmla="*/ 266 h 554"/>
                  <a:gd name="T66" fmla="*/ 222 w 340"/>
                  <a:gd name="T67" fmla="*/ 246 h 554"/>
                  <a:gd name="T68" fmla="*/ 235 w 340"/>
                  <a:gd name="T69" fmla="*/ 242 h 554"/>
                  <a:gd name="T70" fmla="*/ 304 w 340"/>
                  <a:gd name="T71" fmla="*/ 114 h 554"/>
                  <a:gd name="T72" fmla="*/ 209 w 340"/>
                  <a:gd name="T73" fmla="*/ 166 h 554"/>
                  <a:gd name="T74" fmla="*/ 185 w 340"/>
                  <a:gd name="T75" fmla="*/ 203 h 554"/>
                  <a:gd name="T76" fmla="*/ 198 w 340"/>
                  <a:gd name="T77" fmla="*/ 221 h 554"/>
                  <a:gd name="T78" fmla="*/ 176 w 340"/>
                  <a:gd name="T79" fmla="*/ 213 h 554"/>
                  <a:gd name="T80" fmla="*/ 135 w 340"/>
                  <a:gd name="T81" fmla="*/ 253 h 554"/>
                  <a:gd name="T82" fmla="*/ 161 w 340"/>
                  <a:gd name="T83" fmla="*/ 196 h 554"/>
                  <a:gd name="T84" fmla="*/ 94 w 340"/>
                  <a:gd name="T85" fmla="*/ 279 h 554"/>
                  <a:gd name="T86" fmla="*/ 68 w 340"/>
                  <a:gd name="T87" fmla="*/ 231 h 554"/>
                  <a:gd name="T88" fmla="*/ 61 w 340"/>
                  <a:gd name="T89" fmla="*/ 197 h 554"/>
                  <a:gd name="T90" fmla="*/ 92 w 340"/>
                  <a:gd name="T91" fmla="*/ 247 h 554"/>
                  <a:gd name="T92" fmla="*/ 109 w 340"/>
                  <a:gd name="T93" fmla="*/ 230 h 554"/>
                  <a:gd name="T94" fmla="*/ 66 w 340"/>
                  <a:gd name="T95" fmla="*/ 121 h 554"/>
                  <a:gd name="T96" fmla="*/ 69 w 340"/>
                  <a:gd name="T97" fmla="*/ 122 h 554"/>
                  <a:gd name="T98" fmla="*/ 71 w 340"/>
                  <a:gd name="T99" fmla="*/ 122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0" h="554">
                    <a:moveTo>
                      <a:pt x="71" y="122"/>
                    </a:moveTo>
                    <a:cubicBezTo>
                      <a:pt x="71" y="123"/>
                      <a:pt x="126" y="161"/>
                      <a:pt x="119" y="219"/>
                    </a:cubicBezTo>
                    <a:cubicBezTo>
                      <a:pt x="119" y="219"/>
                      <a:pt x="177" y="171"/>
                      <a:pt x="196" y="158"/>
                    </a:cubicBezTo>
                    <a:cubicBezTo>
                      <a:pt x="196" y="158"/>
                      <a:pt x="207" y="136"/>
                      <a:pt x="155" y="147"/>
                    </a:cubicBezTo>
                    <a:cubicBezTo>
                      <a:pt x="155" y="147"/>
                      <a:pt x="143" y="160"/>
                      <a:pt x="132" y="159"/>
                    </a:cubicBezTo>
                    <a:cubicBezTo>
                      <a:pt x="132" y="159"/>
                      <a:pt x="139" y="151"/>
                      <a:pt x="140" y="145"/>
                    </a:cubicBezTo>
                    <a:cubicBezTo>
                      <a:pt x="140" y="145"/>
                      <a:pt x="115" y="142"/>
                      <a:pt x="137" y="134"/>
                    </a:cubicBezTo>
                    <a:cubicBezTo>
                      <a:pt x="165" y="130"/>
                      <a:pt x="165" y="130"/>
                      <a:pt x="165" y="130"/>
                    </a:cubicBezTo>
                    <a:cubicBezTo>
                      <a:pt x="165" y="130"/>
                      <a:pt x="171" y="114"/>
                      <a:pt x="211" y="58"/>
                    </a:cubicBezTo>
                    <a:cubicBezTo>
                      <a:pt x="211" y="58"/>
                      <a:pt x="241" y="31"/>
                      <a:pt x="221" y="0"/>
                    </a:cubicBezTo>
                    <a:cubicBezTo>
                      <a:pt x="221" y="0"/>
                      <a:pt x="268" y="19"/>
                      <a:pt x="218" y="74"/>
                    </a:cubicBezTo>
                    <a:cubicBezTo>
                      <a:pt x="218" y="74"/>
                      <a:pt x="190" y="99"/>
                      <a:pt x="179" y="124"/>
                    </a:cubicBezTo>
                    <a:cubicBezTo>
                      <a:pt x="179" y="124"/>
                      <a:pt x="217" y="126"/>
                      <a:pt x="218" y="141"/>
                    </a:cubicBezTo>
                    <a:cubicBezTo>
                      <a:pt x="218" y="141"/>
                      <a:pt x="325" y="73"/>
                      <a:pt x="340" y="104"/>
                    </a:cubicBezTo>
                    <a:cubicBezTo>
                      <a:pt x="340" y="104"/>
                      <a:pt x="313" y="163"/>
                      <a:pt x="253" y="243"/>
                    </a:cubicBezTo>
                    <a:cubicBezTo>
                      <a:pt x="253" y="243"/>
                      <a:pt x="300" y="248"/>
                      <a:pt x="273" y="287"/>
                    </a:cubicBezTo>
                    <a:cubicBezTo>
                      <a:pt x="273" y="287"/>
                      <a:pt x="182" y="350"/>
                      <a:pt x="179" y="357"/>
                    </a:cubicBezTo>
                    <a:cubicBezTo>
                      <a:pt x="179" y="357"/>
                      <a:pt x="176" y="364"/>
                      <a:pt x="176" y="379"/>
                    </a:cubicBezTo>
                    <a:cubicBezTo>
                      <a:pt x="176" y="379"/>
                      <a:pt x="268" y="347"/>
                      <a:pt x="273" y="385"/>
                    </a:cubicBezTo>
                    <a:cubicBezTo>
                      <a:pt x="273" y="385"/>
                      <a:pt x="234" y="418"/>
                      <a:pt x="199" y="423"/>
                    </a:cubicBezTo>
                    <a:cubicBezTo>
                      <a:pt x="199" y="423"/>
                      <a:pt x="277" y="376"/>
                      <a:pt x="225" y="377"/>
                    </a:cubicBezTo>
                    <a:cubicBezTo>
                      <a:pt x="225" y="377"/>
                      <a:pt x="178" y="389"/>
                      <a:pt x="178" y="398"/>
                    </a:cubicBezTo>
                    <a:cubicBezTo>
                      <a:pt x="178" y="398"/>
                      <a:pt x="213" y="542"/>
                      <a:pt x="185" y="553"/>
                    </a:cubicBezTo>
                    <a:cubicBezTo>
                      <a:pt x="185" y="553"/>
                      <a:pt x="116" y="550"/>
                      <a:pt x="91" y="526"/>
                    </a:cubicBezTo>
                    <a:cubicBezTo>
                      <a:pt x="91" y="526"/>
                      <a:pt x="155" y="554"/>
                      <a:pt x="179" y="522"/>
                    </a:cubicBezTo>
                    <a:cubicBezTo>
                      <a:pt x="179" y="522"/>
                      <a:pt x="179" y="438"/>
                      <a:pt x="169" y="403"/>
                    </a:cubicBezTo>
                    <a:cubicBezTo>
                      <a:pt x="169" y="403"/>
                      <a:pt x="61" y="457"/>
                      <a:pt x="57" y="465"/>
                    </a:cubicBezTo>
                    <a:cubicBezTo>
                      <a:pt x="57" y="465"/>
                      <a:pt x="0" y="468"/>
                      <a:pt x="12" y="457"/>
                    </a:cubicBezTo>
                    <a:cubicBezTo>
                      <a:pt x="12" y="457"/>
                      <a:pt x="138" y="388"/>
                      <a:pt x="166" y="379"/>
                    </a:cubicBezTo>
                    <a:cubicBezTo>
                      <a:pt x="166" y="379"/>
                      <a:pt x="158" y="366"/>
                      <a:pt x="205" y="319"/>
                    </a:cubicBezTo>
                    <a:cubicBezTo>
                      <a:pt x="205" y="319"/>
                      <a:pt x="271" y="244"/>
                      <a:pt x="229" y="273"/>
                    </a:cubicBezTo>
                    <a:cubicBezTo>
                      <a:pt x="229" y="273"/>
                      <a:pt x="128" y="325"/>
                      <a:pt x="88" y="326"/>
                    </a:cubicBezTo>
                    <a:cubicBezTo>
                      <a:pt x="88" y="326"/>
                      <a:pt x="205" y="264"/>
                      <a:pt x="226" y="266"/>
                    </a:cubicBezTo>
                    <a:cubicBezTo>
                      <a:pt x="226" y="266"/>
                      <a:pt x="231" y="247"/>
                      <a:pt x="222" y="246"/>
                    </a:cubicBezTo>
                    <a:cubicBezTo>
                      <a:pt x="222" y="246"/>
                      <a:pt x="226" y="240"/>
                      <a:pt x="235" y="242"/>
                    </a:cubicBezTo>
                    <a:cubicBezTo>
                      <a:pt x="235" y="242"/>
                      <a:pt x="340" y="104"/>
                      <a:pt x="304" y="114"/>
                    </a:cubicBezTo>
                    <a:cubicBezTo>
                      <a:pt x="304" y="114"/>
                      <a:pt x="216" y="150"/>
                      <a:pt x="209" y="166"/>
                    </a:cubicBezTo>
                    <a:cubicBezTo>
                      <a:pt x="185" y="203"/>
                      <a:pt x="185" y="203"/>
                      <a:pt x="185" y="203"/>
                    </a:cubicBezTo>
                    <a:cubicBezTo>
                      <a:pt x="198" y="221"/>
                      <a:pt x="198" y="221"/>
                      <a:pt x="198" y="221"/>
                    </a:cubicBezTo>
                    <a:cubicBezTo>
                      <a:pt x="176" y="213"/>
                      <a:pt x="176" y="213"/>
                      <a:pt x="176" y="213"/>
                    </a:cubicBezTo>
                    <a:cubicBezTo>
                      <a:pt x="176" y="213"/>
                      <a:pt x="147" y="251"/>
                      <a:pt x="135" y="253"/>
                    </a:cubicBezTo>
                    <a:cubicBezTo>
                      <a:pt x="135" y="253"/>
                      <a:pt x="202" y="169"/>
                      <a:pt x="161" y="196"/>
                    </a:cubicBezTo>
                    <a:cubicBezTo>
                      <a:pt x="161" y="196"/>
                      <a:pt x="94" y="249"/>
                      <a:pt x="94" y="279"/>
                    </a:cubicBezTo>
                    <a:cubicBezTo>
                      <a:pt x="94" y="279"/>
                      <a:pt x="74" y="263"/>
                      <a:pt x="68" y="231"/>
                    </a:cubicBezTo>
                    <a:cubicBezTo>
                      <a:pt x="68" y="231"/>
                      <a:pt x="67" y="214"/>
                      <a:pt x="61" y="197"/>
                    </a:cubicBezTo>
                    <a:cubicBezTo>
                      <a:pt x="61" y="197"/>
                      <a:pt x="91" y="221"/>
                      <a:pt x="92" y="247"/>
                    </a:cubicBezTo>
                    <a:cubicBezTo>
                      <a:pt x="109" y="230"/>
                      <a:pt x="109" y="230"/>
                      <a:pt x="109" y="230"/>
                    </a:cubicBezTo>
                    <a:cubicBezTo>
                      <a:pt x="109" y="230"/>
                      <a:pt x="108" y="176"/>
                      <a:pt x="66" y="121"/>
                    </a:cubicBezTo>
                    <a:cubicBezTo>
                      <a:pt x="69" y="122"/>
                      <a:pt x="69" y="122"/>
                      <a:pt x="69" y="122"/>
                    </a:cubicBezTo>
                    <a:cubicBezTo>
                      <a:pt x="69" y="122"/>
                      <a:pt x="71" y="122"/>
                      <a:pt x="71"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15"/>
              <p:cNvSpPr/>
              <p:nvPr/>
            </p:nvSpPr>
            <p:spPr bwMode="auto">
              <a:xfrm>
                <a:off x="-544513" y="2189163"/>
                <a:ext cx="217488" cy="296863"/>
              </a:xfrm>
              <a:custGeom>
                <a:avLst/>
                <a:gdLst>
                  <a:gd name="T0" fmla="*/ 36 w 58"/>
                  <a:gd name="T1" fmla="*/ 1 h 79"/>
                  <a:gd name="T2" fmla="*/ 24 w 58"/>
                  <a:gd name="T3" fmla="*/ 63 h 79"/>
                  <a:gd name="T4" fmla="*/ 0 w 58"/>
                  <a:gd name="T5" fmla="*/ 79 h 79"/>
                  <a:gd name="T6" fmla="*/ 34 w 58"/>
                  <a:gd name="T7" fmla="*/ 0 h 79"/>
                  <a:gd name="T8" fmla="*/ 35 w 58"/>
                  <a:gd name="T9" fmla="*/ 1 h 79"/>
                  <a:gd name="T10" fmla="*/ 36 w 58"/>
                  <a:gd name="T11" fmla="*/ 1 h 79"/>
                </a:gdLst>
                <a:ahLst/>
                <a:cxnLst>
                  <a:cxn ang="0">
                    <a:pos x="T0" y="T1"/>
                  </a:cxn>
                  <a:cxn ang="0">
                    <a:pos x="T2" y="T3"/>
                  </a:cxn>
                  <a:cxn ang="0">
                    <a:pos x="T4" y="T5"/>
                  </a:cxn>
                  <a:cxn ang="0">
                    <a:pos x="T6" y="T7"/>
                  </a:cxn>
                  <a:cxn ang="0">
                    <a:pos x="T8" y="T9"/>
                  </a:cxn>
                  <a:cxn ang="0">
                    <a:pos x="T10" y="T11"/>
                  </a:cxn>
                </a:cxnLst>
                <a:rect l="0" t="0" r="r" b="b"/>
                <a:pathLst>
                  <a:path w="58" h="79">
                    <a:moveTo>
                      <a:pt x="36" y="1"/>
                    </a:moveTo>
                    <a:cubicBezTo>
                      <a:pt x="36" y="1"/>
                      <a:pt x="58" y="24"/>
                      <a:pt x="24" y="63"/>
                    </a:cubicBezTo>
                    <a:cubicBezTo>
                      <a:pt x="0" y="79"/>
                      <a:pt x="0" y="79"/>
                      <a:pt x="0" y="79"/>
                    </a:cubicBezTo>
                    <a:cubicBezTo>
                      <a:pt x="0" y="79"/>
                      <a:pt x="34" y="42"/>
                      <a:pt x="34" y="0"/>
                    </a:cubicBezTo>
                    <a:cubicBezTo>
                      <a:pt x="35" y="1"/>
                      <a:pt x="35" y="1"/>
                      <a:pt x="35" y="1"/>
                    </a:cubicBezTo>
                    <a:lnTo>
                      <a:pt x="3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16"/>
              <p:cNvSpPr/>
              <p:nvPr/>
            </p:nvSpPr>
            <p:spPr bwMode="auto">
              <a:xfrm>
                <a:off x="-6361113" y="2417763"/>
                <a:ext cx="161925" cy="246063"/>
              </a:xfrm>
              <a:custGeom>
                <a:avLst/>
                <a:gdLst>
                  <a:gd name="T0" fmla="*/ 21 w 43"/>
                  <a:gd name="T1" fmla="*/ 58 h 65"/>
                  <a:gd name="T2" fmla="*/ 8 w 43"/>
                  <a:gd name="T3" fmla="*/ 14 h 65"/>
                  <a:gd name="T4" fmla="*/ 22 w 43"/>
                  <a:gd name="T5" fmla="*/ 8 h 65"/>
                  <a:gd name="T6" fmla="*/ 27 w 43"/>
                  <a:gd name="T7" fmla="*/ 22 h 65"/>
                  <a:gd name="T8" fmla="*/ 22 w 43"/>
                  <a:gd name="T9" fmla="*/ 24 h 65"/>
                  <a:gd name="T10" fmla="*/ 19 w 43"/>
                  <a:gd name="T11" fmla="*/ 15 h 65"/>
                  <a:gd name="T12" fmla="*/ 14 w 43"/>
                  <a:gd name="T13" fmla="*/ 18 h 65"/>
                  <a:gd name="T14" fmla="*/ 18 w 43"/>
                  <a:gd name="T15" fmla="*/ 31 h 65"/>
                  <a:gd name="T16" fmla="*/ 34 w 43"/>
                  <a:gd name="T17" fmla="*/ 26 h 65"/>
                  <a:gd name="T18" fmla="*/ 25 w 43"/>
                  <a:gd name="T19" fmla="*/ 0 h 65"/>
                  <a:gd name="T20" fmla="*/ 0 w 43"/>
                  <a:gd name="T21" fmla="*/ 10 h 65"/>
                  <a:gd name="T22" fmla="*/ 17 w 43"/>
                  <a:gd name="T23" fmla="*/ 65 h 65"/>
                  <a:gd name="T24" fmla="*/ 43 w 43"/>
                  <a:gd name="T25" fmla="*/ 58 h 65"/>
                  <a:gd name="T26" fmla="*/ 36 w 43"/>
                  <a:gd name="T27" fmla="*/ 34 h 65"/>
                  <a:gd name="T28" fmla="*/ 21 w 43"/>
                  <a:gd name="T29" fmla="*/ 38 h 65"/>
                  <a:gd name="T30" fmla="*/ 25 w 43"/>
                  <a:gd name="T31" fmla="*/ 52 h 65"/>
                  <a:gd name="T32" fmla="*/ 31 w 43"/>
                  <a:gd name="T33" fmla="*/ 50 h 65"/>
                  <a:gd name="T34" fmla="*/ 28 w 43"/>
                  <a:gd name="T35" fmla="*/ 41 h 65"/>
                  <a:gd name="T36" fmla="*/ 33 w 43"/>
                  <a:gd name="T37" fmla="*/ 40 h 65"/>
                  <a:gd name="T38" fmla="*/ 36 w 43"/>
                  <a:gd name="T39" fmla="*/ 55 h 65"/>
                  <a:gd name="T40" fmla="*/ 25 w 43"/>
                  <a:gd name="T41" fmla="*/ 58 h 65"/>
                  <a:gd name="T42" fmla="*/ 21 w 43"/>
                  <a:gd name="T43" fmla="*/ 5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65">
                    <a:moveTo>
                      <a:pt x="21" y="58"/>
                    </a:moveTo>
                    <a:cubicBezTo>
                      <a:pt x="21" y="58"/>
                      <a:pt x="9" y="16"/>
                      <a:pt x="8" y="14"/>
                    </a:cubicBezTo>
                    <a:cubicBezTo>
                      <a:pt x="22" y="8"/>
                      <a:pt x="22" y="8"/>
                      <a:pt x="22" y="8"/>
                    </a:cubicBezTo>
                    <a:cubicBezTo>
                      <a:pt x="27" y="22"/>
                      <a:pt x="27" y="22"/>
                      <a:pt x="27" y="22"/>
                    </a:cubicBezTo>
                    <a:cubicBezTo>
                      <a:pt x="22" y="24"/>
                      <a:pt x="22" y="24"/>
                      <a:pt x="22" y="24"/>
                    </a:cubicBezTo>
                    <a:cubicBezTo>
                      <a:pt x="19" y="15"/>
                      <a:pt x="19" y="15"/>
                      <a:pt x="19" y="15"/>
                    </a:cubicBezTo>
                    <a:cubicBezTo>
                      <a:pt x="14" y="18"/>
                      <a:pt x="14" y="18"/>
                      <a:pt x="14" y="18"/>
                    </a:cubicBezTo>
                    <a:cubicBezTo>
                      <a:pt x="18" y="31"/>
                      <a:pt x="18" y="31"/>
                      <a:pt x="18" y="31"/>
                    </a:cubicBezTo>
                    <a:cubicBezTo>
                      <a:pt x="34" y="26"/>
                      <a:pt x="34" y="26"/>
                      <a:pt x="34" y="26"/>
                    </a:cubicBezTo>
                    <a:cubicBezTo>
                      <a:pt x="34" y="26"/>
                      <a:pt x="30" y="9"/>
                      <a:pt x="25" y="0"/>
                    </a:cubicBezTo>
                    <a:cubicBezTo>
                      <a:pt x="0" y="10"/>
                      <a:pt x="0" y="10"/>
                      <a:pt x="0" y="10"/>
                    </a:cubicBezTo>
                    <a:cubicBezTo>
                      <a:pt x="0" y="10"/>
                      <a:pt x="17" y="62"/>
                      <a:pt x="17" y="65"/>
                    </a:cubicBezTo>
                    <a:cubicBezTo>
                      <a:pt x="43" y="58"/>
                      <a:pt x="43" y="58"/>
                      <a:pt x="43" y="58"/>
                    </a:cubicBezTo>
                    <a:cubicBezTo>
                      <a:pt x="43" y="58"/>
                      <a:pt x="38" y="36"/>
                      <a:pt x="36" y="34"/>
                    </a:cubicBezTo>
                    <a:cubicBezTo>
                      <a:pt x="21" y="38"/>
                      <a:pt x="21" y="38"/>
                      <a:pt x="21" y="38"/>
                    </a:cubicBezTo>
                    <a:cubicBezTo>
                      <a:pt x="25" y="52"/>
                      <a:pt x="25" y="52"/>
                      <a:pt x="25" y="52"/>
                    </a:cubicBezTo>
                    <a:cubicBezTo>
                      <a:pt x="31" y="50"/>
                      <a:pt x="31" y="50"/>
                      <a:pt x="31" y="50"/>
                    </a:cubicBezTo>
                    <a:cubicBezTo>
                      <a:pt x="28" y="41"/>
                      <a:pt x="28" y="41"/>
                      <a:pt x="28" y="41"/>
                    </a:cubicBezTo>
                    <a:cubicBezTo>
                      <a:pt x="33" y="40"/>
                      <a:pt x="33" y="40"/>
                      <a:pt x="33" y="40"/>
                    </a:cubicBezTo>
                    <a:cubicBezTo>
                      <a:pt x="33" y="40"/>
                      <a:pt x="36" y="53"/>
                      <a:pt x="36" y="55"/>
                    </a:cubicBezTo>
                    <a:cubicBezTo>
                      <a:pt x="25" y="58"/>
                      <a:pt x="25" y="58"/>
                      <a:pt x="25" y="58"/>
                    </a:cubicBezTo>
                    <a:lnTo>
                      <a:pt x="21"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17"/>
              <p:cNvSpPr/>
              <p:nvPr/>
            </p:nvSpPr>
            <p:spPr bwMode="auto">
              <a:xfrm>
                <a:off x="-6480175" y="2189163"/>
                <a:ext cx="195263" cy="244475"/>
              </a:xfrm>
              <a:custGeom>
                <a:avLst/>
                <a:gdLst>
                  <a:gd name="T0" fmla="*/ 32 w 52"/>
                  <a:gd name="T1" fmla="*/ 57 h 65"/>
                  <a:gd name="T2" fmla="*/ 9 w 52"/>
                  <a:gd name="T3" fmla="*/ 16 h 65"/>
                  <a:gd name="T4" fmla="*/ 21 w 52"/>
                  <a:gd name="T5" fmla="*/ 8 h 65"/>
                  <a:gd name="T6" fmla="*/ 29 w 52"/>
                  <a:gd name="T7" fmla="*/ 21 h 65"/>
                  <a:gd name="T8" fmla="*/ 25 w 52"/>
                  <a:gd name="T9" fmla="*/ 23 h 65"/>
                  <a:gd name="T10" fmla="*/ 20 w 52"/>
                  <a:gd name="T11" fmla="*/ 16 h 65"/>
                  <a:gd name="T12" fmla="*/ 16 w 52"/>
                  <a:gd name="T13" fmla="*/ 19 h 65"/>
                  <a:gd name="T14" fmla="*/ 23 w 52"/>
                  <a:gd name="T15" fmla="*/ 31 h 65"/>
                  <a:gd name="T16" fmla="*/ 37 w 52"/>
                  <a:gd name="T17" fmla="*/ 23 h 65"/>
                  <a:gd name="T18" fmla="*/ 22 w 52"/>
                  <a:gd name="T19" fmla="*/ 0 h 65"/>
                  <a:gd name="T20" fmla="*/ 0 w 52"/>
                  <a:gd name="T21" fmla="*/ 15 h 65"/>
                  <a:gd name="T22" fmla="*/ 28 w 52"/>
                  <a:gd name="T23" fmla="*/ 65 h 65"/>
                  <a:gd name="T24" fmla="*/ 52 w 52"/>
                  <a:gd name="T25" fmla="*/ 53 h 65"/>
                  <a:gd name="T26" fmla="*/ 41 w 52"/>
                  <a:gd name="T27" fmla="*/ 30 h 65"/>
                  <a:gd name="T28" fmla="*/ 27 w 52"/>
                  <a:gd name="T29" fmla="*/ 38 h 65"/>
                  <a:gd name="T30" fmla="*/ 34 w 52"/>
                  <a:gd name="T31" fmla="*/ 50 h 65"/>
                  <a:gd name="T32" fmla="*/ 39 w 52"/>
                  <a:gd name="T33" fmla="*/ 47 h 65"/>
                  <a:gd name="T34" fmla="*/ 35 w 52"/>
                  <a:gd name="T35" fmla="*/ 39 h 65"/>
                  <a:gd name="T36" fmla="*/ 39 w 52"/>
                  <a:gd name="T37" fmla="*/ 37 h 65"/>
                  <a:gd name="T38" fmla="*/ 45 w 52"/>
                  <a:gd name="T39" fmla="*/ 51 h 65"/>
                  <a:gd name="T40" fmla="*/ 35 w 52"/>
                  <a:gd name="T41" fmla="*/ 56 h 65"/>
                  <a:gd name="T42" fmla="*/ 32 w 52"/>
                  <a:gd name="T43"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65">
                    <a:moveTo>
                      <a:pt x="32" y="57"/>
                    </a:moveTo>
                    <a:cubicBezTo>
                      <a:pt x="32" y="57"/>
                      <a:pt x="11" y="19"/>
                      <a:pt x="9" y="16"/>
                    </a:cubicBezTo>
                    <a:cubicBezTo>
                      <a:pt x="21" y="8"/>
                      <a:pt x="21" y="8"/>
                      <a:pt x="21" y="8"/>
                    </a:cubicBezTo>
                    <a:cubicBezTo>
                      <a:pt x="29" y="21"/>
                      <a:pt x="29" y="21"/>
                      <a:pt x="29" y="21"/>
                    </a:cubicBezTo>
                    <a:cubicBezTo>
                      <a:pt x="25" y="23"/>
                      <a:pt x="25" y="23"/>
                      <a:pt x="25" y="23"/>
                    </a:cubicBezTo>
                    <a:cubicBezTo>
                      <a:pt x="20" y="16"/>
                      <a:pt x="20" y="16"/>
                      <a:pt x="20" y="16"/>
                    </a:cubicBezTo>
                    <a:cubicBezTo>
                      <a:pt x="16" y="19"/>
                      <a:pt x="16" y="19"/>
                      <a:pt x="16" y="19"/>
                    </a:cubicBezTo>
                    <a:cubicBezTo>
                      <a:pt x="23" y="31"/>
                      <a:pt x="23" y="31"/>
                      <a:pt x="23" y="31"/>
                    </a:cubicBezTo>
                    <a:cubicBezTo>
                      <a:pt x="37" y="23"/>
                      <a:pt x="37" y="23"/>
                      <a:pt x="37" y="23"/>
                    </a:cubicBezTo>
                    <a:cubicBezTo>
                      <a:pt x="37" y="23"/>
                      <a:pt x="30" y="8"/>
                      <a:pt x="22" y="0"/>
                    </a:cubicBezTo>
                    <a:cubicBezTo>
                      <a:pt x="0" y="15"/>
                      <a:pt x="0" y="15"/>
                      <a:pt x="0" y="15"/>
                    </a:cubicBezTo>
                    <a:cubicBezTo>
                      <a:pt x="0" y="15"/>
                      <a:pt x="28" y="62"/>
                      <a:pt x="28" y="65"/>
                    </a:cubicBezTo>
                    <a:cubicBezTo>
                      <a:pt x="52" y="53"/>
                      <a:pt x="52" y="53"/>
                      <a:pt x="52" y="53"/>
                    </a:cubicBezTo>
                    <a:cubicBezTo>
                      <a:pt x="52" y="53"/>
                      <a:pt x="43" y="32"/>
                      <a:pt x="41" y="30"/>
                    </a:cubicBezTo>
                    <a:cubicBezTo>
                      <a:pt x="27" y="38"/>
                      <a:pt x="27" y="38"/>
                      <a:pt x="27" y="38"/>
                    </a:cubicBezTo>
                    <a:cubicBezTo>
                      <a:pt x="34" y="50"/>
                      <a:pt x="34" y="50"/>
                      <a:pt x="34" y="50"/>
                    </a:cubicBezTo>
                    <a:cubicBezTo>
                      <a:pt x="39" y="47"/>
                      <a:pt x="39" y="47"/>
                      <a:pt x="39" y="47"/>
                    </a:cubicBezTo>
                    <a:cubicBezTo>
                      <a:pt x="35" y="39"/>
                      <a:pt x="35" y="39"/>
                      <a:pt x="35" y="39"/>
                    </a:cubicBezTo>
                    <a:cubicBezTo>
                      <a:pt x="39" y="37"/>
                      <a:pt x="39" y="37"/>
                      <a:pt x="39" y="37"/>
                    </a:cubicBezTo>
                    <a:cubicBezTo>
                      <a:pt x="39" y="37"/>
                      <a:pt x="45" y="49"/>
                      <a:pt x="45" y="51"/>
                    </a:cubicBezTo>
                    <a:cubicBezTo>
                      <a:pt x="35" y="56"/>
                      <a:pt x="35" y="56"/>
                      <a:pt x="35" y="56"/>
                    </a:cubicBezTo>
                    <a:lnTo>
                      <a:pt x="32"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18"/>
              <p:cNvSpPr/>
              <p:nvPr/>
            </p:nvSpPr>
            <p:spPr bwMode="auto">
              <a:xfrm>
                <a:off x="-6634163" y="1981200"/>
                <a:ext cx="220663" cy="233363"/>
              </a:xfrm>
              <a:custGeom>
                <a:avLst/>
                <a:gdLst>
                  <a:gd name="T0" fmla="*/ 39 w 59"/>
                  <a:gd name="T1" fmla="*/ 54 h 62"/>
                  <a:gd name="T2" fmla="*/ 9 w 59"/>
                  <a:gd name="T3" fmla="*/ 19 h 62"/>
                  <a:gd name="T4" fmla="*/ 20 w 59"/>
                  <a:gd name="T5" fmla="*/ 8 h 62"/>
                  <a:gd name="T6" fmla="*/ 30 w 59"/>
                  <a:gd name="T7" fmla="*/ 19 h 62"/>
                  <a:gd name="T8" fmla="*/ 26 w 59"/>
                  <a:gd name="T9" fmla="*/ 23 h 62"/>
                  <a:gd name="T10" fmla="*/ 20 w 59"/>
                  <a:gd name="T11" fmla="*/ 16 h 62"/>
                  <a:gd name="T12" fmla="*/ 16 w 59"/>
                  <a:gd name="T13" fmla="*/ 20 h 62"/>
                  <a:gd name="T14" fmla="*/ 26 w 59"/>
                  <a:gd name="T15" fmla="*/ 31 h 62"/>
                  <a:gd name="T16" fmla="*/ 38 w 59"/>
                  <a:gd name="T17" fmla="*/ 19 h 62"/>
                  <a:gd name="T18" fmla="*/ 19 w 59"/>
                  <a:gd name="T19" fmla="*/ 0 h 62"/>
                  <a:gd name="T20" fmla="*/ 0 w 59"/>
                  <a:gd name="T21" fmla="*/ 19 h 62"/>
                  <a:gd name="T22" fmla="*/ 38 w 59"/>
                  <a:gd name="T23" fmla="*/ 62 h 62"/>
                  <a:gd name="T24" fmla="*/ 59 w 59"/>
                  <a:gd name="T25" fmla="*/ 46 h 62"/>
                  <a:gd name="T26" fmla="*/ 43 w 59"/>
                  <a:gd name="T27" fmla="*/ 26 h 62"/>
                  <a:gd name="T28" fmla="*/ 31 w 59"/>
                  <a:gd name="T29" fmla="*/ 36 h 62"/>
                  <a:gd name="T30" fmla="*/ 41 w 59"/>
                  <a:gd name="T31" fmla="*/ 47 h 62"/>
                  <a:gd name="T32" fmla="*/ 45 w 59"/>
                  <a:gd name="T33" fmla="*/ 43 h 62"/>
                  <a:gd name="T34" fmla="*/ 39 w 59"/>
                  <a:gd name="T35" fmla="*/ 36 h 62"/>
                  <a:gd name="T36" fmla="*/ 43 w 59"/>
                  <a:gd name="T37" fmla="*/ 33 h 62"/>
                  <a:gd name="T38" fmla="*/ 52 w 59"/>
                  <a:gd name="T39" fmla="*/ 45 h 62"/>
                  <a:gd name="T40" fmla="*/ 43 w 59"/>
                  <a:gd name="T41" fmla="*/ 52 h 62"/>
                  <a:gd name="T42" fmla="*/ 39 w 59"/>
                  <a:gd name="T43"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62">
                    <a:moveTo>
                      <a:pt x="39" y="54"/>
                    </a:moveTo>
                    <a:cubicBezTo>
                      <a:pt x="39" y="54"/>
                      <a:pt x="12" y="21"/>
                      <a:pt x="9" y="19"/>
                    </a:cubicBezTo>
                    <a:cubicBezTo>
                      <a:pt x="20" y="8"/>
                      <a:pt x="20" y="8"/>
                      <a:pt x="20" y="8"/>
                    </a:cubicBezTo>
                    <a:cubicBezTo>
                      <a:pt x="30" y="19"/>
                      <a:pt x="30" y="19"/>
                      <a:pt x="30" y="19"/>
                    </a:cubicBezTo>
                    <a:cubicBezTo>
                      <a:pt x="26" y="23"/>
                      <a:pt x="26" y="23"/>
                      <a:pt x="26" y="23"/>
                    </a:cubicBezTo>
                    <a:cubicBezTo>
                      <a:pt x="20" y="16"/>
                      <a:pt x="20" y="16"/>
                      <a:pt x="20" y="16"/>
                    </a:cubicBezTo>
                    <a:cubicBezTo>
                      <a:pt x="16" y="20"/>
                      <a:pt x="16" y="20"/>
                      <a:pt x="16" y="20"/>
                    </a:cubicBezTo>
                    <a:cubicBezTo>
                      <a:pt x="26" y="31"/>
                      <a:pt x="26" y="31"/>
                      <a:pt x="26" y="31"/>
                    </a:cubicBezTo>
                    <a:cubicBezTo>
                      <a:pt x="38" y="19"/>
                      <a:pt x="38" y="19"/>
                      <a:pt x="38" y="19"/>
                    </a:cubicBezTo>
                    <a:cubicBezTo>
                      <a:pt x="38" y="19"/>
                      <a:pt x="28" y="6"/>
                      <a:pt x="19" y="0"/>
                    </a:cubicBezTo>
                    <a:cubicBezTo>
                      <a:pt x="0" y="19"/>
                      <a:pt x="0" y="19"/>
                      <a:pt x="0" y="19"/>
                    </a:cubicBezTo>
                    <a:cubicBezTo>
                      <a:pt x="0" y="19"/>
                      <a:pt x="37" y="60"/>
                      <a:pt x="38" y="62"/>
                    </a:cubicBezTo>
                    <a:cubicBezTo>
                      <a:pt x="59" y="46"/>
                      <a:pt x="59" y="46"/>
                      <a:pt x="59" y="46"/>
                    </a:cubicBezTo>
                    <a:cubicBezTo>
                      <a:pt x="59" y="46"/>
                      <a:pt x="46" y="27"/>
                      <a:pt x="43" y="26"/>
                    </a:cubicBezTo>
                    <a:cubicBezTo>
                      <a:pt x="31" y="36"/>
                      <a:pt x="31" y="36"/>
                      <a:pt x="31" y="36"/>
                    </a:cubicBezTo>
                    <a:cubicBezTo>
                      <a:pt x="41" y="47"/>
                      <a:pt x="41" y="47"/>
                      <a:pt x="41" y="47"/>
                    </a:cubicBezTo>
                    <a:cubicBezTo>
                      <a:pt x="45" y="43"/>
                      <a:pt x="45" y="43"/>
                      <a:pt x="45" y="43"/>
                    </a:cubicBezTo>
                    <a:cubicBezTo>
                      <a:pt x="39" y="36"/>
                      <a:pt x="39" y="36"/>
                      <a:pt x="39" y="36"/>
                    </a:cubicBezTo>
                    <a:cubicBezTo>
                      <a:pt x="43" y="33"/>
                      <a:pt x="43" y="33"/>
                      <a:pt x="43" y="33"/>
                    </a:cubicBezTo>
                    <a:cubicBezTo>
                      <a:pt x="43" y="33"/>
                      <a:pt x="51" y="44"/>
                      <a:pt x="52" y="45"/>
                    </a:cubicBezTo>
                    <a:cubicBezTo>
                      <a:pt x="43" y="52"/>
                      <a:pt x="43" y="52"/>
                      <a:pt x="43" y="52"/>
                    </a:cubicBezTo>
                    <a:lnTo>
                      <a:pt x="39"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19"/>
              <p:cNvSpPr/>
              <p:nvPr/>
            </p:nvSpPr>
            <p:spPr bwMode="auto">
              <a:xfrm>
                <a:off x="-6821488" y="1812925"/>
                <a:ext cx="231775" cy="222250"/>
              </a:xfrm>
              <a:custGeom>
                <a:avLst/>
                <a:gdLst>
                  <a:gd name="T0" fmla="*/ 44 w 62"/>
                  <a:gd name="T1" fmla="*/ 50 h 59"/>
                  <a:gd name="T2" fmla="*/ 8 w 62"/>
                  <a:gd name="T3" fmla="*/ 21 h 59"/>
                  <a:gd name="T4" fmla="*/ 17 w 62"/>
                  <a:gd name="T5" fmla="*/ 8 h 59"/>
                  <a:gd name="T6" fmla="*/ 29 w 62"/>
                  <a:gd name="T7" fmla="*/ 17 h 59"/>
                  <a:gd name="T8" fmla="*/ 26 w 62"/>
                  <a:gd name="T9" fmla="*/ 21 h 59"/>
                  <a:gd name="T10" fmla="*/ 19 w 62"/>
                  <a:gd name="T11" fmla="*/ 16 h 59"/>
                  <a:gd name="T12" fmla="*/ 16 w 62"/>
                  <a:gd name="T13" fmla="*/ 21 h 59"/>
                  <a:gd name="T14" fmla="*/ 27 w 62"/>
                  <a:gd name="T15" fmla="*/ 29 h 59"/>
                  <a:gd name="T16" fmla="*/ 37 w 62"/>
                  <a:gd name="T17" fmla="*/ 16 h 59"/>
                  <a:gd name="T18" fmla="*/ 15 w 62"/>
                  <a:gd name="T19" fmla="*/ 0 h 59"/>
                  <a:gd name="T20" fmla="*/ 0 w 62"/>
                  <a:gd name="T21" fmla="*/ 22 h 59"/>
                  <a:gd name="T22" fmla="*/ 44 w 62"/>
                  <a:gd name="T23" fmla="*/ 59 h 59"/>
                  <a:gd name="T24" fmla="*/ 62 w 62"/>
                  <a:gd name="T25" fmla="*/ 39 h 59"/>
                  <a:gd name="T26" fmla="*/ 43 w 62"/>
                  <a:gd name="T27" fmla="*/ 22 h 59"/>
                  <a:gd name="T28" fmla="*/ 33 w 62"/>
                  <a:gd name="T29" fmla="*/ 34 h 59"/>
                  <a:gd name="T30" fmla="*/ 44 w 62"/>
                  <a:gd name="T31" fmla="*/ 43 h 59"/>
                  <a:gd name="T32" fmla="*/ 48 w 62"/>
                  <a:gd name="T33" fmla="*/ 39 h 59"/>
                  <a:gd name="T34" fmla="*/ 41 w 62"/>
                  <a:gd name="T35" fmla="*/ 32 h 59"/>
                  <a:gd name="T36" fmla="*/ 44 w 62"/>
                  <a:gd name="T37" fmla="*/ 29 h 59"/>
                  <a:gd name="T38" fmla="*/ 55 w 62"/>
                  <a:gd name="T39" fmla="*/ 39 h 59"/>
                  <a:gd name="T40" fmla="*/ 47 w 62"/>
                  <a:gd name="T41" fmla="*/ 48 h 59"/>
                  <a:gd name="T42" fmla="*/ 44 w 62"/>
                  <a:gd name="T43" fmla="*/ 5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59">
                    <a:moveTo>
                      <a:pt x="44" y="50"/>
                    </a:moveTo>
                    <a:cubicBezTo>
                      <a:pt x="44" y="50"/>
                      <a:pt x="11" y="22"/>
                      <a:pt x="8" y="21"/>
                    </a:cubicBezTo>
                    <a:cubicBezTo>
                      <a:pt x="17" y="8"/>
                      <a:pt x="17" y="8"/>
                      <a:pt x="17" y="8"/>
                    </a:cubicBezTo>
                    <a:cubicBezTo>
                      <a:pt x="29" y="17"/>
                      <a:pt x="29" y="17"/>
                      <a:pt x="29" y="17"/>
                    </a:cubicBezTo>
                    <a:cubicBezTo>
                      <a:pt x="26" y="21"/>
                      <a:pt x="26" y="21"/>
                      <a:pt x="26" y="21"/>
                    </a:cubicBezTo>
                    <a:cubicBezTo>
                      <a:pt x="19" y="16"/>
                      <a:pt x="19" y="16"/>
                      <a:pt x="19" y="16"/>
                    </a:cubicBezTo>
                    <a:cubicBezTo>
                      <a:pt x="16" y="21"/>
                      <a:pt x="16" y="21"/>
                      <a:pt x="16" y="21"/>
                    </a:cubicBezTo>
                    <a:cubicBezTo>
                      <a:pt x="27" y="29"/>
                      <a:pt x="27" y="29"/>
                      <a:pt x="27" y="29"/>
                    </a:cubicBezTo>
                    <a:cubicBezTo>
                      <a:pt x="37" y="16"/>
                      <a:pt x="37" y="16"/>
                      <a:pt x="37" y="16"/>
                    </a:cubicBezTo>
                    <a:cubicBezTo>
                      <a:pt x="37" y="16"/>
                      <a:pt x="25" y="5"/>
                      <a:pt x="15" y="0"/>
                    </a:cubicBezTo>
                    <a:cubicBezTo>
                      <a:pt x="0" y="22"/>
                      <a:pt x="0" y="22"/>
                      <a:pt x="0" y="22"/>
                    </a:cubicBezTo>
                    <a:cubicBezTo>
                      <a:pt x="0" y="22"/>
                      <a:pt x="43" y="56"/>
                      <a:pt x="44" y="59"/>
                    </a:cubicBezTo>
                    <a:cubicBezTo>
                      <a:pt x="62" y="39"/>
                      <a:pt x="62" y="39"/>
                      <a:pt x="62" y="39"/>
                    </a:cubicBezTo>
                    <a:cubicBezTo>
                      <a:pt x="62" y="39"/>
                      <a:pt x="46" y="23"/>
                      <a:pt x="43" y="22"/>
                    </a:cubicBezTo>
                    <a:cubicBezTo>
                      <a:pt x="33" y="34"/>
                      <a:pt x="33" y="34"/>
                      <a:pt x="33" y="34"/>
                    </a:cubicBezTo>
                    <a:cubicBezTo>
                      <a:pt x="44" y="43"/>
                      <a:pt x="44" y="43"/>
                      <a:pt x="44" y="43"/>
                    </a:cubicBezTo>
                    <a:cubicBezTo>
                      <a:pt x="48" y="39"/>
                      <a:pt x="48" y="39"/>
                      <a:pt x="48" y="39"/>
                    </a:cubicBezTo>
                    <a:cubicBezTo>
                      <a:pt x="41" y="32"/>
                      <a:pt x="41" y="32"/>
                      <a:pt x="41" y="32"/>
                    </a:cubicBezTo>
                    <a:cubicBezTo>
                      <a:pt x="44" y="29"/>
                      <a:pt x="44" y="29"/>
                      <a:pt x="44" y="29"/>
                    </a:cubicBezTo>
                    <a:cubicBezTo>
                      <a:pt x="44" y="29"/>
                      <a:pt x="54" y="38"/>
                      <a:pt x="55" y="39"/>
                    </a:cubicBezTo>
                    <a:cubicBezTo>
                      <a:pt x="47" y="48"/>
                      <a:pt x="47" y="48"/>
                      <a:pt x="47" y="48"/>
                    </a:cubicBezTo>
                    <a:lnTo>
                      <a:pt x="44"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20"/>
              <p:cNvSpPr/>
              <p:nvPr/>
            </p:nvSpPr>
            <p:spPr bwMode="auto">
              <a:xfrm>
                <a:off x="-7035800" y="1684338"/>
                <a:ext cx="239713" cy="195263"/>
              </a:xfrm>
              <a:custGeom>
                <a:avLst/>
                <a:gdLst>
                  <a:gd name="T0" fmla="*/ 49 w 64"/>
                  <a:gd name="T1" fmla="*/ 44 h 52"/>
                  <a:gd name="T2" fmla="*/ 8 w 64"/>
                  <a:gd name="T3" fmla="*/ 22 h 52"/>
                  <a:gd name="T4" fmla="*/ 14 w 64"/>
                  <a:gd name="T5" fmla="*/ 8 h 52"/>
                  <a:gd name="T6" fmla="*/ 28 w 64"/>
                  <a:gd name="T7" fmla="*/ 15 h 52"/>
                  <a:gd name="T8" fmla="*/ 25 w 64"/>
                  <a:gd name="T9" fmla="*/ 19 h 52"/>
                  <a:gd name="T10" fmla="*/ 17 w 64"/>
                  <a:gd name="T11" fmla="*/ 15 h 52"/>
                  <a:gd name="T12" fmla="*/ 16 w 64"/>
                  <a:gd name="T13" fmla="*/ 20 h 52"/>
                  <a:gd name="T14" fmla="*/ 28 w 64"/>
                  <a:gd name="T15" fmla="*/ 27 h 52"/>
                  <a:gd name="T16" fmla="*/ 35 w 64"/>
                  <a:gd name="T17" fmla="*/ 12 h 52"/>
                  <a:gd name="T18" fmla="*/ 11 w 64"/>
                  <a:gd name="T19" fmla="*/ 0 h 52"/>
                  <a:gd name="T20" fmla="*/ 0 w 64"/>
                  <a:gd name="T21" fmla="*/ 25 h 52"/>
                  <a:gd name="T22" fmla="*/ 51 w 64"/>
                  <a:gd name="T23" fmla="*/ 52 h 52"/>
                  <a:gd name="T24" fmla="*/ 64 w 64"/>
                  <a:gd name="T25" fmla="*/ 29 h 52"/>
                  <a:gd name="T26" fmla="*/ 43 w 64"/>
                  <a:gd name="T27" fmla="*/ 16 h 52"/>
                  <a:gd name="T28" fmla="*/ 35 w 64"/>
                  <a:gd name="T29" fmla="*/ 30 h 52"/>
                  <a:gd name="T30" fmla="*/ 48 w 64"/>
                  <a:gd name="T31" fmla="*/ 37 h 52"/>
                  <a:gd name="T32" fmla="*/ 50 w 64"/>
                  <a:gd name="T33" fmla="*/ 32 h 52"/>
                  <a:gd name="T34" fmla="*/ 42 w 64"/>
                  <a:gd name="T35" fmla="*/ 27 h 52"/>
                  <a:gd name="T36" fmla="*/ 45 w 64"/>
                  <a:gd name="T37" fmla="*/ 23 h 52"/>
                  <a:gd name="T38" fmla="*/ 57 w 64"/>
                  <a:gd name="T39" fmla="*/ 31 h 52"/>
                  <a:gd name="T40" fmla="*/ 52 w 64"/>
                  <a:gd name="T41" fmla="*/ 41 h 52"/>
                  <a:gd name="T42" fmla="*/ 49 w 64"/>
                  <a:gd name="T43"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52">
                    <a:moveTo>
                      <a:pt x="49" y="44"/>
                    </a:moveTo>
                    <a:cubicBezTo>
                      <a:pt x="49" y="44"/>
                      <a:pt x="11" y="23"/>
                      <a:pt x="8" y="22"/>
                    </a:cubicBezTo>
                    <a:cubicBezTo>
                      <a:pt x="14" y="8"/>
                      <a:pt x="14" y="8"/>
                      <a:pt x="14" y="8"/>
                    </a:cubicBezTo>
                    <a:cubicBezTo>
                      <a:pt x="28" y="15"/>
                      <a:pt x="28" y="15"/>
                      <a:pt x="28" y="15"/>
                    </a:cubicBezTo>
                    <a:cubicBezTo>
                      <a:pt x="25" y="19"/>
                      <a:pt x="25" y="19"/>
                      <a:pt x="25" y="19"/>
                    </a:cubicBezTo>
                    <a:cubicBezTo>
                      <a:pt x="17" y="15"/>
                      <a:pt x="17" y="15"/>
                      <a:pt x="17" y="15"/>
                    </a:cubicBezTo>
                    <a:cubicBezTo>
                      <a:pt x="16" y="20"/>
                      <a:pt x="16" y="20"/>
                      <a:pt x="16" y="20"/>
                    </a:cubicBezTo>
                    <a:cubicBezTo>
                      <a:pt x="28" y="27"/>
                      <a:pt x="28" y="27"/>
                      <a:pt x="28" y="27"/>
                    </a:cubicBezTo>
                    <a:cubicBezTo>
                      <a:pt x="35" y="12"/>
                      <a:pt x="35" y="12"/>
                      <a:pt x="35" y="12"/>
                    </a:cubicBezTo>
                    <a:cubicBezTo>
                      <a:pt x="35" y="12"/>
                      <a:pt x="21" y="3"/>
                      <a:pt x="11" y="0"/>
                    </a:cubicBezTo>
                    <a:cubicBezTo>
                      <a:pt x="0" y="25"/>
                      <a:pt x="0" y="25"/>
                      <a:pt x="0" y="25"/>
                    </a:cubicBezTo>
                    <a:cubicBezTo>
                      <a:pt x="0" y="25"/>
                      <a:pt x="49" y="50"/>
                      <a:pt x="51" y="52"/>
                    </a:cubicBezTo>
                    <a:cubicBezTo>
                      <a:pt x="64" y="29"/>
                      <a:pt x="64" y="29"/>
                      <a:pt x="64" y="29"/>
                    </a:cubicBezTo>
                    <a:cubicBezTo>
                      <a:pt x="64" y="29"/>
                      <a:pt x="46" y="17"/>
                      <a:pt x="43" y="16"/>
                    </a:cubicBezTo>
                    <a:cubicBezTo>
                      <a:pt x="35" y="30"/>
                      <a:pt x="35" y="30"/>
                      <a:pt x="35" y="30"/>
                    </a:cubicBezTo>
                    <a:cubicBezTo>
                      <a:pt x="48" y="37"/>
                      <a:pt x="48" y="37"/>
                      <a:pt x="48" y="37"/>
                    </a:cubicBezTo>
                    <a:cubicBezTo>
                      <a:pt x="50" y="32"/>
                      <a:pt x="50" y="32"/>
                      <a:pt x="50" y="32"/>
                    </a:cubicBezTo>
                    <a:cubicBezTo>
                      <a:pt x="42" y="27"/>
                      <a:pt x="42" y="27"/>
                      <a:pt x="42" y="27"/>
                    </a:cubicBezTo>
                    <a:cubicBezTo>
                      <a:pt x="45" y="23"/>
                      <a:pt x="45" y="23"/>
                      <a:pt x="45" y="23"/>
                    </a:cubicBezTo>
                    <a:cubicBezTo>
                      <a:pt x="45" y="23"/>
                      <a:pt x="56" y="30"/>
                      <a:pt x="57" y="31"/>
                    </a:cubicBezTo>
                    <a:cubicBezTo>
                      <a:pt x="52" y="41"/>
                      <a:pt x="52" y="41"/>
                      <a:pt x="52" y="41"/>
                    </a:cubicBezTo>
                    <a:lnTo>
                      <a:pt x="49"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21"/>
              <p:cNvSpPr/>
              <p:nvPr/>
            </p:nvSpPr>
            <p:spPr bwMode="auto">
              <a:xfrm>
                <a:off x="-7272338" y="1612900"/>
                <a:ext cx="236538" cy="153988"/>
              </a:xfrm>
              <a:custGeom>
                <a:avLst/>
                <a:gdLst>
                  <a:gd name="T0" fmla="*/ 51 w 63"/>
                  <a:gd name="T1" fmla="*/ 33 h 41"/>
                  <a:gd name="T2" fmla="*/ 7 w 63"/>
                  <a:gd name="T3" fmla="*/ 21 h 41"/>
                  <a:gd name="T4" fmla="*/ 10 w 63"/>
                  <a:gd name="T5" fmla="*/ 6 h 41"/>
                  <a:gd name="T6" fmla="*/ 24 w 63"/>
                  <a:gd name="T7" fmla="*/ 10 h 41"/>
                  <a:gd name="T8" fmla="*/ 23 w 63"/>
                  <a:gd name="T9" fmla="*/ 15 h 41"/>
                  <a:gd name="T10" fmla="*/ 14 w 63"/>
                  <a:gd name="T11" fmla="*/ 12 h 41"/>
                  <a:gd name="T12" fmla="*/ 14 w 63"/>
                  <a:gd name="T13" fmla="*/ 18 h 41"/>
                  <a:gd name="T14" fmla="*/ 27 w 63"/>
                  <a:gd name="T15" fmla="*/ 22 h 41"/>
                  <a:gd name="T16" fmla="*/ 31 w 63"/>
                  <a:gd name="T17" fmla="*/ 5 h 41"/>
                  <a:gd name="T18" fmla="*/ 5 w 63"/>
                  <a:gd name="T19" fmla="*/ 0 h 41"/>
                  <a:gd name="T20" fmla="*/ 0 w 63"/>
                  <a:gd name="T21" fmla="*/ 26 h 41"/>
                  <a:gd name="T22" fmla="*/ 55 w 63"/>
                  <a:gd name="T23" fmla="*/ 41 h 41"/>
                  <a:gd name="T24" fmla="*/ 63 w 63"/>
                  <a:gd name="T25" fmla="*/ 16 h 41"/>
                  <a:gd name="T26" fmla="*/ 39 w 63"/>
                  <a:gd name="T27" fmla="*/ 8 h 41"/>
                  <a:gd name="T28" fmla="*/ 35 w 63"/>
                  <a:gd name="T29" fmla="*/ 23 h 41"/>
                  <a:gd name="T30" fmla="*/ 48 w 63"/>
                  <a:gd name="T31" fmla="*/ 27 h 41"/>
                  <a:gd name="T32" fmla="*/ 50 w 63"/>
                  <a:gd name="T33" fmla="*/ 22 h 41"/>
                  <a:gd name="T34" fmla="*/ 41 w 63"/>
                  <a:gd name="T35" fmla="*/ 19 h 41"/>
                  <a:gd name="T36" fmla="*/ 43 w 63"/>
                  <a:gd name="T37" fmla="*/ 14 h 41"/>
                  <a:gd name="T38" fmla="*/ 57 w 63"/>
                  <a:gd name="T39" fmla="*/ 19 h 41"/>
                  <a:gd name="T40" fmla="*/ 53 w 63"/>
                  <a:gd name="T41" fmla="*/ 30 h 41"/>
                  <a:gd name="T42" fmla="*/ 51 w 63"/>
                  <a:gd name="T43" fmla="*/ 3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41">
                    <a:moveTo>
                      <a:pt x="51" y="33"/>
                    </a:moveTo>
                    <a:cubicBezTo>
                      <a:pt x="51" y="33"/>
                      <a:pt x="10" y="21"/>
                      <a:pt x="7" y="21"/>
                    </a:cubicBezTo>
                    <a:cubicBezTo>
                      <a:pt x="10" y="6"/>
                      <a:pt x="10" y="6"/>
                      <a:pt x="10" y="6"/>
                    </a:cubicBezTo>
                    <a:cubicBezTo>
                      <a:pt x="24" y="10"/>
                      <a:pt x="24" y="10"/>
                      <a:pt x="24" y="10"/>
                    </a:cubicBezTo>
                    <a:cubicBezTo>
                      <a:pt x="23" y="15"/>
                      <a:pt x="23" y="15"/>
                      <a:pt x="23" y="15"/>
                    </a:cubicBezTo>
                    <a:cubicBezTo>
                      <a:pt x="14" y="12"/>
                      <a:pt x="14" y="12"/>
                      <a:pt x="14" y="12"/>
                    </a:cubicBezTo>
                    <a:cubicBezTo>
                      <a:pt x="14" y="18"/>
                      <a:pt x="14" y="18"/>
                      <a:pt x="14" y="18"/>
                    </a:cubicBezTo>
                    <a:cubicBezTo>
                      <a:pt x="27" y="22"/>
                      <a:pt x="27" y="22"/>
                      <a:pt x="27" y="22"/>
                    </a:cubicBezTo>
                    <a:cubicBezTo>
                      <a:pt x="31" y="5"/>
                      <a:pt x="31" y="5"/>
                      <a:pt x="31" y="5"/>
                    </a:cubicBezTo>
                    <a:cubicBezTo>
                      <a:pt x="31" y="5"/>
                      <a:pt x="15" y="0"/>
                      <a:pt x="5" y="0"/>
                    </a:cubicBezTo>
                    <a:cubicBezTo>
                      <a:pt x="0" y="26"/>
                      <a:pt x="0" y="26"/>
                      <a:pt x="0" y="26"/>
                    </a:cubicBezTo>
                    <a:cubicBezTo>
                      <a:pt x="0" y="26"/>
                      <a:pt x="53" y="40"/>
                      <a:pt x="55" y="41"/>
                    </a:cubicBezTo>
                    <a:cubicBezTo>
                      <a:pt x="63" y="16"/>
                      <a:pt x="63" y="16"/>
                      <a:pt x="63" y="16"/>
                    </a:cubicBezTo>
                    <a:cubicBezTo>
                      <a:pt x="63" y="16"/>
                      <a:pt x="42" y="8"/>
                      <a:pt x="39" y="8"/>
                    </a:cubicBezTo>
                    <a:cubicBezTo>
                      <a:pt x="35" y="23"/>
                      <a:pt x="35" y="23"/>
                      <a:pt x="35" y="23"/>
                    </a:cubicBezTo>
                    <a:cubicBezTo>
                      <a:pt x="48" y="27"/>
                      <a:pt x="48" y="27"/>
                      <a:pt x="48" y="27"/>
                    </a:cubicBezTo>
                    <a:cubicBezTo>
                      <a:pt x="50" y="22"/>
                      <a:pt x="50" y="22"/>
                      <a:pt x="50" y="22"/>
                    </a:cubicBezTo>
                    <a:cubicBezTo>
                      <a:pt x="41" y="19"/>
                      <a:pt x="41" y="19"/>
                      <a:pt x="41" y="19"/>
                    </a:cubicBezTo>
                    <a:cubicBezTo>
                      <a:pt x="43" y="14"/>
                      <a:pt x="43" y="14"/>
                      <a:pt x="43" y="14"/>
                    </a:cubicBezTo>
                    <a:cubicBezTo>
                      <a:pt x="43" y="14"/>
                      <a:pt x="56" y="18"/>
                      <a:pt x="57" y="19"/>
                    </a:cubicBezTo>
                    <a:cubicBezTo>
                      <a:pt x="53" y="30"/>
                      <a:pt x="53" y="30"/>
                      <a:pt x="53" y="30"/>
                    </a:cubicBezTo>
                    <a:lnTo>
                      <a:pt x="51"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22"/>
              <p:cNvSpPr/>
              <p:nvPr/>
            </p:nvSpPr>
            <p:spPr bwMode="auto">
              <a:xfrm>
                <a:off x="-7516813" y="1579563"/>
                <a:ext cx="225425" cy="120650"/>
              </a:xfrm>
              <a:custGeom>
                <a:avLst/>
                <a:gdLst>
                  <a:gd name="T0" fmla="*/ 52 w 60"/>
                  <a:gd name="T1" fmla="*/ 25 h 32"/>
                  <a:gd name="T2" fmla="*/ 6 w 60"/>
                  <a:gd name="T3" fmla="*/ 22 h 32"/>
                  <a:gd name="T4" fmla="*/ 6 w 60"/>
                  <a:gd name="T5" fmla="*/ 7 h 32"/>
                  <a:gd name="T6" fmla="*/ 21 w 60"/>
                  <a:gd name="T7" fmla="*/ 8 h 32"/>
                  <a:gd name="T8" fmla="*/ 21 w 60"/>
                  <a:gd name="T9" fmla="*/ 13 h 32"/>
                  <a:gd name="T10" fmla="*/ 12 w 60"/>
                  <a:gd name="T11" fmla="*/ 12 h 32"/>
                  <a:gd name="T12" fmla="*/ 12 w 60"/>
                  <a:gd name="T13" fmla="*/ 18 h 32"/>
                  <a:gd name="T14" fmla="*/ 26 w 60"/>
                  <a:gd name="T15" fmla="*/ 19 h 32"/>
                  <a:gd name="T16" fmla="*/ 27 w 60"/>
                  <a:gd name="T17" fmla="*/ 2 h 32"/>
                  <a:gd name="T18" fmla="*/ 0 w 60"/>
                  <a:gd name="T19" fmla="*/ 1 h 32"/>
                  <a:gd name="T20" fmla="*/ 0 w 60"/>
                  <a:gd name="T21" fmla="*/ 29 h 32"/>
                  <a:gd name="T22" fmla="*/ 57 w 60"/>
                  <a:gd name="T23" fmla="*/ 32 h 32"/>
                  <a:gd name="T24" fmla="*/ 60 w 60"/>
                  <a:gd name="T25" fmla="*/ 6 h 32"/>
                  <a:gd name="T26" fmla="*/ 35 w 60"/>
                  <a:gd name="T27" fmla="*/ 3 h 32"/>
                  <a:gd name="T28" fmla="*/ 34 w 60"/>
                  <a:gd name="T29" fmla="*/ 18 h 32"/>
                  <a:gd name="T30" fmla="*/ 48 w 60"/>
                  <a:gd name="T31" fmla="*/ 19 h 32"/>
                  <a:gd name="T32" fmla="*/ 49 w 60"/>
                  <a:gd name="T33" fmla="*/ 14 h 32"/>
                  <a:gd name="T34" fmla="*/ 39 w 60"/>
                  <a:gd name="T35" fmla="*/ 13 h 32"/>
                  <a:gd name="T36" fmla="*/ 40 w 60"/>
                  <a:gd name="T37" fmla="*/ 8 h 32"/>
                  <a:gd name="T38" fmla="*/ 55 w 60"/>
                  <a:gd name="T39" fmla="*/ 10 h 32"/>
                  <a:gd name="T40" fmla="*/ 54 w 60"/>
                  <a:gd name="T41" fmla="*/ 22 h 32"/>
                  <a:gd name="T42" fmla="*/ 52 w 60"/>
                  <a:gd name="T43" fmla="*/ 2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 h="32">
                    <a:moveTo>
                      <a:pt x="52" y="25"/>
                    </a:moveTo>
                    <a:cubicBezTo>
                      <a:pt x="52" y="25"/>
                      <a:pt x="9" y="22"/>
                      <a:pt x="6" y="22"/>
                    </a:cubicBezTo>
                    <a:cubicBezTo>
                      <a:pt x="6" y="7"/>
                      <a:pt x="6" y="7"/>
                      <a:pt x="6" y="7"/>
                    </a:cubicBezTo>
                    <a:cubicBezTo>
                      <a:pt x="21" y="8"/>
                      <a:pt x="21" y="8"/>
                      <a:pt x="21" y="8"/>
                    </a:cubicBezTo>
                    <a:cubicBezTo>
                      <a:pt x="21" y="13"/>
                      <a:pt x="21" y="13"/>
                      <a:pt x="21" y="13"/>
                    </a:cubicBezTo>
                    <a:cubicBezTo>
                      <a:pt x="12" y="12"/>
                      <a:pt x="12" y="12"/>
                      <a:pt x="12" y="12"/>
                    </a:cubicBezTo>
                    <a:cubicBezTo>
                      <a:pt x="12" y="18"/>
                      <a:pt x="12" y="18"/>
                      <a:pt x="12" y="18"/>
                    </a:cubicBezTo>
                    <a:cubicBezTo>
                      <a:pt x="26" y="19"/>
                      <a:pt x="26" y="19"/>
                      <a:pt x="26" y="19"/>
                    </a:cubicBezTo>
                    <a:cubicBezTo>
                      <a:pt x="27" y="2"/>
                      <a:pt x="27" y="2"/>
                      <a:pt x="27" y="2"/>
                    </a:cubicBezTo>
                    <a:cubicBezTo>
                      <a:pt x="27" y="2"/>
                      <a:pt x="10" y="0"/>
                      <a:pt x="0" y="1"/>
                    </a:cubicBezTo>
                    <a:cubicBezTo>
                      <a:pt x="0" y="29"/>
                      <a:pt x="0" y="29"/>
                      <a:pt x="0" y="29"/>
                    </a:cubicBezTo>
                    <a:cubicBezTo>
                      <a:pt x="0" y="29"/>
                      <a:pt x="55" y="31"/>
                      <a:pt x="57" y="32"/>
                    </a:cubicBezTo>
                    <a:cubicBezTo>
                      <a:pt x="60" y="6"/>
                      <a:pt x="60" y="6"/>
                      <a:pt x="60" y="6"/>
                    </a:cubicBezTo>
                    <a:cubicBezTo>
                      <a:pt x="60" y="6"/>
                      <a:pt x="38" y="2"/>
                      <a:pt x="35" y="3"/>
                    </a:cubicBezTo>
                    <a:cubicBezTo>
                      <a:pt x="34" y="18"/>
                      <a:pt x="34" y="18"/>
                      <a:pt x="34" y="18"/>
                    </a:cubicBezTo>
                    <a:cubicBezTo>
                      <a:pt x="48" y="19"/>
                      <a:pt x="48" y="19"/>
                      <a:pt x="48" y="19"/>
                    </a:cubicBezTo>
                    <a:cubicBezTo>
                      <a:pt x="49" y="14"/>
                      <a:pt x="49" y="14"/>
                      <a:pt x="49" y="14"/>
                    </a:cubicBezTo>
                    <a:cubicBezTo>
                      <a:pt x="39" y="13"/>
                      <a:pt x="39" y="13"/>
                      <a:pt x="39" y="13"/>
                    </a:cubicBezTo>
                    <a:cubicBezTo>
                      <a:pt x="40" y="8"/>
                      <a:pt x="40" y="8"/>
                      <a:pt x="40" y="8"/>
                    </a:cubicBezTo>
                    <a:cubicBezTo>
                      <a:pt x="40" y="8"/>
                      <a:pt x="53" y="10"/>
                      <a:pt x="55" y="10"/>
                    </a:cubicBezTo>
                    <a:cubicBezTo>
                      <a:pt x="54" y="22"/>
                      <a:pt x="54" y="22"/>
                      <a:pt x="54" y="22"/>
                    </a:cubicBezTo>
                    <a:lnTo>
                      <a:pt x="52"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23"/>
              <p:cNvSpPr/>
              <p:nvPr/>
            </p:nvSpPr>
            <p:spPr bwMode="auto">
              <a:xfrm>
                <a:off x="-7780338" y="1582738"/>
                <a:ext cx="233363" cy="117475"/>
              </a:xfrm>
              <a:custGeom>
                <a:avLst/>
                <a:gdLst>
                  <a:gd name="T0" fmla="*/ 55 w 62"/>
                  <a:gd name="T1" fmla="*/ 20 h 31"/>
                  <a:gd name="T2" fmla="*/ 10 w 62"/>
                  <a:gd name="T3" fmla="*/ 24 h 31"/>
                  <a:gd name="T4" fmla="*/ 7 w 62"/>
                  <a:gd name="T5" fmla="*/ 9 h 31"/>
                  <a:gd name="T6" fmla="*/ 22 w 62"/>
                  <a:gd name="T7" fmla="*/ 8 h 31"/>
                  <a:gd name="T8" fmla="*/ 22 w 62"/>
                  <a:gd name="T9" fmla="*/ 13 h 31"/>
                  <a:gd name="T10" fmla="*/ 14 w 62"/>
                  <a:gd name="T11" fmla="*/ 14 h 31"/>
                  <a:gd name="T12" fmla="*/ 15 w 62"/>
                  <a:gd name="T13" fmla="*/ 19 h 31"/>
                  <a:gd name="T14" fmla="*/ 29 w 62"/>
                  <a:gd name="T15" fmla="*/ 18 h 31"/>
                  <a:gd name="T16" fmla="*/ 27 w 62"/>
                  <a:gd name="T17" fmla="*/ 1 h 31"/>
                  <a:gd name="T18" fmla="*/ 0 w 62"/>
                  <a:gd name="T19" fmla="*/ 5 h 31"/>
                  <a:gd name="T20" fmla="*/ 4 w 62"/>
                  <a:gd name="T21" fmla="*/ 31 h 31"/>
                  <a:gd name="T22" fmla="*/ 62 w 62"/>
                  <a:gd name="T23" fmla="*/ 27 h 31"/>
                  <a:gd name="T24" fmla="*/ 61 w 62"/>
                  <a:gd name="T25" fmla="*/ 0 h 31"/>
                  <a:gd name="T26" fmla="*/ 35 w 62"/>
                  <a:gd name="T27" fmla="*/ 1 h 31"/>
                  <a:gd name="T28" fmla="*/ 36 w 62"/>
                  <a:gd name="T29" fmla="*/ 16 h 31"/>
                  <a:gd name="T30" fmla="*/ 50 w 62"/>
                  <a:gd name="T31" fmla="*/ 15 h 31"/>
                  <a:gd name="T32" fmla="*/ 50 w 62"/>
                  <a:gd name="T33" fmla="*/ 10 h 31"/>
                  <a:gd name="T34" fmla="*/ 41 w 62"/>
                  <a:gd name="T35" fmla="*/ 10 h 31"/>
                  <a:gd name="T36" fmla="*/ 41 w 62"/>
                  <a:gd name="T37" fmla="*/ 5 h 31"/>
                  <a:gd name="T38" fmla="*/ 56 w 62"/>
                  <a:gd name="T39" fmla="*/ 5 h 31"/>
                  <a:gd name="T40" fmla="*/ 56 w 62"/>
                  <a:gd name="T41" fmla="*/ 17 h 31"/>
                  <a:gd name="T42" fmla="*/ 55 w 62"/>
                  <a:gd name="T43" fmla="*/ 2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31">
                    <a:moveTo>
                      <a:pt x="55" y="20"/>
                    </a:moveTo>
                    <a:cubicBezTo>
                      <a:pt x="55" y="20"/>
                      <a:pt x="12" y="23"/>
                      <a:pt x="10" y="24"/>
                    </a:cubicBezTo>
                    <a:cubicBezTo>
                      <a:pt x="7" y="9"/>
                      <a:pt x="7" y="9"/>
                      <a:pt x="7" y="9"/>
                    </a:cubicBezTo>
                    <a:cubicBezTo>
                      <a:pt x="22" y="8"/>
                      <a:pt x="22" y="8"/>
                      <a:pt x="22" y="8"/>
                    </a:cubicBezTo>
                    <a:cubicBezTo>
                      <a:pt x="22" y="13"/>
                      <a:pt x="22" y="13"/>
                      <a:pt x="22" y="13"/>
                    </a:cubicBezTo>
                    <a:cubicBezTo>
                      <a:pt x="14" y="14"/>
                      <a:pt x="14" y="14"/>
                      <a:pt x="14" y="14"/>
                    </a:cubicBezTo>
                    <a:cubicBezTo>
                      <a:pt x="15" y="19"/>
                      <a:pt x="15" y="19"/>
                      <a:pt x="15" y="19"/>
                    </a:cubicBezTo>
                    <a:cubicBezTo>
                      <a:pt x="29" y="18"/>
                      <a:pt x="29" y="18"/>
                      <a:pt x="29" y="18"/>
                    </a:cubicBezTo>
                    <a:cubicBezTo>
                      <a:pt x="27" y="1"/>
                      <a:pt x="27" y="1"/>
                      <a:pt x="27" y="1"/>
                    </a:cubicBezTo>
                    <a:cubicBezTo>
                      <a:pt x="27" y="1"/>
                      <a:pt x="10" y="2"/>
                      <a:pt x="0" y="5"/>
                    </a:cubicBezTo>
                    <a:cubicBezTo>
                      <a:pt x="4" y="31"/>
                      <a:pt x="4" y="31"/>
                      <a:pt x="4" y="31"/>
                    </a:cubicBezTo>
                    <a:cubicBezTo>
                      <a:pt x="4" y="31"/>
                      <a:pt x="59" y="26"/>
                      <a:pt x="62" y="27"/>
                    </a:cubicBezTo>
                    <a:cubicBezTo>
                      <a:pt x="61" y="0"/>
                      <a:pt x="61" y="0"/>
                      <a:pt x="61" y="0"/>
                    </a:cubicBezTo>
                    <a:cubicBezTo>
                      <a:pt x="61" y="0"/>
                      <a:pt x="38" y="0"/>
                      <a:pt x="35" y="1"/>
                    </a:cubicBezTo>
                    <a:cubicBezTo>
                      <a:pt x="36" y="16"/>
                      <a:pt x="36" y="16"/>
                      <a:pt x="36" y="16"/>
                    </a:cubicBezTo>
                    <a:cubicBezTo>
                      <a:pt x="50" y="15"/>
                      <a:pt x="50" y="15"/>
                      <a:pt x="50" y="15"/>
                    </a:cubicBezTo>
                    <a:cubicBezTo>
                      <a:pt x="50" y="10"/>
                      <a:pt x="50" y="10"/>
                      <a:pt x="50" y="10"/>
                    </a:cubicBezTo>
                    <a:cubicBezTo>
                      <a:pt x="41" y="10"/>
                      <a:pt x="41" y="10"/>
                      <a:pt x="41" y="10"/>
                    </a:cubicBezTo>
                    <a:cubicBezTo>
                      <a:pt x="41" y="5"/>
                      <a:pt x="41" y="5"/>
                      <a:pt x="41" y="5"/>
                    </a:cubicBezTo>
                    <a:cubicBezTo>
                      <a:pt x="41" y="5"/>
                      <a:pt x="54" y="5"/>
                      <a:pt x="56" y="5"/>
                    </a:cubicBezTo>
                    <a:cubicBezTo>
                      <a:pt x="56" y="17"/>
                      <a:pt x="56" y="17"/>
                      <a:pt x="56" y="17"/>
                    </a:cubicBezTo>
                    <a:lnTo>
                      <a:pt x="55"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24"/>
              <p:cNvSpPr/>
              <p:nvPr/>
            </p:nvSpPr>
            <p:spPr bwMode="auto">
              <a:xfrm>
                <a:off x="-8034338" y="1612900"/>
                <a:ext cx="242888" cy="158750"/>
              </a:xfrm>
              <a:custGeom>
                <a:avLst/>
                <a:gdLst>
                  <a:gd name="T0" fmla="*/ 57 w 65"/>
                  <a:gd name="T1" fmla="*/ 21 h 42"/>
                  <a:gd name="T2" fmla="*/ 13 w 65"/>
                  <a:gd name="T3" fmla="*/ 34 h 42"/>
                  <a:gd name="T4" fmla="*/ 8 w 65"/>
                  <a:gd name="T5" fmla="*/ 19 h 42"/>
                  <a:gd name="T6" fmla="*/ 22 w 65"/>
                  <a:gd name="T7" fmla="*/ 15 h 42"/>
                  <a:gd name="T8" fmla="*/ 23 w 65"/>
                  <a:gd name="T9" fmla="*/ 20 h 42"/>
                  <a:gd name="T10" fmla="*/ 15 w 65"/>
                  <a:gd name="T11" fmla="*/ 22 h 42"/>
                  <a:gd name="T12" fmla="*/ 17 w 65"/>
                  <a:gd name="T13" fmla="*/ 27 h 42"/>
                  <a:gd name="T14" fmla="*/ 31 w 65"/>
                  <a:gd name="T15" fmla="*/ 23 h 42"/>
                  <a:gd name="T16" fmla="*/ 26 w 65"/>
                  <a:gd name="T17" fmla="*/ 8 h 42"/>
                  <a:gd name="T18" fmla="*/ 0 w 65"/>
                  <a:gd name="T19" fmla="*/ 16 h 42"/>
                  <a:gd name="T20" fmla="*/ 10 w 65"/>
                  <a:gd name="T21" fmla="*/ 42 h 42"/>
                  <a:gd name="T22" fmla="*/ 65 w 65"/>
                  <a:gd name="T23" fmla="*/ 26 h 42"/>
                  <a:gd name="T24" fmla="*/ 58 w 65"/>
                  <a:gd name="T25" fmla="*/ 0 h 42"/>
                  <a:gd name="T26" fmla="*/ 34 w 65"/>
                  <a:gd name="T27" fmla="*/ 6 h 42"/>
                  <a:gd name="T28" fmla="*/ 38 w 65"/>
                  <a:gd name="T29" fmla="*/ 20 h 42"/>
                  <a:gd name="T30" fmla="*/ 52 w 65"/>
                  <a:gd name="T31" fmla="*/ 17 h 42"/>
                  <a:gd name="T32" fmla="*/ 50 w 65"/>
                  <a:gd name="T33" fmla="*/ 11 h 42"/>
                  <a:gd name="T34" fmla="*/ 41 w 65"/>
                  <a:gd name="T35" fmla="*/ 14 h 42"/>
                  <a:gd name="T36" fmla="*/ 40 w 65"/>
                  <a:gd name="T37" fmla="*/ 9 h 42"/>
                  <a:gd name="T38" fmla="*/ 55 w 65"/>
                  <a:gd name="T39" fmla="*/ 6 h 42"/>
                  <a:gd name="T40" fmla="*/ 57 w 65"/>
                  <a:gd name="T41" fmla="*/ 17 h 42"/>
                  <a:gd name="T42" fmla="*/ 57 w 65"/>
                  <a:gd name="T43"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42">
                    <a:moveTo>
                      <a:pt x="57" y="21"/>
                    </a:moveTo>
                    <a:cubicBezTo>
                      <a:pt x="57" y="21"/>
                      <a:pt x="16" y="32"/>
                      <a:pt x="13" y="34"/>
                    </a:cubicBezTo>
                    <a:cubicBezTo>
                      <a:pt x="8" y="19"/>
                      <a:pt x="8" y="19"/>
                      <a:pt x="8" y="19"/>
                    </a:cubicBezTo>
                    <a:cubicBezTo>
                      <a:pt x="22" y="15"/>
                      <a:pt x="22" y="15"/>
                      <a:pt x="22" y="15"/>
                    </a:cubicBezTo>
                    <a:cubicBezTo>
                      <a:pt x="23" y="20"/>
                      <a:pt x="23" y="20"/>
                      <a:pt x="23" y="20"/>
                    </a:cubicBezTo>
                    <a:cubicBezTo>
                      <a:pt x="15" y="22"/>
                      <a:pt x="15" y="22"/>
                      <a:pt x="15" y="22"/>
                    </a:cubicBezTo>
                    <a:cubicBezTo>
                      <a:pt x="17" y="27"/>
                      <a:pt x="17" y="27"/>
                      <a:pt x="17" y="27"/>
                    </a:cubicBezTo>
                    <a:cubicBezTo>
                      <a:pt x="31" y="23"/>
                      <a:pt x="31" y="23"/>
                      <a:pt x="31" y="23"/>
                    </a:cubicBezTo>
                    <a:cubicBezTo>
                      <a:pt x="26" y="8"/>
                      <a:pt x="26" y="8"/>
                      <a:pt x="26" y="8"/>
                    </a:cubicBezTo>
                    <a:cubicBezTo>
                      <a:pt x="26" y="8"/>
                      <a:pt x="9" y="11"/>
                      <a:pt x="0" y="16"/>
                    </a:cubicBezTo>
                    <a:cubicBezTo>
                      <a:pt x="10" y="42"/>
                      <a:pt x="10" y="42"/>
                      <a:pt x="10" y="42"/>
                    </a:cubicBezTo>
                    <a:cubicBezTo>
                      <a:pt x="10" y="42"/>
                      <a:pt x="62" y="25"/>
                      <a:pt x="65" y="26"/>
                    </a:cubicBezTo>
                    <a:cubicBezTo>
                      <a:pt x="58" y="0"/>
                      <a:pt x="58" y="0"/>
                      <a:pt x="58" y="0"/>
                    </a:cubicBezTo>
                    <a:cubicBezTo>
                      <a:pt x="58" y="0"/>
                      <a:pt x="36" y="4"/>
                      <a:pt x="34" y="6"/>
                    </a:cubicBezTo>
                    <a:cubicBezTo>
                      <a:pt x="38" y="20"/>
                      <a:pt x="38" y="20"/>
                      <a:pt x="38" y="20"/>
                    </a:cubicBezTo>
                    <a:cubicBezTo>
                      <a:pt x="52" y="17"/>
                      <a:pt x="52" y="17"/>
                      <a:pt x="52" y="17"/>
                    </a:cubicBezTo>
                    <a:cubicBezTo>
                      <a:pt x="50" y="11"/>
                      <a:pt x="50" y="11"/>
                      <a:pt x="50" y="11"/>
                    </a:cubicBezTo>
                    <a:cubicBezTo>
                      <a:pt x="41" y="14"/>
                      <a:pt x="41" y="14"/>
                      <a:pt x="41" y="14"/>
                    </a:cubicBezTo>
                    <a:cubicBezTo>
                      <a:pt x="40" y="9"/>
                      <a:pt x="40" y="9"/>
                      <a:pt x="40" y="9"/>
                    </a:cubicBezTo>
                    <a:cubicBezTo>
                      <a:pt x="40" y="9"/>
                      <a:pt x="53" y="6"/>
                      <a:pt x="55" y="6"/>
                    </a:cubicBezTo>
                    <a:cubicBezTo>
                      <a:pt x="57" y="17"/>
                      <a:pt x="57" y="17"/>
                      <a:pt x="57" y="17"/>
                    </a:cubicBezTo>
                    <a:lnTo>
                      <a:pt x="57"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25"/>
              <p:cNvSpPr/>
              <p:nvPr/>
            </p:nvSpPr>
            <p:spPr bwMode="auto">
              <a:xfrm>
                <a:off x="-8267700" y="1692275"/>
                <a:ext cx="244475" cy="192088"/>
              </a:xfrm>
              <a:custGeom>
                <a:avLst/>
                <a:gdLst>
                  <a:gd name="T0" fmla="*/ 57 w 65"/>
                  <a:gd name="T1" fmla="*/ 21 h 51"/>
                  <a:gd name="T2" fmla="*/ 17 w 65"/>
                  <a:gd name="T3" fmla="*/ 43 h 51"/>
                  <a:gd name="T4" fmla="*/ 8 w 65"/>
                  <a:gd name="T5" fmla="*/ 30 h 51"/>
                  <a:gd name="T6" fmla="*/ 21 w 65"/>
                  <a:gd name="T7" fmla="*/ 22 h 51"/>
                  <a:gd name="T8" fmla="*/ 24 w 65"/>
                  <a:gd name="T9" fmla="*/ 27 h 51"/>
                  <a:gd name="T10" fmla="*/ 16 w 65"/>
                  <a:gd name="T11" fmla="*/ 31 h 51"/>
                  <a:gd name="T12" fmla="*/ 19 w 65"/>
                  <a:gd name="T13" fmla="*/ 36 h 51"/>
                  <a:gd name="T14" fmla="*/ 32 w 65"/>
                  <a:gd name="T15" fmla="*/ 29 h 51"/>
                  <a:gd name="T16" fmla="*/ 23 w 65"/>
                  <a:gd name="T17" fmla="*/ 15 h 51"/>
                  <a:gd name="T18" fmla="*/ 0 w 65"/>
                  <a:gd name="T19" fmla="*/ 29 h 51"/>
                  <a:gd name="T20" fmla="*/ 15 w 65"/>
                  <a:gd name="T21" fmla="*/ 51 h 51"/>
                  <a:gd name="T22" fmla="*/ 65 w 65"/>
                  <a:gd name="T23" fmla="*/ 24 h 51"/>
                  <a:gd name="T24" fmla="*/ 54 w 65"/>
                  <a:gd name="T25" fmla="*/ 0 h 51"/>
                  <a:gd name="T26" fmla="*/ 31 w 65"/>
                  <a:gd name="T27" fmla="*/ 11 h 51"/>
                  <a:gd name="T28" fmla="*/ 38 w 65"/>
                  <a:gd name="T29" fmla="*/ 25 h 51"/>
                  <a:gd name="T30" fmla="*/ 51 w 65"/>
                  <a:gd name="T31" fmla="*/ 18 h 51"/>
                  <a:gd name="T32" fmla="*/ 48 w 65"/>
                  <a:gd name="T33" fmla="*/ 13 h 51"/>
                  <a:gd name="T34" fmla="*/ 40 w 65"/>
                  <a:gd name="T35" fmla="*/ 17 h 51"/>
                  <a:gd name="T36" fmla="*/ 37 w 65"/>
                  <a:gd name="T37" fmla="*/ 13 h 51"/>
                  <a:gd name="T38" fmla="*/ 51 w 65"/>
                  <a:gd name="T39" fmla="*/ 7 h 51"/>
                  <a:gd name="T40" fmla="*/ 56 w 65"/>
                  <a:gd name="T41" fmla="*/ 17 h 51"/>
                  <a:gd name="T42" fmla="*/ 57 w 65"/>
                  <a:gd name="T43" fmla="*/ 2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51">
                    <a:moveTo>
                      <a:pt x="57" y="21"/>
                    </a:moveTo>
                    <a:cubicBezTo>
                      <a:pt x="57" y="21"/>
                      <a:pt x="19" y="41"/>
                      <a:pt x="17" y="43"/>
                    </a:cubicBezTo>
                    <a:cubicBezTo>
                      <a:pt x="8" y="30"/>
                      <a:pt x="8" y="30"/>
                      <a:pt x="8" y="30"/>
                    </a:cubicBezTo>
                    <a:cubicBezTo>
                      <a:pt x="21" y="22"/>
                      <a:pt x="21" y="22"/>
                      <a:pt x="21" y="22"/>
                    </a:cubicBezTo>
                    <a:cubicBezTo>
                      <a:pt x="24" y="27"/>
                      <a:pt x="24" y="27"/>
                      <a:pt x="24" y="27"/>
                    </a:cubicBezTo>
                    <a:cubicBezTo>
                      <a:pt x="16" y="31"/>
                      <a:pt x="16" y="31"/>
                      <a:pt x="16" y="31"/>
                    </a:cubicBezTo>
                    <a:cubicBezTo>
                      <a:pt x="19" y="36"/>
                      <a:pt x="19" y="36"/>
                      <a:pt x="19" y="36"/>
                    </a:cubicBezTo>
                    <a:cubicBezTo>
                      <a:pt x="32" y="29"/>
                      <a:pt x="32" y="29"/>
                      <a:pt x="32" y="29"/>
                    </a:cubicBezTo>
                    <a:cubicBezTo>
                      <a:pt x="23" y="15"/>
                      <a:pt x="23" y="15"/>
                      <a:pt x="23" y="15"/>
                    </a:cubicBezTo>
                    <a:cubicBezTo>
                      <a:pt x="23" y="15"/>
                      <a:pt x="8" y="22"/>
                      <a:pt x="0" y="29"/>
                    </a:cubicBezTo>
                    <a:cubicBezTo>
                      <a:pt x="15" y="51"/>
                      <a:pt x="15" y="51"/>
                      <a:pt x="15" y="51"/>
                    </a:cubicBezTo>
                    <a:cubicBezTo>
                      <a:pt x="15" y="51"/>
                      <a:pt x="63" y="24"/>
                      <a:pt x="65" y="24"/>
                    </a:cubicBezTo>
                    <a:cubicBezTo>
                      <a:pt x="54" y="0"/>
                      <a:pt x="54" y="0"/>
                      <a:pt x="54" y="0"/>
                    </a:cubicBezTo>
                    <a:cubicBezTo>
                      <a:pt x="54" y="0"/>
                      <a:pt x="33" y="9"/>
                      <a:pt x="31" y="11"/>
                    </a:cubicBezTo>
                    <a:cubicBezTo>
                      <a:pt x="38" y="25"/>
                      <a:pt x="38" y="25"/>
                      <a:pt x="38" y="25"/>
                    </a:cubicBezTo>
                    <a:cubicBezTo>
                      <a:pt x="51" y="18"/>
                      <a:pt x="51" y="18"/>
                      <a:pt x="51" y="18"/>
                    </a:cubicBezTo>
                    <a:cubicBezTo>
                      <a:pt x="48" y="13"/>
                      <a:pt x="48" y="13"/>
                      <a:pt x="48" y="13"/>
                    </a:cubicBezTo>
                    <a:cubicBezTo>
                      <a:pt x="40" y="17"/>
                      <a:pt x="40" y="17"/>
                      <a:pt x="40" y="17"/>
                    </a:cubicBezTo>
                    <a:cubicBezTo>
                      <a:pt x="37" y="13"/>
                      <a:pt x="37" y="13"/>
                      <a:pt x="37" y="13"/>
                    </a:cubicBezTo>
                    <a:cubicBezTo>
                      <a:pt x="37" y="13"/>
                      <a:pt x="50" y="7"/>
                      <a:pt x="51" y="7"/>
                    </a:cubicBezTo>
                    <a:cubicBezTo>
                      <a:pt x="56" y="17"/>
                      <a:pt x="56" y="17"/>
                      <a:pt x="56" y="17"/>
                    </a:cubicBezTo>
                    <a:lnTo>
                      <a:pt x="57"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26"/>
              <p:cNvSpPr/>
              <p:nvPr/>
            </p:nvSpPr>
            <p:spPr bwMode="auto">
              <a:xfrm>
                <a:off x="-8478838" y="1819275"/>
                <a:ext cx="238125" cy="219075"/>
              </a:xfrm>
              <a:custGeom>
                <a:avLst/>
                <a:gdLst>
                  <a:gd name="T0" fmla="*/ 54 w 63"/>
                  <a:gd name="T1" fmla="*/ 20 h 58"/>
                  <a:gd name="T2" fmla="*/ 19 w 63"/>
                  <a:gd name="T3" fmla="*/ 50 h 58"/>
                  <a:gd name="T4" fmla="*/ 8 w 63"/>
                  <a:gd name="T5" fmla="*/ 39 h 58"/>
                  <a:gd name="T6" fmla="*/ 20 w 63"/>
                  <a:gd name="T7" fmla="*/ 29 h 58"/>
                  <a:gd name="T8" fmla="*/ 23 w 63"/>
                  <a:gd name="T9" fmla="*/ 33 h 58"/>
                  <a:gd name="T10" fmla="*/ 16 w 63"/>
                  <a:gd name="T11" fmla="*/ 38 h 58"/>
                  <a:gd name="T12" fmla="*/ 20 w 63"/>
                  <a:gd name="T13" fmla="*/ 42 h 58"/>
                  <a:gd name="T14" fmla="*/ 31 w 63"/>
                  <a:gd name="T15" fmla="*/ 33 h 58"/>
                  <a:gd name="T16" fmla="*/ 20 w 63"/>
                  <a:gd name="T17" fmla="*/ 21 h 58"/>
                  <a:gd name="T18" fmla="*/ 0 w 63"/>
                  <a:gd name="T19" fmla="*/ 39 h 58"/>
                  <a:gd name="T20" fmla="*/ 19 w 63"/>
                  <a:gd name="T21" fmla="*/ 58 h 58"/>
                  <a:gd name="T22" fmla="*/ 63 w 63"/>
                  <a:gd name="T23" fmla="*/ 21 h 58"/>
                  <a:gd name="T24" fmla="*/ 47 w 63"/>
                  <a:gd name="T25" fmla="*/ 0 h 58"/>
                  <a:gd name="T26" fmla="*/ 27 w 63"/>
                  <a:gd name="T27" fmla="*/ 15 h 58"/>
                  <a:gd name="T28" fmla="*/ 36 w 63"/>
                  <a:gd name="T29" fmla="*/ 27 h 58"/>
                  <a:gd name="T30" fmla="*/ 47 w 63"/>
                  <a:gd name="T31" fmla="*/ 19 h 58"/>
                  <a:gd name="T32" fmla="*/ 44 w 63"/>
                  <a:gd name="T33" fmla="*/ 14 h 58"/>
                  <a:gd name="T34" fmla="*/ 37 w 63"/>
                  <a:gd name="T35" fmla="*/ 20 h 58"/>
                  <a:gd name="T36" fmla="*/ 33 w 63"/>
                  <a:gd name="T37" fmla="*/ 16 h 58"/>
                  <a:gd name="T38" fmla="*/ 46 w 63"/>
                  <a:gd name="T39" fmla="*/ 7 h 58"/>
                  <a:gd name="T40" fmla="*/ 53 w 63"/>
                  <a:gd name="T41" fmla="*/ 16 h 58"/>
                  <a:gd name="T42" fmla="*/ 54 w 63"/>
                  <a:gd name="T43" fmla="*/ 2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58">
                    <a:moveTo>
                      <a:pt x="54" y="20"/>
                    </a:moveTo>
                    <a:cubicBezTo>
                      <a:pt x="54" y="20"/>
                      <a:pt x="21" y="47"/>
                      <a:pt x="19" y="50"/>
                    </a:cubicBezTo>
                    <a:cubicBezTo>
                      <a:pt x="8" y="39"/>
                      <a:pt x="8" y="39"/>
                      <a:pt x="8" y="39"/>
                    </a:cubicBezTo>
                    <a:cubicBezTo>
                      <a:pt x="20" y="29"/>
                      <a:pt x="20" y="29"/>
                      <a:pt x="20" y="29"/>
                    </a:cubicBezTo>
                    <a:cubicBezTo>
                      <a:pt x="23" y="33"/>
                      <a:pt x="23" y="33"/>
                      <a:pt x="23" y="33"/>
                    </a:cubicBezTo>
                    <a:cubicBezTo>
                      <a:pt x="16" y="38"/>
                      <a:pt x="16" y="38"/>
                      <a:pt x="16" y="38"/>
                    </a:cubicBezTo>
                    <a:cubicBezTo>
                      <a:pt x="20" y="42"/>
                      <a:pt x="20" y="42"/>
                      <a:pt x="20" y="42"/>
                    </a:cubicBezTo>
                    <a:cubicBezTo>
                      <a:pt x="31" y="33"/>
                      <a:pt x="31" y="33"/>
                      <a:pt x="31" y="33"/>
                    </a:cubicBezTo>
                    <a:cubicBezTo>
                      <a:pt x="20" y="21"/>
                      <a:pt x="20" y="21"/>
                      <a:pt x="20" y="21"/>
                    </a:cubicBezTo>
                    <a:cubicBezTo>
                      <a:pt x="20" y="21"/>
                      <a:pt x="7" y="31"/>
                      <a:pt x="0" y="39"/>
                    </a:cubicBezTo>
                    <a:cubicBezTo>
                      <a:pt x="19" y="58"/>
                      <a:pt x="19" y="58"/>
                      <a:pt x="19" y="58"/>
                    </a:cubicBezTo>
                    <a:cubicBezTo>
                      <a:pt x="19" y="58"/>
                      <a:pt x="60" y="22"/>
                      <a:pt x="63" y="21"/>
                    </a:cubicBezTo>
                    <a:cubicBezTo>
                      <a:pt x="47" y="0"/>
                      <a:pt x="47" y="0"/>
                      <a:pt x="47" y="0"/>
                    </a:cubicBezTo>
                    <a:cubicBezTo>
                      <a:pt x="47" y="0"/>
                      <a:pt x="28" y="13"/>
                      <a:pt x="27" y="15"/>
                    </a:cubicBezTo>
                    <a:cubicBezTo>
                      <a:pt x="36" y="27"/>
                      <a:pt x="36" y="27"/>
                      <a:pt x="36" y="27"/>
                    </a:cubicBezTo>
                    <a:cubicBezTo>
                      <a:pt x="47" y="19"/>
                      <a:pt x="47" y="19"/>
                      <a:pt x="47" y="19"/>
                    </a:cubicBezTo>
                    <a:cubicBezTo>
                      <a:pt x="44" y="14"/>
                      <a:pt x="44" y="14"/>
                      <a:pt x="44" y="14"/>
                    </a:cubicBezTo>
                    <a:cubicBezTo>
                      <a:pt x="37" y="20"/>
                      <a:pt x="37" y="20"/>
                      <a:pt x="37" y="20"/>
                    </a:cubicBezTo>
                    <a:cubicBezTo>
                      <a:pt x="33" y="16"/>
                      <a:pt x="33" y="16"/>
                      <a:pt x="33" y="16"/>
                    </a:cubicBezTo>
                    <a:cubicBezTo>
                      <a:pt x="33" y="16"/>
                      <a:pt x="44" y="8"/>
                      <a:pt x="46" y="7"/>
                    </a:cubicBezTo>
                    <a:cubicBezTo>
                      <a:pt x="53" y="16"/>
                      <a:pt x="53" y="16"/>
                      <a:pt x="53" y="16"/>
                    </a:cubicBezTo>
                    <a:lnTo>
                      <a:pt x="54"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27"/>
              <p:cNvSpPr/>
              <p:nvPr/>
            </p:nvSpPr>
            <p:spPr bwMode="auto">
              <a:xfrm>
                <a:off x="-8650288" y="1989138"/>
                <a:ext cx="220663" cy="233363"/>
              </a:xfrm>
              <a:custGeom>
                <a:avLst/>
                <a:gdLst>
                  <a:gd name="T0" fmla="*/ 50 w 59"/>
                  <a:gd name="T1" fmla="*/ 19 h 62"/>
                  <a:gd name="T2" fmla="*/ 20 w 59"/>
                  <a:gd name="T3" fmla="*/ 54 h 62"/>
                  <a:gd name="T4" fmla="*/ 8 w 59"/>
                  <a:gd name="T5" fmla="*/ 45 h 62"/>
                  <a:gd name="T6" fmla="*/ 17 w 59"/>
                  <a:gd name="T7" fmla="*/ 33 h 62"/>
                  <a:gd name="T8" fmla="*/ 21 w 59"/>
                  <a:gd name="T9" fmla="*/ 36 h 62"/>
                  <a:gd name="T10" fmla="*/ 16 w 59"/>
                  <a:gd name="T11" fmla="*/ 43 h 62"/>
                  <a:gd name="T12" fmla="*/ 20 w 59"/>
                  <a:gd name="T13" fmla="*/ 46 h 62"/>
                  <a:gd name="T14" fmla="*/ 29 w 59"/>
                  <a:gd name="T15" fmla="*/ 36 h 62"/>
                  <a:gd name="T16" fmla="*/ 16 w 59"/>
                  <a:gd name="T17" fmla="*/ 25 h 62"/>
                  <a:gd name="T18" fmla="*/ 0 w 59"/>
                  <a:gd name="T19" fmla="*/ 46 h 62"/>
                  <a:gd name="T20" fmla="*/ 22 w 59"/>
                  <a:gd name="T21" fmla="*/ 62 h 62"/>
                  <a:gd name="T22" fmla="*/ 59 w 59"/>
                  <a:gd name="T23" fmla="*/ 19 h 62"/>
                  <a:gd name="T24" fmla="*/ 39 w 59"/>
                  <a:gd name="T25" fmla="*/ 0 h 62"/>
                  <a:gd name="T26" fmla="*/ 22 w 59"/>
                  <a:gd name="T27" fmla="*/ 19 h 62"/>
                  <a:gd name="T28" fmla="*/ 34 w 59"/>
                  <a:gd name="T29" fmla="*/ 29 h 62"/>
                  <a:gd name="T30" fmla="*/ 43 w 59"/>
                  <a:gd name="T31" fmla="*/ 18 h 62"/>
                  <a:gd name="T32" fmla="*/ 39 w 59"/>
                  <a:gd name="T33" fmla="*/ 15 h 62"/>
                  <a:gd name="T34" fmla="*/ 33 w 59"/>
                  <a:gd name="T35" fmla="*/ 21 h 62"/>
                  <a:gd name="T36" fmla="*/ 29 w 59"/>
                  <a:gd name="T37" fmla="*/ 18 h 62"/>
                  <a:gd name="T38" fmla="*/ 40 w 59"/>
                  <a:gd name="T39" fmla="*/ 8 h 62"/>
                  <a:gd name="T40" fmla="*/ 48 w 59"/>
                  <a:gd name="T41" fmla="*/ 15 h 62"/>
                  <a:gd name="T42" fmla="*/ 50 w 59"/>
                  <a:gd name="T43" fmla="*/ 1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62">
                    <a:moveTo>
                      <a:pt x="50" y="19"/>
                    </a:moveTo>
                    <a:cubicBezTo>
                      <a:pt x="50" y="19"/>
                      <a:pt x="22" y="51"/>
                      <a:pt x="20" y="54"/>
                    </a:cubicBezTo>
                    <a:cubicBezTo>
                      <a:pt x="8" y="45"/>
                      <a:pt x="8" y="45"/>
                      <a:pt x="8" y="45"/>
                    </a:cubicBezTo>
                    <a:cubicBezTo>
                      <a:pt x="17" y="33"/>
                      <a:pt x="17" y="33"/>
                      <a:pt x="17" y="33"/>
                    </a:cubicBezTo>
                    <a:cubicBezTo>
                      <a:pt x="21" y="36"/>
                      <a:pt x="21" y="36"/>
                      <a:pt x="21" y="36"/>
                    </a:cubicBezTo>
                    <a:cubicBezTo>
                      <a:pt x="16" y="43"/>
                      <a:pt x="16" y="43"/>
                      <a:pt x="16" y="43"/>
                    </a:cubicBezTo>
                    <a:cubicBezTo>
                      <a:pt x="20" y="46"/>
                      <a:pt x="20" y="46"/>
                      <a:pt x="20" y="46"/>
                    </a:cubicBezTo>
                    <a:cubicBezTo>
                      <a:pt x="29" y="36"/>
                      <a:pt x="29" y="36"/>
                      <a:pt x="29" y="36"/>
                    </a:cubicBezTo>
                    <a:cubicBezTo>
                      <a:pt x="16" y="25"/>
                      <a:pt x="16" y="25"/>
                      <a:pt x="16" y="25"/>
                    </a:cubicBezTo>
                    <a:cubicBezTo>
                      <a:pt x="16" y="25"/>
                      <a:pt x="5" y="37"/>
                      <a:pt x="0" y="46"/>
                    </a:cubicBezTo>
                    <a:cubicBezTo>
                      <a:pt x="22" y="62"/>
                      <a:pt x="22" y="62"/>
                      <a:pt x="22" y="62"/>
                    </a:cubicBezTo>
                    <a:cubicBezTo>
                      <a:pt x="22" y="62"/>
                      <a:pt x="57" y="20"/>
                      <a:pt x="59" y="19"/>
                    </a:cubicBezTo>
                    <a:cubicBezTo>
                      <a:pt x="39" y="0"/>
                      <a:pt x="39" y="0"/>
                      <a:pt x="39" y="0"/>
                    </a:cubicBezTo>
                    <a:cubicBezTo>
                      <a:pt x="39" y="0"/>
                      <a:pt x="23" y="16"/>
                      <a:pt x="22" y="19"/>
                    </a:cubicBezTo>
                    <a:cubicBezTo>
                      <a:pt x="34" y="29"/>
                      <a:pt x="34" y="29"/>
                      <a:pt x="34" y="29"/>
                    </a:cubicBezTo>
                    <a:cubicBezTo>
                      <a:pt x="43" y="18"/>
                      <a:pt x="43" y="18"/>
                      <a:pt x="43" y="18"/>
                    </a:cubicBezTo>
                    <a:cubicBezTo>
                      <a:pt x="39" y="15"/>
                      <a:pt x="39" y="15"/>
                      <a:pt x="39" y="15"/>
                    </a:cubicBezTo>
                    <a:cubicBezTo>
                      <a:pt x="33" y="21"/>
                      <a:pt x="33" y="21"/>
                      <a:pt x="33" y="21"/>
                    </a:cubicBezTo>
                    <a:cubicBezTo>
                      <a:pt x="29" y="18"/>
                      <a:pt x="29" y="18"/>
                      <a:pt x="29" y="18"/>
                    </a:cubicBezTo>
                    <a:cubicBezTo>
                      <a:pt x="29" y="18"/>
                      <a:pt x="39" y="8"/>
                      <a:pt x="40" y="8"/>
                    </a:cubicBezTo>
                    <a:cubicBezTo>
                      <a:pt x="48" y="15"/>
                      <a:pt x="48" y="15"/>
                      <a:pt x="48" y="15"/>
                    </a:cubicBezTo>
                    <a:lnTo>
                      <a:pt x="5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28"/>
              <p:cNvSpPr/>
              <p:nvPr/>
            </p:nvSpPr>
            <p:spPr bwMode="auto">
              <a:xfrm>
                <a:off x="-8782050" y="2192338"/>
                <a:ext cx="198438" cy="244475"/>
              </a:xfrm>
              <a:custGeom>
                <a:avLst/>
                <a:gdLst>
                  <a:gd name="T0" fmla="*/ 44 w 53"/>
                  <a:gd name="T1" fmla="*/ 16 h 65"/>
                  <a:gd name="T2" fmla="*/ 22 w 53"/>
                  <a:gd name="T3" fmla="*/ 56 h 65"/>
                  <a:gd name="T4" fmla="*/ 8 w 53"/>
                  <a:gd name="T5" fmla="*/ 50 h 65"/>
                  <a:gd name="T6" fmla="*/ 15 w 53"/>
                  <a:gd name="T7" fmla="*/ 37 h 65"/>
                  <a:gd name="T8" fmla="*/ 19 w 53"/>
                  <a:gd name="T9" fmla="*/ 39 h 65"/>
                  <a:gd name="T10" fmla="*/ 15 w 53"/>
                  <a:gd name="T11" fmla="*/ 47 h 65"/>
                  <a:gd name="T12" fmla="*/ 20 w 53"/>
                  <a:gd name="T13" fmla="*/ 49 h 65"/>
                  <a:gd name="T14" fmla="*/ 27 w 53"/>
                  <a:gd name="T15" fmla="*/ 37 h 65"/>
                  <a:gd name="T16" fmla="*/ 12 w 53"/>
                  <a:gd name="T17" fmla="*/ 29 h 65"/>
                  <a:gd name="T18" fmla="*/ 0 w 53"/>
                  <a:gd name="T19" fmla="*/ 53 h 65"/>
                  <a:gd name="T20" fmla="*/ 25 w 53"/>
                  <a:gd name="T21" fmla="*/ 65 h 65"/>
                  <a:gd name="T22" fmla="*/ 53 w 53"/>
                  <a:gd name="T23" fmla="*/ 14 h 65"/>
                  <a:gd name="T24" fmla="*/ 30 w 53"/>
                  <a:gd name="T25" fmla="*/ 0 h 65"/>
                  <a:gd name="T26" fmla="*/ 17 w 53"/>
                  <a:gd name="T27" fmla="*/ 22 h 65"/>
                  <a:gd name="T28" fmla="*/ 30 w 53"/>
                  <a:gd name="T29" fmla="*/ 29 h 65"/>
                  <a:gd name="T30" fmla="*/ 37 w 53"/>
                  <a:gd name="T31" fmla="*/ 17 h 65"/>
                  <a:gd name="T32" fmla="*/ 32 w 53"/>
                  <a:gd name="T33" fmla="*/ 14 h 65"/>
                  <a:gd name="T34" fmla="*/ 27 w 53"/>
                  <a:gd name="T35" fmla="*/ 22 h 65"/>
                  <a:gd name="T36" fmla="*/ 23 w 53"/>
                  <a:gd name="T37" fmla="*/ 20 h 65"/>
                  <a:gd name="T38" fmla="*/ 32 w 53"/>
                  <a:gd name="T39" fmla="*/ 7 h 65"/>
                  <a:gd name="T40" fmla="*/ 41 w 53"/>
                  <a:gd name="T41" fmla="*/ 13 h 65"/>
                  <a:gd name="T42" fmla="*/ 44 w 53"/>
                  <a:gd name="T43" fmla="*/ 1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3" h="65">
                    <a:moveTo>
                      <a:pt x="44" y="16"/>
                    </a:moveTo>
                    <a:cubicBezTo>
                      <a:pt x="44" y="16"/>
                      <a:pt x="22" y="53"/>
                      <a:pt x="22" y="56"/>
                    </a:cubicBezTo>
                    <a:cubicBezTo>
                      <a:pt x="8" y="50"/>
                      <a:pt x="8" y="50"/>
                      <a:pt x="8" y="50"/>
                    </a:cubicBezTo>
                    <a:cubicBezTo>
                      <a:pt x="15" y="37"/>
                      <a:pt x="15" y="37"/>
                      <a:pt x="15" y="37"/>
                    </a:cubicBezTo>
                    <a:cubicBezTo>
                      <a:pt x="19" y="39"/>
                      <a:pt x="19" y="39"/>
                      <a:pt x="19" y="39"/>
                    </a:cubicBezTo>
                    <a:cubicBezTo>
                      <a:pt x="15" y="47"/>
                      <a:pt x="15" y="47"/>
                      <a:pt x="15" y="47"/>
                    </a:cubicBezTo>
                    <a:cubicBezTo>
                      <a:pt x="20" y="49"/>
                      <a:pt x="20" y="49"/>
                      <a:pt x="20" y="49"/>
                    </a:cubicBezTo>
                    <a:cubicBezTo>
                      <a:pt x="27" y="37"/>
                      <a:pt x="27" y="37"/>
                      <a:pt x="27" y="37"/>
                    </a:cubicBezTo>
                    <a:cubicBezTo>
                      <a:pt x="12" y="29"/>
                      <a:pt x="12" y="29"/>
                      <a:pt x="12" y="29"/>
                    </a:cubicBezTo>
                    <a:cubicBezTo>
                      <a:pt x="12" y="29"/>
                      <a:pt x="3" y="43"/>
                      <a:pt x="0" y="53"/>
                    </a:cubicBezTo>
                    <a:cubicBezTo>
                      <a:pt x="25" y="65"/>
                      <a:pt x="25" y="65"/>
                      <a:pt x="25" y="65"/>
                    </a:cubicBezTo>
                    <a:cubicBezTo>
                      <a:pt x="25" y="65"/>
                      <a:pt x="51" y="16"/>
                      <a:pt x="53" y="14"/>
                    </a:cubicBezTo>
                    <a:cubicBezTo>
                      <a:pt x="30" y="0"/>
                      <a:pt x="30" y="0"/>
                      <a:pt x="30" y="0"/>
                    </a:cubicBezTo>
                    <a:cubicBezTo>
                      <a:pt x="30" y="0"/>
                      <a:pt x="17" y="19"/>
                      <a:pt x="17" y="22"/>
                    </a:cubicBezTo>
                    <a:cubicBezTo>
                      <a:pt x="30" y="29"/>
                      <a:pt x="30" y="29"/>
                      <a:pt x="30" y="29"/>
                    </a:cubicBezTo>
                    <a:cubicBezTo>
                      <a:pt x="37" y="17"/>
                      <a:pt x="37" y="17"/>
                      <a:pt x="37" y="17"/>
                    </a:cubicBezTo>
                    <a:cubicBezTo>
                      <a:pt x="32" y="14"/>
                      <a:pt x="32" y="14"/>
                      <a:pt x="32" y="14"/>
                    </a:cubicBezTo>
                    <a:cubicBezTo>
                      <a:pt x="27" y="22"/>
                      <a:pt x="27" y="22"/>
                      <a:pt x="27" y="22"/>
                    </a:cubicBezTo>
                    <a:cubicBezTo>
                      <a:pt x="23" y="20"/>
                      <a:pt x="23" y="20"/>
                      <a:pt x="23" y="20"/>
                    </a:cubicBezTo>
                    <a:cubicBezTo>
                      <a:pt x="23" y="20"/>
                      <a:pt x="31" y="8"/>
                      <a:pt x="32" y="7"/>
                    </a:cubicBezTo>
                    <a:cubicBezTo>
                      <a:pt x="41" y="13"/>
                      <a:pt x="41" y="13"/>
                      <a:pt x="41" y="13"/>
                    </a:cubicBezTo>
                    <a:lnTo>
                      <a:pt x="44"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29"/>
              <p:cNvSpPr/>
              <p:nvPr/>
            </p:nvSpPr>
            <p:spPr bwMode="auto">
              <a:xfrm>
                <a:off x="-8861425" y="2433638"/>
                <a:ext cx="161925" cy="241300"/>
              </a:xfrm>
              <a:custGeom>
                <a:avLst/>
                <a:gdLst>
                  <a:gd name="T0" fmla="*/ 35 w 43"/>
                  <a:gd name="T1" fmla="*/ 12 h 64"/>
                  <a:gd name="T2" fmla="*/ 21 w 43"/>
                  <a:gd name="T3" fmla="*/ 56 h 64"/>
                  <a:gd name="T4" fmla="*/ 6 w 43"/>
                  <a:gd name="T5" fmla="*/ 53 h 64"/>
                  <a:gd name="T6" fmla="*/ 11 w 43"/>
                  <a:gd name="T7" fmla="*/ 38 h 64"/>
                  <a:gd name="T8" fmla="*/ 15 w 43"/>
                  <a:gd name="T9" fmla="*/ 40 h 64"/>
                  <a:gd name="T10" fmla="*/ 13 w 43"/>
                  <a:gd name="T11" fmla="*/ 48 h 64"/>
                  <a:gd name="T12" fmla="*/ 18 w 43"/>
                  <a:gd name="T13" fmla="*/ 49 h 64"/>
                  <a:gd name="T14" fmla="*/ 23 w 43"/>
                  <a:gd name="T15" fmla="*/ 36 h 64"/>
                  <a:gd name="T16" fmla="*/ 7 w 43"/>
                  <a:gd name="T17" fmla="*/ 31 h 64"/>
                  <a:gd name="T18" fmla="*/ 0 w 43"/>
                  <a:gd name="T19" fmla="*/ 57 h 64"/>
                  <a:gd name="T20" fmla="*/ 26 w 43"/>
                  <a:gd name="T21" fmla="*/ 64 h 64"/>
                  <a:gd name="T22" fmla="*/ 43 w 43"/>
                  <a:gd name="T23" fmla="*/ 9 h 64"/>
                  <a:gd name="T24" fmla="*/ 18 w 43"/>
                  <a:gd name="T25" fmla="*/ 0 h 64"/>
                  <a:gd name="T26" fmla="*/ 10 w 43"/>
                  <a:gd name="T27" fmla="*/ 23 h 64"/>
                  <a:gd name="T28" fmla="*/ 24 w 43"/>
                  <a:gd name="T29" fmla="*/ 28 h 64"/>
                  <a:gd name="T30" fmla="*/ 29 w 43"/>
                  <a:gd name="T31" fmla="*/ 15 h 64"/>
                  <a:gd name="T32" fmla="*/ 24 w 43"/>
                  <a:gd name="T33" fmla="*/ 13 h 64"/>
                  <a:gd name="T34" fmla="*/ 20 w 43"/>
                  <a:gd name="T35" fmla="*/ 22 h 64"/>
                  <a:gd name="T36" fmla="*/ 16 w 43"/>
                  <a:gd name="T37" fmla="*/ 20 h 64"/>
                  <a:gd name="T38" fmla="*/ 22 w 43"/>
                  <a:gd name="T39" fmla="*/ 6 h 64"/>
                  <a:gd name="T40" fmla="*/ 32 w 43"/>
                  <a:gd name="T41" fmla="*/ 10 h 64"/>
                  <a:gd name="T42" fmla="*/ 35 w 43"/>
                  <a:gd name="T43" fmla="*/ 1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64">
                    <a:moveTo>
                      <a:pt x="35" y="12"/>
                    </a:moveTo>
                    <a:cubicBezTo>
                      <a:pt x="35" y="12"/>
                      <a:pt x="21" y="53"/>
                      <a:pt x="21" y="56"/>
                    </a:cubicBezTo>
                    <a:cubicBezTo>
                      <a:pt x="6" y="53"/>
                      <a:pt x="6" y="53"/>
                      <a:pt x="6" y="53"/>
                    </a:cubicBezTo>
                    <a:cubicBezTo>
                      <a:pt x="11" y="38"/>
                      <a:pt x="11" y="38"/>
                      <a:pt x="11" y="38"/>
                    </a:cubicBezTo>
                    <a:cubicBezTo>
                      <a:pt x="15" y="40"/>
                      <a:pt x="15" y="40"/>
                      <a:pt x="15" y="40"/>
                    </a:cubicBezTo>
                    <a:cubicBezTo>
                      <a:pt x="13" y="48"/>
                      <a:pt x="13" y="48"/>
                      <a:pt x="13" y="48"/>
                    </a:cubicBezTo>
                    <a:cubicBezTo>
                      <a:pt x="18" y="49"/>
                      <a:pt x="18" y="49"/>
                      <a:pt x="18" y="49"/>
                    </a:cubicBezTo>
                    <a:cubicBezTo>
                      <a:pt x="23" y="36"/>
                      <a:pt x="23" y="36"/>
                      <a:pt x="23" y="36"/>
                    </a:cubicBezTo>
                    <a:cubicBezTo>
                      <a:pt x="7" y="31"/>
                      <a:pt x="7" y="31"/>
                      <a:pt x="7" y="31"/>
                    </a:cubicBezTo>
                    <a:cubicBezTo>
                      <a:pt x="7" y="31"/>
                      <a:pt x="1" y="47"/>
                      <a:pt x="0" y="57"/>
                    </a:cubicBezTo>
                    <a:cubicBezTo>
                      <a:pt x="26" y="64"/>
                      <a:pt x="26" y="64"/>
                      <a:pt x="26" y="64"/>
                    </a:cubicBezTo>
                    <a:cubicBezTo>
                      <a:pt x="26" y="64"/>
                      <a:pt x="42" y="11"/>
                      <a:pt x="43" y="9"/>
                    </a:cubicBezTo>
                    <a:cubicBezTo>
                      <a:pt x="18" y="0"/>
                      <a:pt x="18" y="0"/>
                      <a:pt x="18" y="0"/>
                    </a:cubicBezTo>
                    <a:cubicBezTo>
                      <a:pt x="18" y="0"/>
                      <a:pt x="9" y="20"/>
                      <a:pt x="10" y="23"/>
                    </a:cubicBezTo>
                    <a:cubicBezTo>
                      <a:pt x="24" y="28"/>
                      <a:pt x="24" y="28"/>
                      <a:pt x="24" y="28"/>
                    </a:cubicBezTo>
                    <a:cubicBezTo>
                      <a:pt x="29" y="15"/>
                      <a:pt x="29" y="15"/>
                      <a:pt x="29" y="15"/>
                    </a:cubicBezTo>
                    <a:cubicBezTo>
                      <a:pt x="24" y="13"/>
                      <a:pt x="24" y="13"/>
                      <a:pt x="24" y="13"/>
                    </a:cubicBezTo>
                    <a:cubicBezTo>
                      <a:pt x="20" y="22"/>
                      <a:pt x="20" y="22"/>
                      <a:pt x="20" y="22"/>
                    </a:cubicBezTo>
                    <a:cubicBezTo>
                      <a:pt x="16" y="20"/>
                      <a:pt x="16" y="20"/>
                      <a:pt x="16" y="20"/>
                    </a:cubicBezTo>
                    <a:cubicBezTo>
                      <a:pt x="16" y="20"/>
                      <a:pt x="21" y="7"/>
                      <a:pt x="22" y="6"/>
                    </a:cubicBezTo>
                    <a:cubicBezTo>
                      <a:pt x="32" y="10"/>
                      <a:pt x="32" y="10"/>
                      <a:pt x="32" y="10"/>
                    </a:cubicBezTo>
                    <a:lnTo>
                      <a:pt x="35"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30"/>
              <p:cNvSpPr/>
              <p:nvPr/>
            </p:nvSpPr>
            <p:spPr bwMode="auto">
              <a:xfrm>
                <a:off x="-8974138" y="2655888"/>
                <a:ext cx="766763" cy="1436688"/>
              </a:xfrm>
              <a:custGeom>
                <a:avLst/>
                <a:gdLst>
                  <a:gd name="T0" fmla="*/ 30 w 204"/>
                  <a:gd name="T1" fmla="*/ 15 h 382"/>
                  <a:gd name="T2" fmla="*/ 49 w 204"/>
                  <a:gd name="T3" fmla="*/ 18 h 382"/>
                  <a:gd name="T4" fmla="*/ 59 w 204"/>
                  <a:gd name="T5" fmla="*/ 31 h 382"/>
                  <a:gd name="T6" fmla="*/ 38 w 204"/>
                  <a:gd name="T7" fmla="*/ 68 h 382"/>
                  <a:gd name="T8" fmla="*/ 70 w 204"/>
                  <a:gd name="T9" fmla="*/ 69 h 382"/>
                  <a:gd name="T10" fmla="*/ 39 w 204"/>
                  <a:gd name="T11" fmla="*/ 122 h 382"/>
                  <a:gd name="T12" fmla="*/ 48 w 204"/>
                  <a:gd name="T13" fmla="*/ 137 h 382"/>
                  <a:gd name="T14" fmla="*/ 62 w 204"/>
                  <a:gd name="T15" fmla="*/ 159 h 382"/>
                  <a:gd name="T16" fmla="*/ 53 w 204"/>
                  <a:gd name="T17" fmla="*/ 187 h 382"/>
                  <a:gd name="T18" fmla="*/ 86 w 204"/>
                  <a:gd name="T19" fmla="*/ 178 h 382"/>
                  <a:gd name="T20" fmla="*/ 76 w 204"/>
                  <a:gd name="T21" fmla="*/ 238 h 382"/>
                  <a:gd name="T22" fmla="*/ 89 w 204"/>
                  <a:gd name="T23" fmla="*/ 250 h 382"/>
                  <a:gd name="T24" fmla="*/ 111 w 204"/>
                  <a:gd name="T25" fmla="*/ 264 h 382"/>
                  <a:gd name="T26" fmla="*/ 113 w 204"/>
                  <a:gd name="T27" fmla="*/ 294 h 382"/>
                  <a:gd name="T28" fmla="*/ 138 w 204"/>
                  <a:gd name="T29" fmla="*/ 274 h 382"/>
                  <a:gd name="T30" fmla="*/ 150 w 204"/>
                  <a:gd name="T31" fmla="*/ 334 h 382"/>
                  <a:gd name="T32" fmla="*/ 165 w 204"/>
                  <a:gd name="T33" fmla="*/ 340 h 382"/>
                  <a:gd name="T34" fmla="*/ 188 w 204"/>
                  <a:gd name="T35" fmla="*/ 343 h 382"/>
                  <a:gd name="T36" fmla="*/ 202 w 204"/>
                  <a:gd name="T37" fmla="*/ 375 h 382"/>
                  <a:gd name="T38" fmla="*/ 193 w 204"/>
                  <a:gd name="T39" fmla="*/ 375 h 382"/>
                  <a:gd name="T40" fmla="*/ 129 w 204"/>
                  <a:gd name="T41" fmla="*/ 366 h 382"/>
                  <a:gd name="T42" fmla="*/ 151 w 204"/>
                  <a:gd name="T43" fmla="*/ 343 h 382"/>
                  <a:gd name="T44" fmla="*/ 113 w 204"/>
                  <a:gd name="T45" fmla="*/ 331 h 382"/>
                  <a:gd name="T46" fmla="*/ 109 w 204"/>
                  <a:gd name="T47" fmla="*/ 309 h 382"/>
                  <a:gd name="T48" fmla="*/ 103 w 204"/>
                  <a:gd name="T49" fmla="*/ 291 h 382"/>
                  <a:gd name="T50" fmla="*/ 46 w 204"/>
                  <a:gd name="T51" fmla="*/ 260 h 382"/>
                  <a:gd name="T52" fmla="*/ 73 w 204"/>
                  <a:gd name="T53" fmla="*/ 246 h 382"/>
                  <a:gd name="T54" fmla="*/ 42 w 204"/>
                  <a:gd name="T55" fmla="*/ 222 h 382"/>
                  <a:gd name="T56" fmla="*/ 47 w 204"/>
                  <a:gd name="T57" fmla="*/ 201 h 382"/>
                  <a:gd name="T58" fmla="*/ 48 w 204"/>
                  <a:gd name="T59" fmla="*/ 182 h 382"/>
                  <a:gd name="T60" fmla="*/ 3 w 204"/>
                  <a:gd name="T61" fmla="*/ 134 h 382"/>
                  <a:gd name="T62" fmla="*/ 35 w 204"/>
                  <a:gd name="T63" fmla="*/ 131 h 382"/>
                  <a:gd name="T64" fmla="*/ 15 w 204"/>
                  <a:gd name="T65" fmla="*/ 99 h 382"/>
                  <a:gd name="T66" fmla="*/ 25 w 204"/>
                  <a:gd name="T67" fmla="*/ 77 h 382"/>
                  <a:gd name="T68" fmla="*/ 31 w 204"/>
                  <a:gd name="T69" fmla="*/ 60 h 382"/>
                  <a:gd name="T70" fmla="*/ 7 w 204"/>
                  <a:gd name="T71" fmla="*/ 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4" h="382">
                    <a:moveTo>
                      <a:pt x="6" y="0"/>
                    </a:moveTo>
                    <a:cubicBezTo>
                      <a:pt x="6" y="0"/>
                      <a:pt x="24" y="5"/>
                      <a:pt x="30" y="15"/>
                    </a:cubicBezTo>
                    <a:cubicBezTo>
                      <a:pt x="30" y="15"/>
                      <a:pt x="40" y="0"/>
                      <a:pt x="46" y="10"/>
                    </a:cubicBezTo>
                    <a:cubicBezTo>
                      <a:pt x="49" y="18"/>
                      <a:pt x="49" y="18"/>
                      <a:pt x="49" y="18"/>
                    </a:cubicBezTo>
                    <a:cubicBezTo>
                      <a:pt x="49" y="18"/>
                      <a:pt x="68" y="9"/>
                      <a:pt x="77" y="15"/>
                    </a:cubicBezTo>
                    <a:cubicBezTo>
                      <a:pt x="77" y="15"/>
                      <a:pt x="63" y="16"/>
                      <a:pt x="59" y="31"/>
                    </a:cubicBezTo>
                    <a:cubicBezTo>
                      <a:pt x="59" y="31"/>
                      <a:pt x="54" y="53"/>
                      <a:pt x="38" y="61"/>
                    </a:cubicBezTo>
                    <a:cubicBezTo>
                      <a:pt x="38" y="68"/>
                      <a:pt x="38" y="68"/>
                      <a:pt x="38" y="68"/>
                    </a:cubicBezTo>
                    <a:cubicBezTo>
                      <a:pt x="38" y="68"/>
                      <a:pt x="43" y="73"/>
                      <a:pt x="44" y="77"/>
                    </a:cubicBezTo>
                    <a:cubicBezTo>
                      <a:pt x="44" y="77"/>
                      <a:pt x="55" y="67"/>
                      <a:pt x="70" y="69"/>
                    </a:cubicBezTo>
                    <a:cubicBezTo>
                      <a:pt x="70" y="69"/>
                      <a:pt x="54" y="77"/>
                      <a:pt x="54" y="99"/>
                    </a:cubicBezTo>
                    <a:cubicBezTo>
                      <a:pt x="54" y="99"/>
                      <a:pt x="52" y="118"/>
                      <a:pt x="39" y="122"/>
                    </a:cubicBezTo>
                    <a:cubicBezTo>
                      <a:pt x="39" y="130"/>
                      <a:pt x="39" y="130"/>
                      <a:pt x="39" y="130"/>
                    </a:cubicBezTo>
                    <a:cubicBezTo>
                      <a:pt x="39" y="130"/>
                      <a:pt x="46" y="132"/>
                      <a:pt x="48" y="137"/>
                    </a:cubicBezTo>
                    <a:cubicBezTo>
                      <a:pt x="48" y="137"/>
                      <a:pt x="57" y="125"/>
                      <a:pt x="73" y="124"/>
                    </a:cubicBezTo>
                    <a:cubicBezTo>
                      <a:pt x="73" y="124"/>
                      <a:pt x="60" y="132"/>
                      <a:pt x="62" y="159"/>
                    </a:cubicBezTo>
                    <a:cubicBezTo>
                      <a:pt x="62" y="159"/>
                      <a:pt x="59" y="174"/>
                      <a:pt x="52" y="181"/>
                    </a:cubicBezTo>
                    <a:cubicBezTo>
                      <a:pt x="53" y="187"/>
                      <a:pt x="53" y="187"/>
                      <a:pt x="53" y="187"/>
                    </a:cubicBezTo>
                    <a:cubicBezTo>
                      <a:pt x="53" y="187"/>
                      <a:pt x="61" y="190"/>
                      <a:pt x="63" y="194"/>
                    </a:cubicBezTo>
                    <a:cubicBezTo>
                      <a:pt x="63" y="194"/>
                      <a:pt x="76" y="176"/>
                      <a:pt x="86" y="178"/>
                    </a:cubicBezTo>
                    <a:cubicBezTo>
                      <a:pt x="86" y="178"/>
                      <a:pt x="73" y="189"/>
                      <a:pt x="81" y="206"/>
                    </a:cubicBezTo>
                    <a:cubicBezTo>
                      <a:pt x="81" y="206"/>
                      <a:pt x="85" y="223"/>
                      <a:pt x="76" y="238"/>
                    </a:cubicBezTo>
                    <a:cubicBezTo>
                      <a:pt x="79" y="243"/>
                      <a:pt x="79" y="243"/>
                      <a:pt x="79" y="243"/>
                    </a:cubicBezTo>
                    <a:cubicBezTo>
                      <a:pt x="79" y="243"/>
                      <a:pt x="86" y="244"/>
                      <a:pt x="89" y="250"/>
                    </a:cubicBezTo>
                    <a:cubicBezTo>
                      <a:pt x="89" y="250"/>
                      <a:pt x="90" y="234"/>
                      <a:pt x="108" y="228"/>
                    </a:cubicBezTo>
                    <a:cubicBezTo>
                      <a:pt x="108" y="228"/>
                      <a:pt x="96" y="244"/>
                      <a:pt x="111" y="264"/>
                    </a:cubicBezTo>
                    <a:cubicBezTo>
                      <a:pt x="111" y="264"/>
                      <a:pt x="114" y="275"/>
                      <a:pt x="108" y="288"/>
                    </a:cubicBezTo>
                    <a:cubicBezTo>
                      <a:pt x="113" y="294"/>
                      <a:pt x="113" y="294"/>
                      <a:pt x="113" y="294"/>
                    </a:cubicBezTo>
                    <a:cubicBezTo>
                      <a:pt x="113" y="294"/>
                      <a:pt x="121" y="295"/>
                      <a:pt x="122" y="298"/>
                    </a:cubicBezTo>
                    <a:cubicBezTo>
                      <a:pt x="122" y="298"/>
                      <a:pt x="126" y="276"/>
                      <a:pt x="138" y="274"/>
                    </a:cubicBezTo>
                    <a:cubicBezTo>
                      <a:pt x="138" y="274"/>
                      <a:pt x="130" y="292"/>
                      <a:pt x="141" y="300"/>
                    </a:cubicBezTo>
                    <a:cubicBezTo>
                      <a:pt x="141" y="300"/>
                      <a:pt x="155" y="316"/>
                      <a:pt x="150" y="334"/>
                    </a:cubicBezTo>
                    <a:cubicBezTo>
                      <a:pt x="154" y="339"/>
                      <a:pt x="154" y="339"/>
                      <a:pt x="154" y="339"/>
                    </a:cubicBezTo>
                    <a:cubicBezTo>
                      <a:pt x="154" y="339"/>
                      <a:pt x="162" y="337"/>
                      <a:pt x="165" y="340"/>
                    </a:cubicBezTo>
                    <a:cubicBezTo>
                      <a:pt x="165" y="340"/>
                      <a:pt x="164" y="323"/>
                      <a:pt x="176" y="313"/>
                    </a:cubicBezTo>
                    <a:cubicBezTo>
                      <a:pt x="176" y="313"/>
                      <a:pt x="171" y="333"/>
                      <a:pt x="188" y="343"/>
                    </a:cubicBezTo>
                    <a:cubicBezTo>
                      <a:pt x="188" y="343"/>
                      <a:pt x="199" y="356"/>
                      <a:pt x="197" y="371"/>
                    </a:cubicBezTo>
                    <a:cubicBezTo>
                      <a:pt x="202" y="375"/>
                      <a:pt x="202" y="375"/>
                      <a:pt x="202" y="375"/>
                    </a:cubicBezTo>
                    <a:cubicBezTo>
                      <a:pt x="202" y="375"/>
                      <a:pt x="204" y="378"/>
                      <a:pt x="199" y="377"/>
                    </a:cubicBezTo>
                    <a:cubicBezTo>
                      <a:pt x="193" y="375"/>
                      <a:pt x="193" y="375"/>
                      <a:pt x="193" y="375"/>
                    </a:cubicBezTo>
                    <a:cubicBezTo>
                      <a:pt x="193" y="375"/>
                      <a:pt x="176" y="382"/>
                      <a:pt x="165" y="375"/>
                    </a:cubicBezTo>
                    <a:cubicBezTo>
                      <a:pt x="165" y="375"/>
                      <a:pt x="151" y="364"/>
                      <a:pt x="129" y="366"/>
                    </a:cubicBezTo>
                    <a:cubicBezTo>
                      <a:pt x="129" y="366"/>
                      <a:pt x="134" y="356"/>
                      <a:pt x="152" y="354"/>
                    </a:cubicBezTo>
                    <a:cubicBezTo>
                      <a:pt x="152" y="354"/>
                      <a:pt x="150" y="348"/>
                      <a:pt x="151" y="343"/>
                    </a:cubicBezTo>
                    <a:cubicBezTo>
                      <a:pt x="147" y="338"/>
                      <a:pt x="147" y="338"/>
                      <a:pt x="147" y="338"/>
                    </a:cubicBezTo>
                    <a:cubicBezTo>
                      <a:pt x="147" y="338"/>
                      <a:pt x="122" y="340"/>
                      <a:pt x="113" y="331"/>
                    </a:cubicBezTo>
                    <a:cubicBezTo>
                      <a:pt x="113" y="331"/>
                      <a:pt x="104" y="316"/>
                      <a:pt x="84" y="318"/>
                    </a:cubicBezTo>
                    <a:cubicBezTo>
                      <a:pt x="84" y="318"/>
                      <a:pt x="86" y="311"/>
                      <a:pt x="109" y="309"/>
                    </a:cubicBezTo>
                    <a:cubicBezTo>
                      <a:pt x="109" y="309"/>
                      <a:pt x="107" y="303"/>
                      <a:pt x="108" y="298"/>
                    </a:cubicBezTo>
                    <a:cubicBezTo>
                      <a:pt x="103" y="291"/>
                      <a:pt x="103" y="291"/>
                      <a:pt x="103" y="291"/>
                    </a:cubicBezTo>
                    <a:cubicBezTo>
                      <a:pt x="103" y="291"/>
                      <a:pt x="87" y="295"/>
                      <a:pt x="74" y="280"/>
                    </a:cubicBezTo>
                    <a:cubicBezTo>
                      <a:pt x="74" y="280"/>
                      <a:pt x="64" y="264"/>
                      <a:pt x="46" y="260"/>
                    </a:cubicBezTo>
                    <a:cubicBezTo>
                      <a:pt x="46" y="260"/>
                      <a:pt x="59" y="255"/>
                      <a:pt x="73" y="257"/>
                    </a:cubicBezTo>
                    <a:cubicBezTo>
                      <a:pt x="73" y="257"/>
                      <a:pt x="72" y="250"/>
                      <a:pt x="73" y="246"/>
                    </a:cubicBezTo>
                    <a:cubicBezTo>
                      <a:pt x="70" y="240"/>
                      <a:pt x="70" y="240"/>
                      <a:pt x="70" y="240"/>
                    </a:cubicBezTo>
                    <a:cubicBezTo>
                      <a:pt x="70" y="240"/>
                      <a:pt x="53" y="241"/>
                      <a:pt x="42" y="222"/>
                    </a:cubicBezTo>
                    <a:cubicBezTo>
                      <a:pt x="42" y="222"/>
                      <a:pt x="33" y="203"/>
                      <a:pt x="18" y="199"/>
                    </a:cubicBezTo>
                    <a:cubicBezTo>
                      <a:pt x="18" y="199"/>
                      <a:pt x="33" y="195"/>
                      <a:pt x="47" y="201"/>
                    </a:cubicBezTo>
                    <a:cubicBezTo>
                      <a:pt x="47" y="201"/>
                      <a:pt x="47" y="194"/>
                      <a:pt x="49" y="189"/>
                    </a:cubicBezTo>
                    <a:cubicBezTo>
                      <a:pt x="48" y="182"/>
                      <a:pt x="48" y="182"/>
                      <a:pt x="48" y="182"/>
                    </a:cubicBezTo>
                    <a:cubicBezTo>
                      <a:pt x="48" y="182"/>
                      <a:pt x="27" y="176"/>
                      <a:pt x="23" y="159"/>
                    </a:cubicBezTo>
                    <a:cubicBezTo>
                      <a:pt x="23" y="159"/>
                      <a:pt x="17" y="142"/>
                      <a:pt x="3" y="134"/>
                    </a:cubicBezTo>
                    <a:cubicBezTo>
                      <a:pt x="3" y="134"/>
                      <a:pt x="17" y="133"/>
                      <a:pt x="31" y="139"/>
                    </a:cubicBezTo>
                    <a:cubicBezTo>
                      <a:pt x="31" y="139"/>
                      <a:pt x="32" y="133"/>
                      <a:pt x="35" y="131"/>
                    </a:cubicBezTo>
                    <a:cubicBezTo>
                      <a:pt x="34" y="122"/>
                      <a:pt x="34" y="122"/>
                      <a:pt x="34" y="122"/>
                    </a:cubicBezTo>
                    <a:cubicBezTo>
                      <a:pt x="34" y="122"/>
                      <a:pt x="19" y="119"/>
                      <a:pt x="15" y="99"/>
                    </a:cubicBezTo>
                    <a:cubicBezTo>
                      <a:pt x="15" y="99"/>
                      <a:pt x="14" y="80"/>
                      <a:pt x="0" y="67"/>
                    </a:cubicBezTo>
                    <a:cubicBezTo>
                      <a:pt x="0" y="67"/>
                      <a:pt x="15" y="67"/>
                      <a:pt x="25" y="77"/>
                    </a:cubicBezTo>
                    <a:cubicBezTo>
                      <a:pt x="25" y="77"/>
                      <a:pt x="29" y="70"/>
                      <a:pt x="31" y="69"/>
                    </a:cubicBezTo>
                    <a:cubicBezTo>
                      <a:pt x="31" y="60"/>
                      <a:pt x="31" y="60"/>
                      <a:pt x="31" y="60"/>
                    </a:cubicBezTo>
                    <a:cubicBezTo>
                      <a:pt x="31" y="60"/>
                      <a:pt x="19" y="55"/>
                      <a:pt x="17" y="37"/>
                    </a:cubicBezTo>
                    <a:cubicBezTo>
                      <a:pt x="17" y="37"/>
                      <a:pt x="19" y="10"/>
                      <a:pt x="7" y="2"/>
                    </a:cubicBezTo>
                    <a:cubicBezTo>
                      <a:pt x="6" y="0"/>
                      <a:pt x="6"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31"/>
              <p:cNvSpPr/>
              <p:nvPr/>
            </p:nvSpPr>
            <p:spPr bwMode="auto">
              <a:xfrm>
                <a:off x="-6848475" y="2655888"/>
                <a:ext cx="762000" cy="1436688"/>
              </a:xfrm>
              <a:custGeom>
                <a:avLst/>
                <a:gdLst>
                  <a:gd name="T0" fmla="*/ 173 w 203"/>
                  <a:gd name="T1" fmla="*/ 15 h 382"/>
                  <a:gd name="T2" fmla="*/ 154 w 203"/>
                  <a:gd name="T3" fmla="*/ 18 h 382"/>
                  <a:gd name="T4" fmla="*/ 144 w 203"/>
                  <a:gd name="T5" fmla="*/ 31 h 382"/>
                  <a:gd name="T6" fmla="*/ 165 w 203"/>
                  <a:gd name="T7" fmla="*/ 68 h 382"/>
                  <a:gd name="T8" fmla="*/ 133 w 203"/>
                  <a:gd name="T9" fmla="*/ 69 h 382"/>
                  <a:gd name="T10" fmla="*/ 164 w 203"/>
                  <a:gd name="T11" fmla="*/ 122 h 382"/>
                  <a:gd name="T12" fmla="*/ 156 w 203"/>
                  <a:gd name="T13" fmla="*/ 137 h 382"/>
                  <a:gd name="T14" fmla="*/ 142 w 203"/>
                  <a:gd name="T15" fmla="*/ 159 h 382"/>
                  <a:gd name="T16" fmla="*/ 150 w 203"/>
                  <a:gd name="T17" fmla="*/ 187 h 382"/>
                  <a:gd name="T18" fmla="*/ 117 w 203"/>
                  <a:gd name="T19" fmla="*/ 178 h 382"/>
                  <a:gd name="T20" fmla="*/ 127 w 203"/>
                  <a:gd name="T21" fmla="*/ 238 h 382"/>
                  <a:gd name="T22" fmla="*/ 114 w 203"/>
                  <a:gd name="T23" fmla="*/ 250 h 382"/>
                  <a:gd name="T24" fmla="*/ 92 w 203"/>
                  <a:gd name="T25" fmla="*/ 264 h 382"/>
                  <a:gd name="T26" fmla="*/ 90 w 203"/>
                  <a:gd name="T27" fmla="*/ 294 h 382"/>
                  <a:gd name="T28" fmla="*/ 65 w 203"/>
                  <a:gd name="T29" fmla="*/ 274 h 382"/>
                  <a:gd name="T30" fmla="*/ 54 w 203"/>
                  <a:gd name="T31" fmla="*/ 334 h 382"/>
                  <a:gd name="T32" fmla="*/ 38 w 203"/>
                  <a:gd name="T33" fmla="*/ 340 h 382"/>
                  <a:gd name="T34" fmla="*/ 16 w 203"/>
                  <a:gd name="T35" fmla="*/ 343 h 382"/>
                  <a:gd name="T36" fmla="*/ 1 w 203"/>
                  <a:gd name="T37" fmla="*/ 375 h 382"/>
                  <a:gd name="T38" fmla="*/ 10 w 203"/>
                  <a:gd name="T39" fmla="*/ 375 h 382"/>
                  <a:gd name="T40" fmla="*/ 74 w 203"/>
                  <a:gd name="T41" fmla="*/ 366 h 382"/>
                  <a:gd name="T42" fmla="*/ 52 w 203"/>
                  <a:gd name="T43" fmla="*/ 343 h 382"/>
                  <a:gd name="T44" fmla="*/ 90 w 203"/>
                  <a:gd name="T45" fmla="*/ 331 h 382"/>
                  <a:gd name="T46" fmla="*/ 94 w 203"/>
                  <a:gd name="T47" fmla="*/ 309 h 382"/>
                  <a:gd name="T48" fmla="*/ 100 w 203"/>
                  <a:gd name="T49" fmla="*/ 291 h 382"/>
                  <a:gd name="T50" fmla="*/ 157 w 203"/>
                  <a:gd name="T51" fmla="*/ 260 h 382"/>
                  <a:gd name="T52" fmla="*/ 130 w 203"/>
                  <a:gd name="T53" fmla="*/ 246 h 382"/>
                  <a:gd name="T54" fmla="*/ 161 w 203"/>
                  <a:gd name="T55" fmla="*/ 222 h 382"/>
                  <a:gd name="T56" fmla="*/ 156 w 203"/>
                  <a:gd name="T57" fmla="*/ 201 h 382"/>
                  <a:gd name="T58" fmla="*/ 156 w 203"/>
                  <a:gd name="T59" fmla="*/ 182 h 382"/>
                  <a:gd name="T60" fmla="*/ 200 w 203"/>
                  <a:gd name="T61" fmla="*/ 134 h 382"/>
                  <a:gd name="T62" fmla="*/ 168 w 203"/>
                  <a:gd name="T63" fmla="*/ 131 h 382"/>
                  <a:gd name="T64" fmla="*/ 189 w 203"/>
                  <a:gd name="T65" fmla="*/ 99 h 382"/>
                  <a:gd name="T66" fmla="*/ 178 w 203"/>
                  <a:gd name="T67" fmla="*/ 77 h 382"/>
                  <a:gd name="T68" fmla="*/ 172 w 203"/>
                  <a:gd name="T69" fmla="*/ 60 h 382"/>
                  <a:gd name="T70" fmla="*/ 196 w 203"/>
                  <a:gd name="T71" fmla="*/ 2 h 382"/>
                  <a:gd name="T72" fmla="*/ 197 w 203"/>
                  <a:gd name="T73" fmla="*/ 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3" h="382">
                    <a:moveTo>
                      <a:pt x="197" y="0"/>
                    </a:moveTo>
                    <a:cubicBezTo>
                      <a:pt x="197" y="0"/>
                      <a:pt x="180" y="5"/>
                      <a:pt x="173" y="15"/>
                    </a:cubicBezTo>
                    <a:cubicBezTo>
                      <a:pt x="173" y="15"/>
                      <a:pt x="163" y="0"/>
                      <a:pt x="158" y="10"/>
                    </a:cubicBezTo>
                    <a:cubicBezTo>
                      <a:pt x="154" y="18"/>
                      <a:pt x="154" y="18"/>
                      <a:pt x="154" y="18"/>
                    </a:cubicBezTo>
                    <a:cubicBezTo>
                      <a:pt x="154" y="18"/>
                      <a:pt x="135" y="9"/>
                      <a:pt x="126" y="15"/>
                    </a:cubicBezTo>
                    <a:cubicBezTo>
                      <a:pt x="126" y="15"/>
                      <a:pt x="140" y="16"/>
                      <a:pt x="144" y="31"/>
                    </a:cubicBezTo>
                    <a:cubicBezTo>
                      <a:pt x="144" y="31"/>
                      <a:pt x="149" y="53"/>
                      <a:pt x="165" y="61"/>
                    </a:cubicBezTo>
                    <a:cubicBezTo>
                      <a:pt x="165" y="68"/>
                      <a:pt x="165" y="68"/>
                      <a:pt x="165" y="68"/>
                    </a:cubicBezTo>
                    <a:cubicBezTo>
                      <a:pt x="165" y="68"/>
                      <a:pt x="160" y="73"/>
                      <a:pt x="159" y="77"/>
                    </a:cubicBezTo>
                    <a:cubicBezTo>
                      <a:pt x="159" y="77"/>
                      <a:pt x="148" y="67"/>
                      <a:pt x="133" y="69"/>
                    </a:cubicBezTo>
                    <a:cubicBezTo>
                      <a:pt x="133" y="69"/>
                      <a:pt x="149" y="77"/>
                      <a:pt x="149" y="99"/>
                    </a:cubicBezTo>
                    <a:cubicBezTo>
                      <a:pt x="149" y="99"/>
                      <a:pt x="151" y="118"/>
                      <a:pt x="164" y="122"/>
                    </a:cubicBezTo>
                    <a:cubicBezTo>
                      <a:pt x="164" y="130"/>
                      <a:pt x="164" y="130"/>
                      <a:pt x="164" y="130"/>
                    </a:cubicBezTo>
                    <a:cubicBezTo>
                      <a:pt x="164" y="130"/>
                      <a:pt x="157" y="132"/>
                      <a:pt x="156" y="137"/>
                    </a:cubicBezTo>
                    <a:cubicBezTo>
                      <a:pt x="156" y="137"/>
                      <a:pt x="147" y="125"/>
                      <a:pt x="130" y="124"/>
                    </a:cubicBezTo>
                    <a:cubicBezTo>
                      <a:pt x="130" y="124"/>
                      <a:pt x="144" y="132"/>
                      <a:pt x="142" y="159"/>
                    </a:cubicBezTo>
                    <a:cubicBezTo>
                      <a:pt x="142" y="159"/>
                      <a:pt x="144" y="174"/>
                      <a:pt x="151" y="181"/>
                    </a:cubicBezTo>
                    <a:cubicBezTo>
                      <a:pt x="150" y="187"/>
                      <a:pt x="150" y="187"/>
                      <a:pt x="150" y="187"/>
                    </a:cubicBezTo>
                    <a:cubicBezTo>
                      <a:pt x="150" y="187"/>
                      <a:pt x="142" y="190"/>
                      <a:pt x="141" y="194"/>
                    </a:cubicBezTo>
                    <a:cubicBezTo>
                      <a:pt x="141" y="194"/>
                      <a:pt x="127" y="176"/>
                      <a:pt x="117" y="178"/>
                    </a:cubicBezTo>
                    <a:cubicBezTo>
                      <a:pt x="117" y="178"/>
                      <a:pt x="130" y="189"/>
                      <a:pt x="122" y="206"/>
                    </a:cubicBezTo>
                    <a:cubicBezTo>
                      <a:pt x="122" y="206"/>
                      <a:pt x="118" y="223"/>
                      <a:pt x="127" y="238"/>
                    </a:cubicBezTo>
                    <a:cubicBezTo>
                      <a:pt x="124" y="243"/>
                      <a:pt x="124" y="243"/>
                      <a:pt x="124" y="243"/>
                    </a:cubicBezTo>
                    <a:cubicBezTo>
                      <a:pt x="124" y="243"/>
                      <a:pt x="117" y="244"/>
                      <a:pt x="114" y="250"/>
                    </a:cubicBezTo>
                    <a:cubicBezTo>
                      <a:pt x="114" y="250"/>
                      <a:pt x="113" y="234"/>
                      <a:pt x="95" y="228"/>
                    </a:cubicBezTo>
                    <a:cubicBezTo>
                      <a:pt x="95" y="228"/>
                      <a:pt x="107" y="244"/>
                      <a:pt x="92" y="264"/>
                    </a:cubicBezTo>
                    <a:cubicBezTo>
                      <a:pt x="92" y="264"/>
                      <a:pt x="89" y="275"/>
                      <a:pt x="95" y="288"/>
                    </a:cubicBezTo>
                    <a:cubicBezTo>
                      <a:pt x="90" y="294"/>
                      <a:pt x="90" y="294"/>
                      <a:pt x="90" y="294"/>
                    </a:cubicBezTo>
                    <a:cubicBezTo>
                      <a:pt x="90" y="294"/>
                      <a:pt x="83" y="295"/>
                      <a:pt x="81" y="298"/>
                    </a:cubicBezTo>
                    <a:cubicBezTo>
                      <a:pt x="81" y="298"/>
                      <a:pt x="78" y="276"/>
                      <a:pt x="65" y="274"/>
                    </a:cubicBezTo>
                    <a:cubicBezTo>
                      <a:pt x="65" y="274"/>
                      <a:pt x="74" y="292"/>
                      <a:pt x="62" y="300"/>
                    </a:cubicBezTo>
                    <a:cubicBezTo>
                      <a:pt x="62" y="300"/>
                      <a:pt x="48" y="316"/>
                      <a:pt x="54" y="334"/>
                    </a:cubicBezTo>
                    <a:cubicBezTo>
                      <a:pt x="49" y="339"/>
                      <a:pt x="49" y="339"/>
                      <a:pt x="49" y="339"/>
                    </a:cubicBezTo>
                    <a:cubicBezTo>
                      <a:pt x="49" y="339"/>
                      <a:pt x="41" y="337"/>
                      <a:pt x="38" y="340"/>
                    </a:cubicBezTo>
                    <a:cubicBezTo>
                      <a:pt x="38" y="340"/>
                      <a:pt x="40" y="323"/>
                      <a:pt x="27" y="313"/>
                    </a:cubicBezTo>
                    <a:cubicBezTo>
                      <a:pt x="27" y="313"/>
                      <a:pt x="33" y="333"/>
                      <a:pt x="16" y="343"/>
                    </a:cubicBezTo>
                    <a:cubicBezTo>
                      <a:pt x="16" y="343"/>
                      <a:pt x="4" y="356"/>
                      <a:pt x="6" y="371"/>
                    </a:cubicBezTo>
                    <a:cubicBezTo>
                      <a:pt x="1" y="375"/>
                      <a:pt x="1" y="375"/>
                      <a:pt x="1" y="375"/>
                    </a:cubicBezTo>
                    <a:cubicBezTo>
                      <a:pt x="1" y="375"/>
                      <a:pt x="0" y="378"/>
                      <a:pt x="5" y="377"/>
                    </a:cubicBezTo>
                    <a:cubicBezTo>
                      <a:pt x="10" y="375"/>
                      <a:pt x="10" y="375"/>
                      <a:pt x="10" y="375"/>
                    </a:cubicBezTo>
                    <a:cubicBezTo>
                      <a:pt x="10" y="375"/>
                      <a:pt x="27" y="382"/>
                      <a:pt x="38" y="375"/>
                    </a:cubicBezTo>
                    <a:cubicBezTo>
                      <a:pt x="38" y="375"/>
                      <a:pt x="53" y="364"/>
                      <a:pt x="74" y="366"/>
                    </a:cubicBezTo>
                    <a:cubicBezTo>
                      <a:pt x="74" y="366"/>
                      <a:pt x="69" y="356"/>
                      <a:pt x="51" y="354"/>
                    </a:cubicBezTo>
                    <a:cubicBezTo>
                      <a:pt x="51" y="354"/>
                      <a:pt x="53" y="348"/>
                      <a:pt x="52" y="343"/>
                    </a:cubicBezTo>
                    <a:cubicBezTo>
                      <a:pt x="57" y="338"/>
                      <a:pt x="57" y="338"/>
                      <a:pt x="57" y="338"/>
                    </a:cubicBezTo>
                    <a:cubicBezTo>
                      <a:pt x="57" y="338"/>
                      <a:pt x="81" y="340"/>
                      <a:pt x="90" y="331"/>
                    </a:cubicBezTo>
                    <a:cubicBezTo>
                      <a:pt x="90" y="331"/>
                      <a:pt x="99" y="316"/>
                      <a:pt x="120" y="318"/>
                    </a:cubicBezTo>
                    <a:cubicBezTo>
                      <a:pt x="120" y="318"/>
                      <a:pt x="117" y="311"/>
                      <a:pt x="94" y="309"/>
                    </a:cubicBezTo>
                    <a:cubicBezTo>
                      <a:pt x="94" y="309"/>
                      <a:pt x="96" y="303"/>
                      <a:pt x="95" y="298"/>
                    </a:cubicBezTo>
                    <a:cubicBezTo>
                      <a:pt x="100" y="291"/>
                      <a:pt x="100" y="291"/>
                      <a:pt x="100" y="291"/>
                    </a:cubicBezTo>
                    <a:cubicBezTo>
                      <a:pt x="100" y="291"/>
                      <a:pt x="117" y="295"/>
                      <a:pt x="129" y="280"/>
                    </a:cubicBezTo>
                    <a:cubicBezTo>
                      <a:pt x="129" y="280"/>
                      <a:pt x="140" y="264"/>
                      <a:pt x="157" y="260"/>
                    </a:cubicBezTo>
                    <a:cubicBezTo>
                      <a:pt x="157" y="260"/>
                      <a:pt x="144" y="255"/>
                      <a:pt x="130" y="257"/>
                    </a:cubicBezTo>
                    <a:cubicBezTo>
                      <a:pt x="130" y="257"/>
                      <a:pt x="131" y="250"/>
                      <a:pt x="130" y="246"/>
                    </a:cubicBezTo>
                    <a:cubicBezTo>
                      <a:pt x="133" y="240"/>
                      <a:pt x="133" y="240"/>
                      <a:pt x="133" y="240"/>
                    </a:cubicBezTo>
                    <a:cubicBezTo>
                      <a:pt x="133" y="240"/>
                      <a:pt x="151" y="241"/>
                      <a:pt x="161" y="222"/>
                    </a:cubicBezTo>
                    <a:cubicBezTo>
                      <a:pt x="161" y="222"/>
                      <a:pt x="170" y="203"/>
                      <a:pt x="185" y="199"/>
                    </a:cubicBezTo>
                    <a:cubicBezTo>
                      <a:pt x="185" y="199"/>
                      <a:pt x="171" y="195"/>
                      <a:pt x="156" y="201"/>
                    </a:cubicBezTo>
                    <a:cubicBezTo>
                      <a:pt x="156" y="201"/>
                      <a:pt x="157" y="194"/>
                      <a:pt x="154" y="189"/>
                    </a:cubicBezTo>
                    <a:cubicBezTo>
                      <a:pt x="156" y="182"/>
                      <a:pt x="156" y="182"/>
                      <a:pt x="156" y="182"/>
                    </a:cubicBezTo>
                    <a:cubicBezTo>
                      <a:pt x="156" y="182"/>
                      <a:pt x="176" y="176"/>
                      <a:pt x="180" y="159"/>
                    </a:cubicBezTo>
                    <a:cubicBezTo>
                      <a:pt x="180" y="159"/>
                      <a:pt x="186" y="142"/>
                      <a:pt x="200" y="134"/>
                    </a:cubicBezTo>
                    <a:cubicBezTo>
                      <a:pt x="200" y="134"/>
                      <a:pt x="186" y="133"/>
                      <a:pt x="172" y="139"/>
                    </a:cubicBezTo>
                    <a:cubicBezTo>
                      <a:pt x="172" y="139"/>
                      <a:pt x="172" y="133"/>
                      <a:pt x="168" y="131"/>
                    </a:cubicBezTo>
                    <a:cubicBezTo>
                      <a:pt x="169" y="122"/>
                      <a:pt x="169" y="122"/>
                      <a:pt x="169" y="122"/>
                    </a:cubicBezTo>
                    <a:cubicBezTo>
                      <a:pt x="169" y="122"/>
                      <a:pt x="185" y="119"/>
                      <a:pt x="189" y="99"/>
                    </a:cubicBezTo>
                    <a:cubicBezTo>
                      <a:pt x="189" y="99"/>
                      <a:pt x="189" y="80"/>
                      <a:pt x="203" y="67"/>
                    </a:cubicBezTo>
                    <a:cubicBezTo>
                      <a:pt x="203" y="67"/>
                      <a:pt x="188" y="67"/>
                      <a:pt x="178" y="77"/>
                    </a:cubicBezTo>
                    <a:cubicBezTo>
                      <a:pt x="178" y="77"/>
                      <a:pt x="175" y="70"/>
                      <a:pt x="172" y="69"/>
                    </a:cubicBezTo>
                    <a:cubicBezTo>
                      <a:pt x="172" y="60"/>
                      <a:pt x="172" y="60"/>
                      <a:pt x="172" y="60"/>
                    </a:cubicBezTo>
                    <a:cubicBezTo>
                      <a:pt x="172" y="60"/>
                      <a:pt x="185" y="55"/>
                      <a:pt x="186" y="37"/>
                    </a:cubicBezTo>
                    <a:cubicBezTo>
                      <a:pt x="186" y="37"/>
                      <a:pt x="184" y="10"/>
                      <a:pt x="196" y="2"/>
                    </a:cubicBezTo>
                    <a:cubicBezTo>
                      <a:pt x="198" y="0"/>
                      <a:pt x="198" y="0"/>
                      <a:pt x="198" y="0"/>
                    </a:cubicBezTo>
                    <a:lnTo>
                      <a:pt x="19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32"/>
              <p:cNvSpPr/>
              <p:nvPr/>
            </p:nvSpPr>
            <p:spPr bwMode="auto">
              <a:xfrm>
                <a:off x="-8575675" y="3249613"/>
                <a:ext cx="198438" cy="185738"/>
              </a:xfrm>
              <a:custGeom>
                <a:avLst/>
                <a:gdLst>
                  <a:gd name="T0" fmla="*/ 15 w 53"/>
                  <a:gd name="T1" fmla="*/ 49 h 49"/>
                  <a:gd name="T2" fmla="*/ 9 w 53"/>
                  <a:gd name="T3" fmla="*/ 37 h 49"/>
                  <a:gd name="T4" fmla="*/ 11 w 53"/>
                  <a:gd name="T5" fmla="*/ 36 h 49"/>
                  <a:gd name="T6" fmla="*/ 12 w 53"/>
                  <a:gd name="T7" fmla="*/ 37 h 49"/>
                  <a:gd name="T8" fmla="*/ 13 w 53"/>
                  <a:gd name="T9" fmla="*/ 38 h 49"/>
                  <a:gd name="T10" fmla="*/ 14 w 53"/>
                  <a:gd name="T11" fmla="*/ 39 h 49"/>
                  <a:gd name="T12" fmla="*/ 16 w 53"/>
                  <a:gd name="T13" fmla="*/ 38 h 49"/>
                  <a:gd name="T14" fmla="*/ 30 w 53"/>
                  <a:gd name="T15" fmla="*/ 32 h 49"/>
                  <a:gd name="T16" fmla="*/ 23 w 53"/>
                  <a:gd name="T17" fmla="*/ 18 h 49"/>
                  <a:gd name="T18" fmla="*/ 10 w 53"/>
                  <a:gd name="T19" fmla="*/ 24 h 49"/>
                  <a:gd name="T20" fmla="*/ 8 w 53"/>
                  <a:gd name="T21" fmla="*/ 25 h 49"/>
                  <a:gd name="T22" fmla="*/ 8 w 53"/>
                  <a:gd name="T23" fmla="*/ 27 h 49"/>
                  <a:gd name="T24" fmla="*/ 8 w 53"/>
                  <a:gd name="T25" fmla="*/ 28 h 49"/>
                  <a:gd name="T26" fmla="*/ 8 w 53"/>
                  <a:gd name="T27" fmla="*/ 30 h 49"/>
                  <a:gd name="T28" fmla="*/ 6 w 53"/>
                  <a:gd name="T29" fmla="*/ 31 h 49"/>
                  <a:gd name="T30" fmla="*/ 0 w 53"/>
                  <a:gd name="T31" fmla="*/ 19 h 49"/>
                  <a:gd name="T32" fmla="*/ 2 w 53"/>
                  <a:gd name="T33" fmla="*/ 18 h 49"/>
                  <a:gd name="T34" fmla="*/ 3 w 53"/>
                  <a:gd name="T35" fmla="*/ 19 h 49"/>
                  <a:gd name="T36" fmla="*/ 4 w 53"/>
                  <a:gd name="T37" fmla="*/ 20 h 49"/>
                  <a:gd name="T38" fmla="*/ 6 w 53"/>
                  <a:gd name="T39" fmla="*/ 21 h 49"/>
                  <a:gd name="T40" fmla="*/ 7 w 53"/>
                  <a:gd name="T41" fmla="*/ 20 h 49"/>
                  <a:gd name="T42" fmla="*/ 35 w 53"/>
                  <a:gd name="T43" fmla="*/ 7 h 49"/>
                  <a:gd name="T44" fmla="*/ 36 w 53"/>
                  <a:gd name="T45" fmla="*/ 6 h 49"/>
                  <a:gd name="T46" fmla="*/ 37 w 53"/>
                  <a:gd name="T47" fmla="*/ 5 h 49"/>
                  <a:gd name="T48" fmla="*/ 37 w 53"/>
                  <a:gd name="T49" fmla="*/ 3 h 49"/>
                  <a:gd name="T50" fmla="*/ 37 w 53"/>
                  <a:gd name="T51" fmla="*/ 1 h 49"/>
                  <a:gd name="T52" fmla="*/ 38 w 53"/>
                  <a:gd name="T53" fmla="*/ 0 h 49"/>
                  <a:gd name="T54" fmla="*/ 44 w 53"/>
                  <a:gd name="T55" fmla="*/ 13 h 49"/>
                  <a:gd name="T56" fmla="*/ 42 w 53"/>
                  <a:gd name="T57" fmla="*/ 14 h 49"/>
                  <a:gd name="T58" fmla="*/ 41 w 53"/>
                  <a:gd name="T59" fmla="*/ 12 h 49"/>
                  <a:gd name="T60" fmla="*/ 40 w 53"/>
                  <a:gd name="T61" fmla="*/ 11 h 49"/>
                  <a:gd name="T62" fmla="*/ 39 w 53"/>
                  <a:gd name="T63" fmla="*/ 11 h 49"/>
                  <a:gd name="T64" fmla="*/ 37 w 53"/>
                  <a:gd name="T65" fmla="*/ 11 h 49"/>
                  <a:gd name="T66" fmla="*/ 25 w 53"/>
                  <a:gd name="T67" fmla="*/ 17 h 49"/>
                  <a:gd name="T68" fmla="*/ 32 w 53"/>
                  <a:gd name="T69" fmla="*/ 31 h 49"/>
                  <a:gd name="T70" fmla="*/ 44 w 53"/>
                  <a:gd name="T71" fmla="*/ 25 h 49"/>
                  <a:gd name="T72" fmla="*/ 45 w 53"/>
                  <a:gd name="T73" fmla="*/ 24 h 49"/>
                  <a:gd name="T74" fmla="*/ 46 w 53"/>
                  <a:gd name="T75" fmla="*/ 23 h 49"/>
                  <a:gd name="T76" fmla="*/ 46 w 53"/>
                  <a:gd name="T77" fmla="*/ 21 h 49"/>
                  <a:gd name="T78" fmla="*/ 45 w 53"/>
                  <a:gd name="T79" fmla="*/ 20 h 49"/>
                  <a:gd name="T80" fmla="*/ 47 w 53"/>
                  <a:gd name="T81" fmla="*/ 19 h 49"/>
                  <a:gd name="T82" fmla="*/ 53 w 53"/>
                  <a:gd name="T83" fmla="*/ 31 h 49"/>
                  <a:gd name="T84" fmla="*/ 51 w 53"/>
                  <a:gd name="T85" fmla="*/ 32 h 49"/>
                  <a:gd name="T86" fmla="*/ 50 w 53"/>
                  <a:gd name="T87" fmla="*/ 31 h 49"/>
                  <a:gd name="T88" fmla="*/ 49 w 53"/>
                  <a:gd name="T89" fmla="*/ 29 h 49"/>
                  <a:gd name="T90" fmla="*/ 48 w 53"/>
                  <a:gd name="T91" fmla="*/ 29 h 49"/>
                  <a:gd name="T92" fmla="*/ 46 w 53"/>
                  <a:gd name="T93" fmla="*/ 30 h 49"/>
                  <a:gd name="T94" fmla="*/ 18 w 53"/>
                  <a:gd name="T95" fmla="*/ 43 h 49"/>
                  <a:gd name="T96" fmla="*/ 17 w 53"/>
                  <a:gd name="T97" fmla="*/ 44 h 49"/>
                  <a:gd name="T98" fmla="*/ 16 w 53"/>
                  <a:gd name="T99" fmla="*/ 45 h 49"/>
                  <a:gd name="T100" fmla="*/ 16 w 53"/>
                  <a:gd name="T101" fmla="*/ 47 h 49"/>
                  <a:gd name="T102" fmla="*/ 17 w 53"/>
                  <a:gd name="T103" fmla="*/ 48 h 49"/>
                  <a:gd name="T104" fmla="*/ 15 w 53"/>
                  <a:gd name="T105"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3" h="49">
                    <a:moveTo>
                      <a:pt x="15" y="49"/>
                    </a:moveTo>
                    <a:cubicBezTo>
                      <a:pt x="9" y="37"/>
                      <a:pt x="9" y="37"/>
                      <a:pt x="9" y="37"/>
                    </a:cubicBezTo>
                    <a:cubicBezTo>
                      <a:pt x="11" y="36"/>
                      <a:pt x="11" y="36"/>
                      <a:pt x="11" y="36"/>
                    </a:cubicBezTo>
                    <a:cubicBezTo>
                      <a:pt x="11" y="36"/>
                      <a:pt x="11" y="37"/>
                      <a:pt x="12" y="37"/>
                    </a:cubicBezTo>
                    <a:cubicBezTo>
                      <a:pt x="12" y="38"/>
                      <a:pt x="13" y="38"/>
                      <a:pt x="13" y="38"/>
                    </a:cubicBezTo>
                    <a:cubicBezTo>
                      <a:pt x="13" y="39"/>
                      <a:pt x="14" y="39"/>
                      <a:pt x="14" y="39"/>
                    </a:cubicBezTo>
                    <a:cubicBezTo>
                      <a:pt x="15" y="39"/>
                      <a:pt x="15" y="39"/>
                      <a:pt x="16" y="38"/>
                    </a:cubicBezTo>
                    <a:cubicBezTo>
                      <a:pt x="30" y="32"/>
                      <a:pt x="30" y="32"/>
                      <a:pt x="30" y="32"/>
                    </a:cubicBezTo>
                    <a:cubicBezTo>
                      <a:pt x="23" y="18"/>
                      <a:pt x="23" y="18"/>
                      <a:pt x="23" y="18"/>
                    </a:cubicBezTo>
                    <a:cubicBezTo>
                      <a:pt x="10" y="24"/>
                      <a:pt x="10" y="24"/>
                      <a:pt x="10" y="24"/>
                    </a:cubicBezTo>
                    <a:cubicBezTo>
                      <a:pt x="9" y="25"/>
                      <a:pt x="9" y="25"/>
                      <a:pt x="8" y="25"/>
                    </a:cubicBezTo>
                    <a:cubicBezTo>
                      <a:pt x="8" y="26"/>
                      <a:pt x="8" y="26"/>
                      <a:pt x="8" y="27"/>
                    </a:cubicBezTo>
                    <a:cubicBezTo>
                      <a:pt x="8" y="27"/>
                      <a:pt x="8" y="28"/>
                      <a:pt x="8" y="28"/>
                    </a:cubicBezTo>
                    <a:cubicBezTo>
                      <a:pt x="8" y="29"/>
                      <a:pt x="8" y="30"/>
                      <a:pt x="8" y="30"/>
                    </a:cubicBezTo>
                    <a:cubicBezTo>
                      <a:pt x="6" y="31"/>
                      <a:pt x="6" y="31"/>
                      <a:pt x="6" y="31"/>
                    </a:cubicBezTo>
                    <a:cubicBezTo>
                      <a:pt x="0" y="19"/>
                      <a:pt x="0" y="19"/>
                      <a:pt x="0" y="19"/>
                    </a:cubicBezTo>
                    <a:cubicBezTo>
                      <a:pt x="2" y="18"/>
                      <a:pt x="2" y="18"/>
                      <a:pt x="2" y="18"/>
                    </a:cubicBezTo>
                    <a:cubicBezTo>
                      <a:pt x="3" y="18"/>
                      <a:pt x="3" y="18"/>
                      <a:pt x="3" y="19"/>
                    </a:cubicBezTo>
                    <a:cubicBezTo>
                      <a:pt x="4" y="20"/>
                      <a:pt x="4" y="20"/>
                      <a:pt x="4" y="20"/>
                    </a:cubicBezTo>
                    <a:cubicBezTo>
                      <a:pt x="5" y="20"/>
                      <a:pt x="5" y="21"/>
                      <a:pt x="6" y="21"/>
                    </a:cubicBezTo>
                    <a:cubicBezTo>
                      <a:pt x="6" y="21"/>
                      <a:pt x="7" y="20"/>
                      <a:pt x="7" y="20"/>
                    </a:cubicBezTo>
                    <a:cubicBezTo>
                      <a:pt x="35" y="7"/>
                      <a:pt x="35" y="7"/>
                      <a:pt x="35" y="7"/>
                    </a:cubicBezTo>
                    <a:cubicBezTo>
                      <a:pt x="35" y="7"/>
                      <a:pt x="36" y="6"/>
                      <a:pt x="36" y="6"/>
                    </a:cubicBezTo>
                    <a:cubicBezTo>
                      <a:pt x="37" y="6"/>
                      <a:pt x="37" y="5"/>
                      <a:pt x="37" y="5"/>
                    </a:cubicBezTo>
                    <a:cubicBezTo>
                      <a:pt x="37" y="4"/>
                      <a:pt x="37" y="4"/>
                      <a:pt x="37" y="3"/>
                    </a:cubicBezTo>
                    <a:cubicBezTo>
                      <a:pt x="37" y="2"/>
                      <a:pt x="37" y="2"/>
                      <a:pt x="37" y="1"/>
                    </a:cubicBezTo>
                    <a:cubicBezTo>
                      <a:pt x="38" y="0"/>
                      <a:pt x="38" y="0"/>
                      <a:pt x="38" y="0"/>
                    </a:cubicBezTo>
                    <a:cubicBezTo>
                      <a:pt x="44" y="13"/>
                      <a:pt x="44" y="13"/>
                      <a:pt x="44" y="13"/>
                    </a:cubicBezTo>
                    <a:cubicBezTo>
                      <a:pt x="42" y="14"/>
                      <a:pt x="42" y="14"/>
                      <a:pt x="42" y="14"/>
                    </a:cubicBezTo>
                    <a:cubicBezTo>
                      <a:pt x="42" y="13"/>
                      <a:pt x="42" y="13"/>
                      <a:pt x="41" y="12"/>
                    </a:cubicBezTo>
                    <a:cubicBezTo>
                      <a:pt x="41" y="12"/>
                      <a:pt x="41" y="11"/>
                      <a:pt x="40" y="11"/>
                    </a:cubicBezTo>
                    <a:cubicBezTo>
                      <a:pt x="40" y="11"/>
                      <a:pt x="40" y="11"/>
                      <a:pt x="39" y="11"/>
                    </a:cubicBezTo>
                    <a:cubicBezTo>
                      <a:pt x="38" y="11"/>
                      <a:pt x="38" y="11"/>
                      <a:pt x="37" y="11"/>
                    </a:cubicBezTo>
                    <a:cubicBezTo>
                      <a:pt x="25" y="17"/>
                      <a:pt x="25" y="17"/>
                      <a:pt x="25" y="17"/>
                    </a:cubicBezTo>
                    <a:cubicBezTo>
                      <a:pt x="32" y="31"/>
                      <a:pt x="32" y="31"/>
                      <a:pt x="32" y="31"/>
                    </a:cubicBezTo>
                    <a:cubicBezTo>
                      <a:pt x="44" y="25"/>
                      <a:pt x="44" y="25"/>
                      <a:pt x="44" y="25"/>
                    </a:cubicBezTo>
                    <a:cubicBezTo>
                      <a:pt x="44" y="25"/>
                      <a:pt x="45" y="25"/>
                      <a:pt x="45" y="24"/>
                    </a:cubicBezTo>
                    <a:cubicBezTo>
                      <a:pt x="45" y="24"/>
                      <a:pt x="46" y="23"/>
                      <a:pt x="46" y="23"/>
                    </a:cubicBezTo>
                    <a:cubicBezTo>
                      <a:pt x="46" y="22"/>
                      <a:pt x="46" y="22"/>
                      <a:pt x="46" y="21"/>
                    </a:cubicBezTo>
                    <a:cubicBezTo>
                      <a:pt x="46" y="21"/>
                      <a:pt x="45" y="20"/>
                      <a:pt x="45" y="20"/>
                    </a:cubicBezTo>
                    <a:cubicBezTo>
                      <a:pt x="47" y="19"/>
                      <a:pt x="47" y="19"/>
                      <a:pt x="47" y="19"/>
                    </a:cubicBezTo>
                    <a:cubicBezTo>
                      <a:pt x="53" y="31"/>
                      <a:pt x="53" y="31"/>
                      <a:pt x="53" y="31"/>
                    </a:cubicBezTo>
                    <a:cubicBezTo>
                      <a:pt x="51" y="32"/>
                      <a:pt x="51" y="32"/>
                      <a:pt x="51" y="32"/>
                    </a:cubicBezTo>
                    <a:cubicBezTo>
                      <a:pt x="51" y="31"/>
                      <a:pt x="51" y="31"/>
                      <a:pt x="50" y="31"/>
                    </a:cubicBezTo>
                    <a:cubicBezTo>
                      <a:pt x="50" y="30"/>
                      <a:pt x="49" y="30"/>
                      <a:pt x="49" y="29"/>
                    </a:cubicBezTo>
                    <a:cubicBezTo>
                      <a:pt x="49" y="29"/>
                      <a:pt x="48" y="29"/>
                      <a:pt x="48" y="29"/>
                    </a:cubicBezTo>
                    <a:cubicBezTo>
                      <a:pt x="47" y="29"/>
                      <a:pt x="46" y="29"/>
                      <a:pt x="46" y="30"/>
                    </a:cubicBezTo>
                    <a:cubicBezTo>
                      <a:pt x="18" y="43"/>
                      <a:pt x="18" y="43"/>
                      <a:pt x="18" y="43"/>
                    </a:cubicBezTo>
                    <a:cubicBezTo>
                      <a:pt x="18" y="43"/>
                      <a:pt x="17" y="43"/>
                      <a:pt x="17" y="44"/>
                    </a:cubicBezTo>
                    <a:cubicBezTo>
                      <a:pt x="17" y="44"/>
                      <a:pt x="16" y="44"/>
                      <a:pt x="16" y="45"/>
                    </a:cubicBezTo>
                    <a:cubicBezTo>
                      <a:pt x="16" y="45"/>
                      <a:pt x="16" y="46"/>
                      <a:pt x="16" y="47"/>
                    </a:cubicBezTo>
                    <a:cubicBezTo>
                      <a:pt x="17" y="47"/>
                      <a:pt x="17" y="48"/>
                      <a:pt x="17" y="48"/>
                    </a:cubicBezTo>
                    <a:lnTo>
                      <a:pt x="15"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33"/>
              <p:cNvSpPr/>
              <p:nvPr/>
            </p:nvSpPr>
            <p:spPr bwMode="auto">
              <a:xfrm>
                <a:off x="-8466138" y="3405188"/>
                <a:ext cx="176213" cy="161925"/>
              </a:xfrm>
              <a:custGeom>
                <a:avLst/>
                <a:gdLst>
                  <a:gd name="T0" fmla="*/ 46 w 47"/>
                  <a:gd name="T1" fmla="*/ 29 h 43"/>
                  <a:gd name="T2" fmla="*/ 44 w 47"/>
                  <a:gd name="T3" fmla="*/ 27 h 43"/>
                  <a:gd name="T4" fmla="*/ 42 w 47"/>
                  <a:gd name="T5" fmla="*/ 26 h 43"/>
                  <a:gd name="T6" fmla="*/ 39 w 47"/>
                  <a:gd name="T7" fmla="*/ 27 h 43"/>
                  <a:gd name="T8" fmla="*/ 35 w 47"/>
                  <a:gd name="T9" fmla="*/ 30 h 43"/>
                  <a:gd name="T10" fmla="*/ 20 w 47"/>
                  <a:gd name="T11" fmla="*/ 40 h 43"/>
                  <a:gd name="T12" fmla="*/ 14 w 47"/>
                  <a:gd name="T13" fmla="*/ 42 h 43"/>
                  <a:gd name="T14" fmla="*/ 9 w 47"/>
                  <a:gd name="T15" fmla="*/ 42 h 43"/>
                  <a:gd name="T16" fmla="*/ 5 w 47"/>
                  <a:gd name="T17" fmla="*/ 40 h 43"/>
                  <a:gd name="T18" fmla="*/ 2 w 47"/>
                  <a:gd name="T19" fmla="*/ 37 h 43"/>
                  <a:gd name="T20" fmla="*/ 0 w 47"/>
                  <a:gd name="T21" fmla="*/ 32 h 43"/>
                  <a:gd name="T22" fmla="*/ 0 w 47"/>
                  <a:gd name="T23" fmla="*/ 28 h 43"/>
                  <a:gd name="T24" fmla="*/ 2 w 47"/>
                  <a:gd name="T25" fmla="*/ 24 h 43"/>
                  <a:gd name="T26" fmla="*/ 5 w 47"/>
                  <a:gd name="T27" fmla="*/ 21 h 43"/>
                  <a:gd name="T28" fmla="*/ 26 w 47"/>
                  <a:gd name="T29" fmla="*/ 7 h 43"/>
                  <a:gd name="T30" fmla="*/ 27 w 47"/>
                  <a:gd name="T31" fmla="*/ 6 h 43"/>
                  <a:gd name="T32" fmla="*/ 28 w 47"/>
                  <a:gd name="T33" fmla="*/ 4 h 43"/>
                  <a:gd name="T34" fmla="*/ 28 w 47"/>
                  <a:gd name="T35" fmla="*/ 2 h 43"/>
                  <a:gd name="T36" fmla="*/ 27 w 47"/>
                  <a:gd name="T37" fmla="*/ 1 h 43"/>
                  <a:gd name="T38" fmla="*/ 29 w 47"/>
                  <a:gd name="T39" fmla="*/ 0 h 43"/>
                  <a:gd name="T40" fmla="*/ 36 w 47"/>
                  <a:gd name="T41" fmla="*/ 11 h 43"/>
                  <a:gd name="T42" fmla="*/ 35 w 47"/>
                  <a:gd name="T43" fmla="*/ 12 h 43"/>
                  <a:gd name="T44" fmla="*/ 34 w 47"/>
                  <a:gd name="T45" fmla="*/ 11 h 43"/>
                  <a:gd name="T46" fmla="*/ 32 w 47"/>
                  <a:gd name="T47" fmla="*/ 10 h 43"/>
                  <a:gd name="T48" fmla="*/ 31 w 47"/>
                  <a:gd name="T49" fmla="*/ 10 h 43"/>
                  <a:gd name="T50" fmla="*/ 29 w 47"/>
                  <a:gd name="T51" fmla="*/ 11 h 43"/>
                  <a:gd name="T52" fmla="*/ 10 w 47"/>
                  <a:gd name="T53" fmla="*/ 24 h 43"/>
                  <a:gd name="T54" fmla="*/ 7 w 47"/>
                  <a:gd name="T55" fmla="*/ 26 h 43"/>
                  <a:gd name="T56" fmla="*/ 5 w 47"/>
                  <a:gd name="T57" fmla="*/ 29 h 43"/>
                  <a:gd name="T58" fmla="*/ 4 w 47"/>
                  <a:gd name="T59" fmla="*/ 32 h 43"/>
                  <a:gd name="T60" fmla="*/ 5 w 47"/>
                  <a:gd name="T61" fmla="*/ 36 h 43"/>
                  <a:gd name="T62" fmla="*/ 9 w 47"/>
                  <a:gd name="T63" fmla="*/ 39 h 43"/>
                  <a:gd name="T64" fmla="*/ 12 w 47"/>
                  <a:gd name="T65" fmla="*/ 40 h 43"/>
                  <a:gd name="T66" fmla="*/ 16 w 47"/>
                  <a:gd name="T67" fmla="*/ 39 h 43"/>
                  <a:gd name="T68" fmla="*/ 19 w 47"/>
                  <a:gd name="T69" fmla="*/ 38 h 43"/>
                  <a:gd name="T70" fmla="*/ 33 w 47"/>
                  <a:gd name="T71" fmla="*/ 28 h 43"/>
                  <a:gd name="T72" fmla="*/ 38 w 47"/>
                  <a:gd name="T73" fmla="*/ 25 h 43"/>
                  <a:gd name="T74" fmla="*/ 39 w 47"/>
                  <a:gd name="T75" fmla="*/ 22 h 43"/>
                  <a:gd name="T76" fmla="*/ 39 w 47"/>
                  <a:gd name="T77" fmla="*/ 20 h 43"/>
                  <a:gd name="T78" fmla="*/ 38 w 47"/>
                  <a:gd name="T79" fmla="*/ 18 h 43"/>
                  <a:gd name="T80" fmla="*/ 40 w 47"/>
                  <a:gd name="T81" fmla="*/ 17 h 43"/>
                  <a:gd name="T82" fmla="*/ 47 w 47"/>
                  <a:gd name="T83" fmla="*/ 28 h 43"/>
                  <a:gd name="T84" fmla="*/ 46 w 47"/>
                  <a:gd name="T8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7" h="43">
                    <a:moveTo>
                      <a:pt x="46" y="29"/>
                    </a:moveTo>
                    <a:cubicBezTo>
                      <a:pt x="45" y="28"/>
                      <a:pt x="45" y="28"/>
                      <a:pt x="44" y="27"/>
                    </a:cubicBezTo>
                    <a:cubicBezTo>
                      <a:pt x="44" y="27"/>
                      <a:pt x="43" y="26"/>
                      <a:pt x="42" y="26"/>
                    </a:cubicBezTo>
                    <a:cubicBezTo>
                      <a:pt x="42" y="26"/>
                      <a:pt x="41" y="26"/>
                      <a:pt x="39" y="27"/>
                    </a:cubicBezTo>
                    <a:cubicBezTo>
                      <a:pt x="38" y="28"/>
                      <a:pt x="37" y="28"/>
                      <a:pt x="35" y="30"/>
                    </a:cubicBezTo>
                    <a:cubicBezTo>
                      <a:pt x="20" y="40"/>
                      <a:pt x="20" y="40"/>
                      <a:pt x="20" y="40"/>
                    </a:cubicBezTo>
                    <a:cubicBezTo>
                      <a:pt x="18" y="41"/>
                      <a:pt x="16" y="42"/>
                      <a:pt x="14" y="42"/>
                    </a:cubicBezTo>
                    <a:cubicBezTo>
                      <a:pt x="12" y="43"/>
                      <a:pt x="10" y="42"/>
                      <a:pt x="9" y="42"/>
                    </a:cubicBezTo>
                    <a:cubicBezTo>
                      <a:pt x="7" y="42"/>
                      <a:pt x="6" y="41"/>
                      <a:pt x="5" y="40"/>
                    </a:cubicBezTo>
                    <a:cubicBezTo>
                      <a:pt x="4" y="39"/>
                      <a:pt x="3" y="38"/>
                      <a:pt x="2" y="37"/>
                    </a:cubicBezTo>
                    <a:cubicBezTo>
                      <a:pt x="1" y="36"/>
                      <a:pt x="0" y="34"/>
                      <a:pt x="0" y="32"/>
                    </a:cubicBezTo>
                    <a:cubicBezTo>
                      <a:pt x="0" y="31"/>
                      <a:pt x="0" y="29"/>
                      <a:pt x="0" y="28"/>
                    </a:cubicBezTo>
                    <a:cubicBezTo>
                      <a:pt x="0" y="26"/>
                      <a:pt x="1" y="25"/>
                      <a:pt x="2" y="24"/>
                    </a:cubicBezTo>
                    <a:cubicBezTo>
                      <a:pt x="3" y="22"/>
                      <a:pt x="4" y="21"/>
                      <a:pt x="5" y="21"/>
                    </a:cubicBezTo>
                    <a:cubicBezTo>
                      <a:pt x="26" y="7"/>
                      <a:pt x="26" y="7"/>
                      <a:pt x="26" y="7"/>
                    </a:cubicBezTo>
                    <a:cubicBezTo>
                      <a:pt x="27" y="6"/>
                      <a:pt x="27" y="6"/>
                      <a:pt x="27" y="6"/>
                    </a:cubicBezTo>
                    <a:cubicBezTo>
                      <a:pt x="28" y="5"/>
                      <a:pt x="28" y="5"/>
                      <a:pt x="28" y="4"/>
                    </a:cubicBezTo>
                    <a:cubicBezTo>
                      <a:pt x="28" y="3"/>
                      <a:pt x="28" y="3"/>
                      <a:pt x="28" y="2"/>
                    </a:cubicBezTo>
                    <a:cubicBezTo>
                      <a:pt x="27" y="2"/>
                      <a:pt x="27" y="1"/>
                      <a:pt x="27" y="1"/>
                    </a:cubicBezTo>
                    <a:cubicBezTo>
                      <a:pt x="29" y="0"/>
                      <a:pt x="29" y="0"/>
                      <a:pt x="29" y="0"/>
                    </a:cubicBezTo>
                    <a:cubicBezTo>
                      <a:pt x="36" y="11"/>
                      <a:pt x="36" y="11"/>
                      <a:pt x="36" y="11"/>
                    </a:cubicBezTo>
                    <a:cubicBezTo>
                      <a:pt x="35" y="12"/>
                      <a:pt x="35" y="12"/>
                      <a:pt x="35" y="12"/>
                    </a:cubicBezTo>
                    <a:cubicBezTo>
                      <a:pt x="34" y="12"/>
                      <a:pt x="34" y="11"/>
                      <a:pt x="34" y="11"/>
                    </a:cubicBezTo>
                    <a:cubicBezTo>
                      <a:pt x="33" y="11"/>
                      <a:pt x="33" y="10"/>
                      <a:pt x="32" y="10"/>
                    </a:cubicBezTo>
                    <a:cubicBezTo>
                      <a:pt x="32" y="10"/>
                      <a:pt x="31" y="10"/>
                      <a:pt x="31" y="10"/>
                    </a:cubicBezTo>
                    <a:cubicBezTo>
                      <a:pt x="30" y="10"/>
                      <a:pt x="30" y="10"/>
                      <a:pt x="29" y="11"/>
                    </a:cubicBezTo>
                    <a:cubicBezTo>
                      <a:pt x="10" y="24"/>
                      <a:pt x="10" y="24"/>
                      <a:pt x="10" y="24"/>
                    </a:cubicBezTo>
                    <a:cubicBezTo>
                      <a:pt x="9" y="24"/>
                      <a:pt x="8" y="25"/>
                      <a:pt x="7" y="26"/>
                    </a:cubicBezTo>
                    <a:cubicBezTo>
                      <a:pt x="6" y="27"/>
                      <a:pt x="5" y="28"/>
                      <a:pt x="5" y="29"/>
                    </a:cubicBezTo>
                    <a:cubicBezTo>
                      <a:pt x="4" y="30"/>
                      <a:pt x="4" y="31"/>
                      <a:pt x="4" y="32"/>
                    </a:cubicBezTo>
                    <a:cubicBezTo>
                      <a:pt x="4" y="33"/>
                      <a:pt x="4" y="35"/>
                      <a:pt x="5" y="36"/>
                    </a:cubicBezTo>
                    <a:cubicBezTo>
                      <a:pt x="6" y="38"/>
                      <a:pt x="7" y="39"/>
                      <a:pt x="9" y="39"/>
                    </a:cubicBezTo>
                    <a:cubicBezTo>
                      <a:pt x="10" y="40"/>
                      <a:pt x="11" y="40"/>
                      <a:pt x="12" y="40"/>
                    </a:cubicBezTo>
                    <a:cubicBezTo>
                      <a:pt x="14" y="40"/>
                      <a:pt x="15" y="40"/>
                      <a:pt x="16" y="39"/>
                    </a:cubicBezTo>
                    <a:cubicBezTo>
                      <a:pt x="17" y="39"/>
                      <a:pt x="18" y="38"/>
                      <a:pt x="19" y="38"/>
                    </a:cubicBezTo>
                    <a:cubicBezTo>
                      <a:pt x="33" y="28"/>
                      <a:pt x="33" y="28"/>
                      <a:pt x="33" y="28"/>
                    </a:cubicBezTo>
                    <a:cubicBezTo>
                      <a:pt x="35" y="27"/>
                      <a:pt x="37" y="26"/>
                      <a:pt x="38" y="25"/>
                    </a:cubicBezTo>
                    <a:cubicBezTo>
                      <a:pt x="39" y="24"/>
                      <a:pt x="39" y="23"/>
                      <a:pt x="39" y="22"/>
                    </a:cubicBezTo>
                    <a:cubicBezTo>
                      <a:pt x="39" y="21"/>
                      <a:pt x="39" y="21"/>
                      <a:pt x="39" y="20"/>
                    </a:cubicBezTo>
                    <a:cubicBezTo>
                      <a:pt x="39" y="19"/>
                      <a:pt x="39" y="18"/>
                      <a:pt x="38" y="18"/>
                    </a:cubicBezTo>
                    <a:cubicBezTo>
                      <a:pt x="40" y="17"/>
                      <a:pt x="40" y="17"/>
                      <a:pt x="40" y="17"/>
                    </a:cubicBezTo>
                    <a:cubicBezTo>
                      <a:pt x="47" y="28"/>
                      <a:pt x="47" y="28"/>
                      <a:pt x="47" y="28"/>
                    </a:cubicBezTo>
                    <a:lnTo>
                      <a:pt x="46"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34"/>
              <p:cNvSpPr/>
              <p:nvPr/>
            </p:nvSpPr>
            <p:spPr bwMode="auto">
              <a:xfrm>
                <a:off x="-8388350" y="3532188"/>
                <a:ext cx="203200" cy="192088"/>
              </a:xfrm>
              <a:custGeom>
                <a:avLst/>
                <a:gdLst>
                  <a:gd name="T0" fmla="*/ 53 w 54"/>
                  <a:gd name="T1" fmla="*/ 28 h 51"/>
                  <a:gd name="T2" fmla="*/ 51 w 54"/>
                  <a:gd name="T3" fmla="*/ 26 h 51"/>
                  <a:gd name="T4" fmla="*/ 49 w 54"/>
                  <a:gd name="T5" fmla="*/ 26 h 51"/>
                  <a:gd name="T6" fmla="*/ 46 w 54"/>
                  <a:gd name="T7" fmla="*/ 27 h 51"/>
                  <a:gd name="T8" fmla="*/ 42 w 54"/>
                  <a:gd name="T9" fmla="*/ 30 h 51"/>
                  <a:gd name="T10" fmla="*/ 19 w 54"/>
                  <a:gd name="T11" fmla="*/ 51 h 51"/>
                  <a:gd name="T12" fmla="*/ 18 w 54"/>
                  <a:gd name="T13" fmla="*/ 49 h 51"/>
                  <a:gd name="T14" fmla="*/ 30 w 54"/>
                  <a:gd name="T15" fmla="*/ 12 h 51"/>
                  <a:gd name="T16" fmla="*/ 14 w 54"/>
                  <a:gd name="T17" fmla="*/ 26 h 51"/>
                  <a:gd name="T18" fmla="*/ 10 w 54"/>
                  <a:gd name="T19" fmla="*/ 30 h 51"/>
                  <a:gd name="T20" fmla="*/ 9 w 54"/>
                  <a:gd name="T21" fmla="*/ 33 h 51"/>
                  <a:gd name="T22" fmla="*/ 9 w 54"/>
                  <a:gd name="T23" fmla="*/ 35 h 51"/>
                  <a:gd name="T24" fmla="*/ 10 w 54"/>
                  <a:gd name="T25" fmla="*/ 37 h 51"/>
                  <a:gd name="T26" fmla="*/ 9 w 54"/>
                  <a:gd name="T27" fmla="*/ 39 h 51"/>
                  <a:gd name="T28" fmla="*/ 0 w 54"/>
                  <a:gd name="T29" fmla="*/ 29 h 51"/>
                  <a:gd name="T30" fmla="*/ 1 w 54"/>
                  <a:gd name="T31" fmla="*/ 27 h 51"/>
                  <a:gd name="T32" fmla="*/ 3 w 54"/>
                  <a:gd name="T33" fmla="*/ 28 h 51"/>
                  <a:gd name="T34" fmla="*/ 5 w 54"/>
                  <a:gd name="T35" fmla="*/ 29 h 51"/>
                  <a:gd name="T36" fmla="*/ 8 w 54"/>
                  <a:gd name="T37" fmla="*/ 28 h 51"/>
                  <a:gd name="T38" fmla="*/ 12 w 54"/>
                  <a:gd name="T39" fmla="*/ 25 h 51"/>
                  <a:gd name="T40" fmla="*/ 28 w 54"/>
                  <a:gd name="T41" fmla="*/ 11 h 51"/>
                  <a:gd name="T42" fmla="*/ 29 w 54"/>
                  <a:gd name="T43" fmla="*/ 9 h 51"/>
                  <a:gd name="T44" fmla="*/ 30 w 54"/>
                  <a:gd name="T45" fmla="*/ 7 h 51"/>
                  <a:gd name="T46" fmla="*/ 30 w 54"/>
                  <a:gd name="T47" fmla="*/ 4 h 51"/>
                  <a:gd name="T48" fmla="*/ 29 w 54"/>
                  <a:gd name="T49" fmla="*/ 2 h 51"/>
                  <a:gd name="T50" fmla="*/ 31 w 54"/>
                  <a:gd name="T51" fmla="*/ 0 h 51"/>
                  <a:gd name="T52" fmla="*/ 37 w 54"/>
                  <a:gd name="T53" fmla="*/ 7 h 51"/>
                  <a:gd name="T54" fmla="*/ 25 w 54"/>
                  <a:gd name="T55" fmla="*/ 42 h 51"/>
                  <a:gd name="T56" fmla="*/ 40 w 54"/>
                  <a:gd name="T57" fmla="*/ 29 h 51"/>
                  <a:gd name="T58" fmla="*/ 44 w 54"/>
                  <a:gd name="T59" fmla="*/ 25 h 51"/>
                  <a:gd name="T60" fmla="*/ 45 w 54"/>
                  <a:gd name="T61" fmla="*/ 22 h 51"/>
                  <a:gd name="T62" fmla="*/ 45 w 54"/>
                  <a:gd name="T63" fmla="*/ 20 h 51"/>
                  <a:gd name="T64" fmla="*/ 44 w 54"/>
                  <a:gd name="T65" fmla="*/ 18 h 51"/>
                  <a:gd name="T66" fmla="*/ 45 w 54"/>
                  <a:gd name="T67" fmla="*/ 16 h 51"/>
                  <a:gd name="T68" fmla="*/ 54 w 54"/>
                  <a:gd name="T69" fmla="*/ 26 h 51"/>
                  <a:gd name="T70" fmla="*/ 53 w 54"/>
                  <a:gd name="T71"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51">
                    <a:moveTo>
                      <a:pt x="53" y="28"/>
                    </a:moveTo>
                    <a:cubicBezTo>
                      <a:pt x="52" y="27"/>
                      <a:pt x="52" y="27"/>
                      <a:pt x="51" y="26"/>
                    </a:cubicBezTo>
                    <a:cubicBezTo>
                      <a:pt x="50" y="26"/>
                      <a:pt x="49" y="26"/>
                      <a:pt x="49" y="26"/>
                    </a:cubicBezTo>
                    <a:cubicBezTo>
                      <a:pt x="48" y="26"/>
                      <a:pt x="47" y="26"/>
                      <a:pt x="46" y="27"/>
                    </a:cubicBezTo>
                    <a:cubicBezTo>
                      <a:pt x="45" y="28"/>
                      <a:pt x="43" y="29"/>
                      <a:pt x="42" y="30"/>
                    </a:cubicBezTo>
                    <a:cubicBezTo>
                      <a:pt x="19" y="51"/>
                      <a:pt x="19" y="51"/>
                      <a:pt x="19" y="51"/>
                    </a:cubicBezTo>
                    <a:cubicBezTo>
                      <a:pt x="18" y="49"/>
                      <a:pt x="18" y="49"/>
                      <a:pt x="18" y="49"/>
                    </a:cubicBezTo>
                    <a:cubicBezTo>
                      <a:pt x="30" y="12"/>
                      <a:pt x="30" y="12"/>
                      <a:pt x="30" y="12"/>
                    </a:cubicBezTo>
                    <a:cubicBezTo>
                      <a:pt x="14" y="26"/>
                      <a:pt x="14" y="26"/>
                      <a:pt x="14" y="26"/>
                    </a:cubicBezTo>
                    <a:cubicBezTo>
                      <a:pt x="12" y="28"/>
                      <a:pt x="11" y="29"/>
                      <a:pt x="10" y="30"/>
                    </a:cubicBezTo>
                    <a:cubicBezTo>
                      <a:pt x="9" y="31"/>
                      <a:pt x="9" y="32"/>
                      <a:pt x="9" y="33"/>
                    </a:cubicBezTo>
                    <a:cubicBezTo>
                      <a:pt x="8" y="33"/>
                      <a:pt x="9" y="34"/>
                      <a:pt x="9" y="35"/>
                    </a:cubicBezTo>
                    <a:cubicBezTo>
                      <a:pt x="10" y="36"/>
                      <a:pt x="10" y="37"/>
                      <a:pt x="10" y="37"/>
                    </a:cubicBezTo>
                    <a:cubicBezTo>
                      <a:pt x="9" y="39"/>
                      <a:pt x="9" y="39"/>
                      <a:pt x="9" y="39"/>
                    </a:cubicBezTo>
                    <a:cubicBezTo>
                      <a:pt x="0" y="29"/>
                      <a:pt x="0" y="29"/>
                      <a:pt x="0" y="29"/>
                    </a:cubicBezTo>
                    <a:cubicBezTo>
                      <a:pt x="1" y="27"/>
                      <a:pt x="1" y="27"/>
                      <a:pt x="1" y="27"/>
                    </a:cubicBezTo>
                    <a:cubicBezTo>
                      <a:pt x="1" y="28"/>
                      <a:pt x="2" y="28"/>
                      <a:pt x="3" y="28"/>
                    </a:cubicBezTo>
                    <a:cubicBezTo>
                      <a:pt x="4" y="29"/>
                      <a:pt x="5" y="29"/>
                      <a:pt x="5" y="29"/>
                    </a:cubicBezTo>
                    <a:cubicBezTo>
                      <a:pt x="6" y="29"/>
                      <a:pt x="7" y="29"/>
                      <a:pt x="8" y="28"/>
                    </a:cubicBezTo>
                    <a:cubicBezTo>
                      <a:pt x="9" y="28"/>
                      <a:pt x="10" y="26"/>
                      <a:pt x="12" y="25"/>
                    </a:cubicBezTo>
                    <a:cubicBezTo>
                      <a:pt x="28" y="11"/>
                      <a:pt x="28" y="11"/>
                      <a:pt x="28" y="11"/>
                    </a:cubicBezTo>
                    <a:cubicBezTo>
                      <a:pt x="28" y="10"/>
                      <a:pt x="29" y="9"/>
                      <a:pt x="29" y="9"/>
                    </a:cubicBezTo>
                    <a:cubicBezTo>
                      <a:pt x="30" y="8"/>
                      <a:pt x="30" y="7"/>
                      <a:pt x="30" y="7"/>
                    </a:cubicBezTo>
                    <a:cubicBezTo>
                      <a:pt x="30" y="6"/>
                      <a:pt x="30" y="5"/>
                      <a:pt x="30" y="4"/>
                    </a:cubicBezTo>
                    <a:cubicBezTo>
                      <a:pt x="30" y="3"/>
                      <a:pt x="29" y="2"/>
                      <a:pt x="29" y="2"/>
                    </a:cubicBezTo>
                    <a:cubicBezTo>
                      <a:pt x="31" y="0"/>
                      <a:pt x="31" y="0"/>
                      <a:pt x="31" y="0"/>
                    </a:cubicBezTo>
                    <a:cubicBezTo>
                      <a:pt x="37" y="7"/>
                      <a:pt x="37" y="7"/>
                      <a:pt x="37" y="7"/>
                    </a:cubicBezTo>
                    <a:cubicBezTo>
                      <a:pt x="25" y="42"/>
                      <a:pt x="25" y="42"/>
                      <a:pt x="25" y="42"/>
                    </a:cubicBezTo>
                    <a:cubicBezTo>
                      <a:pt x="40" y="29"/>
                      <a:pt x="40" y="29"/>
                      <a:pt x="40" y="29"/>
                    </a:cubicBezTo>
                    <a:cubicBezTo>
                      <a:pt x="42" y="27"/>
                      <a:pt x="43" y="26"/>
                      <a:pt x="44" y="25"/>
                    </a:cubicBezTo>
                    <a:cubicBezTo>
                      <a:pt x="45" y="24"/>
                      <a:pt x="45" y="23"/>
                      <a:pt x="45" y="22"/>
                    </a:cubicBezTo>
                    <a:cubicBezTo>
                      <a:pt x="45" y="22"/>
                      <a:pt x="45" y="21"/>
                      <a:pt x="45" y="20"/>
                    </a:cubicBezTo>
                    <a:cubicBezTo>
                      <a:pt x="44" y="19"/>
                      <a:pt x="44" y="18"/>
                      <a:pt x="44" y="18"/>
                    </a:cubicBezTo>
                    <a:cubicBezTo>
                      <a:pt x="45" y="16"/>
                      <a:pt x="45" y="16"/>
                      <a:pt x="45" y="16"/>
                    </a:cubicBezTo>
                    <a:cubicBezTo>
                      <a:pt x="54" y="26"/>
                      <a:pt x="54" y="26"/>
                      <a:pt x="54" y="26"/>
                    </a:cubicBezTo>
                    <a:lnTo>
                      <a:pt x="5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35"/>
              <p:cNvSpPr>
                <a:spLocks noEditPoints="1"/>
              </p:cNvSpPr>
              <p:nvPr/>
            </p:nvSpPr>
            <p:spPr bwMode="auto">
              <a:xfrm>
                <a:off x="-8267700" y="3683000"/>
                <a:ext cx="150813" cy="165100"/>
              </a:xfrm>
              <a:custGeom>
                <a:avLst/>
                <a:gdLst>
                  <a:gd name="T0" fmla="*/ 26 w 40"/>
                  <a:gd name="T1" fmla="*/ 44 h 44"/>
                  <a:gd name="T2" fmla="*/ 26 w 40"/>
                  <a:gd name="T3" fmla="*/ 44 h 44"/>
                  <a:gd name="T4" fmla="*/ 26 w 40"/>
                  <a:gd name="T5" fmla="*/ 22 h 44"/>
                  <a:gd name="T6" fmla="*/ 26 w 40"/>
                  <a:gd name="T7" fmla="*/ 23 h 44"/>
                  <a:gd name="T8" fmla="*/ 32 w 40"/>
                  <a:gd name="T9" fmla="*/ 7 h 44"/>
                  <a:gd name="T10" fmla="*/ 26 w 40"/>
                  <a:gd name="T11" fmla="*/ 12 h 44"/>
                  <a:gd name="T12" fmla="*/ 26 w 40"/>
                  <a:gd name="T13" fmla="*/ 9 h 44"/>
                  <a:gd name="T14" fmla="*/ 38 w 40"/>
                  <a:gd name="T15" fmla="*/ 0 h 44"/>
                  <a:gd name="T16" fmla="*/ 40 w 40"/>
                  <a:gd name="T17" fmla="*/ 1 h 44"/>
                  <a:gd name="T18" fmla="*/ 27 w 40"/>
                  <a:gd name="T19" fmla="*/ 36 h 44"/>
                  <a:gd name="T20" fmla="*/ 26 w 40"/>
                  <a:gd name="T21" fmla="*/ 38 h 44"/>
                  <a:gd name="T22" fmla="*/ 26 w 40"/>
                  <a:gd name="T23" fmla="*/ 40 h 44"/>
                  <a:gd name="T24" fmla="*/ 27 w 40"/>
                  <a:gd name="T25" fmla="*/ 41 h 44"/>
                  <a:gd name="T26" fmla="*/ 28 w 40"/>
                  <a:gd name="T27" fmla="*/ 43 h 44"/>
                  <a:gd name="T28" fmla="*/ 26 w 40"/>
                  <a:gd name="T29" fmla="*/ 44 h 44"/>
                  <a:gd name="T30" fmla="*/ 26 w 40"/>
                  <a:gd name="T31" fmla="*/ 44 h 44"/>
                  <a:gd name="T32" fmla="*/ 16 w 40"/>
                  <a:gd name="T33" fmla="*/ 36 h 44"/>
                  <a:gd name="T34" fmla="*/ 17 w 40"/>
                  <a:gd name="T35" fmla="*/ 34 h 44"/>
                  <a:gd name="T36" fmla="*/ 20 w 40"/>
                  <a:gd name="T37" fmla="*/ 36 h 44"/>
                  <a:gd name="T38" fmla="*/ 21 w 40"/>
                  <a:gd name="T39" fmla="*/ 36 h 44"/>
                  <a:gd name="T40" fmla="*/ 22 w 40"/>
                  <a:gd name="T41" fmla="*/ 35 h 44"/>
                  <a:gd name="T42" fmla="*/ 22 w 40"/>
                  <a:gd name="T43" fmla="*/ 34 h 44"/>
                  <a:gd name="T44" fmla="*/ 25 w 40"/>
                  <a:gd name="T45" fmla="*/ 25 h 44"/>
                  <a:gd name="T46" fmla="*/ 16 w 40"/>
                  <a:gd name="T47" fmla="*/ 18 h 44"/>
                  <a:gd name="T48" fmla="*/ 13 w 40"/>
                  <a:gd name="T49" fmla="*/ 21 h 44"/>
                  <a:gd name="T50" fmla="*/ 11 w 40"/>
                  <a:gd name="T51" fmla="*/ 22 h 44"/>
                  <a:gd name="T52" fmla="*/ 9 w 40"/>
                  <a:gd name="T53" fmla="*/ 24 h 44"/>
                  <a:gd name="T54" fmla="*/ 9 w 40"/>
                  <a:gd name="T55" fmla="*/ 25 h 44"/>
                  <a:gd name="T56" fmla="*/ 9 w 40"/>
                  <a:gd name="T57" fmla="*/ 27 h 44"/>
                  <a:gd name="T58" fmla="*/ 11 w 40"/>
                  <a:gd name="T59" fmla="*/ 30 h 44"/>
                  <a:gd name="T60" fmla="*/ 9 w 40"/>
                  <a:gd name="T61" fmla="*/ 31 h 44"/>
                  <a:gd name="T62" fmla="*/ 0 w 40"/>
                  <a:gd name="T63" fmla="*/ 24 h 44"/>
                  <a:gd name="T64" fmla="*/ 1 w 40"/>
                  <a:gd name="T65" fmla="*/ 22 h 44"/>
                  <a:gd name="T66" fmla="*/ 2 w 40"/>
                  <a:gd name="T67" fmla="*/ 23 h 44"/>
                  <a:gd name="T68" fmla="*/ 4 w 40"/>
                  <a:gd name="T69" fmla="*/ 23 h 44"/>
                  <a:gd name="T70" fmla="*/ 6 w 40"/>
                  <a:gd name="T71" fmla="*/ 23 h 44"/>
                  <a:gd name="T72" fmla="*/ 8 w 40"/>
                  <a:gd name="T73" fmla="*/ 21 h 44"/>
                  <a:gd name="T74" fmla="*/ 24 w 40"/>
                  <a:gd name="T75" fmla="*/ 10 h 44"/>
                  <a:gd name="T76" fmla="*/ 26 w 40"/>
                  <a:gd name="T77" fmla="*/ 9 h 44"/>
                  <a:gd name="T78" fmla="*/ 26 w 40"/>
                  <a:gd name="T79" fmla="*/ 12 h 44"/>
                  <a:gd name="T80" fmla="*/ 19 w 40"/>
                  <a:gd name="T81" fmla="*/ 17 h 44"/>
                  <a:gd name="T82" fmla="*/ 26 w 40"/>
                  <a:gd name="T83" fmla="*/ 22 h 44"/>
                  <a:gd name="T84" fmla="*/ 26 w 40"/>
                  <a:gd name="T85"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 h="44">
                    <a:moveTo>
                      <a:pt x="26" y="44"/>
                    </a:moveTo>
                    <a:cubicBezTo>
                      <a:pt x="26" y="44"/>
                      <a:pt x="26" y="44"/>
                      <a:pt x="26" y="44"/>
                    </a:cubicBezTo>
                    <a:cubicBezTo>
                      <a:pt x="26" y="22"/>
                      <a:pt x="26" y="22"/>
                      <a:pt x="26" y="22"/>
                    </a:cubicBezTo>
                    <a:cubicBezTo>
                      <a:pt x="26" y="23"/>
                      <a:pt x="26" y="23"/>
                      <a:pt x="26" y="23"/>
                    </a:cubicBezTo>
                    <a:cubicBezTo>
                      <a:pt x="32" y="7"/>
                      <a:pt x="32" y="7"/>
                      <a:pt x="32" y="7"/>
                    </a:cubicBezTo>
                    <a:cubicBezTo>
                      <a:pt x="26" y="12"/>
                      <a:pt x="26" y="12"/>
                      <a:pt x="26" y="12"/>
                    </a:cubicBezTo>
                    <a:cubicBezTo>
                      <a:pt x="26" y="9"/>
                      <a:pt x="26" y="9"/>
                      <a:pt x="26" y="9"/>
                    </a:cubicBezTo>
                    <a:cubicBezTo>
                      <a:pt x="30" y="6"/>
                      <a:pt x="35" y="2"/>
                      <a:pt x="38" y="0"/>
                    </a:cubicBezTo>
                    <a:cubicBezTo>
                      <a:pt x="40" y="1"/>
                      <a:pt x="40" y="1"/>
                      <a:pt x="40" y="1"/>
                    </a:cubicBezTo>
                    <a:cubicBezTo>
                      <a:pt x="27" y="36"/>
                      <a:pt x="27" y="36"/>
                      <a:pt x="27" y="36"/>
                    </a:cubicBezTo>
                    <a:cubicBezTo>
                      <a:pt x="26" y="37"/>
                      <a:pt x="26" y="38"/>
                      <a:pt x="26" y="38"/>
                    </a:cubicBezTo>
                    <a:cubicBezTo>
                      <a:pt x="26" y="39"/>
                      <a:pt x="26" y="39"/>
                      <a:pt x="26" y="40"/>
                    </a:cubicBezTo>
                    <a:cubicBezTo>
                      <a:pt x="26" y="41"/>
                      <a:pt x="26" y="41"/>
                      <a:pt x="27" y="41"/>
                    </a:cubicBezTo>
                    <a:cubicBezTo>
                      <a:pt x="27" y="42"/>
                      <a:pt x="27" y="42"/>
                      <a:pt x="28" y="43"/>
                    </a:cubicBezTo>
                    <a:lnTo>
                      <a:pt x="26" y="44"/>
                    </a:lnTo>
                    <a:close/>
                    <a:moveTo>
                      <a:pt x="26" y="44"/>
                    </a:moveTo>
                    <a:cubicBezTo>
                      <a:pt x="16" y="36"/>
                      <a:pt x="16" y="36"/>
                      <a:pt x="16" y="36"/>
                    </a:cubicBezTo>
                    <a:cubicBezTo>
                      <a:pt x="17" y="34"/>
                      <a:pt x="17" y="34"/>
                      <a:pt x="17" y="34"/>
                    </a:cubicBezTo>
                    <a:cubicBezTo>
                      <a:pt x="18" y="35"/>
                      <a:pt x="19" y="35"/>
                      <a:pt x="20" y="36"/>
                    </a:cubicBezTo>
                    <a:cubicBezTo>
                      <a:pt x="20" y="36"/>
                      <a:pt x="21" y="36"/>
                      <a:pt x="21" y="36"/>
                    </a:cubicBezTo>
                    <a:cubicBezTo>
                      <a:pt x="21" y="35"/>
                      <a:pt x="22" y="35"/>
                      <a:pt x="22" y="35"/>
                    </a:cubicBezTo>
                    <a:cubicBezTo>
                      <a:pt x="22" y="35"/>
                      <a:pt x="22" y="35"/>
                      <a:pt x="22" y="34"/>
                    </a:cubicBezTo>
                    <a:cubicBezTo>
                      <a:pt x="25" y="25"/>
                      <a:pt x="25" y="25"/>
                      <a:pt x="25" y="25"/>
                    </a:cubicBezTo>
                    <a:cubicBezTo>
                      <a:pt x="16" y="18"/>
                      <a:pt x="16" y="18"/>
                      <a:pt x="16" y="18"/>
                    </a:cubicBezTo>
                    <a:cubicBezTo>
                      <a:pt x="15" y="19"/>
                      <a:pt x="14" y="20"/>
                      <a:pt x="13" y="21"/>
                    </a:cubicBezTo>
                    <a:cubicBezTo>
                      <a:pt x="13" y="21"/>
                      <a:pt x="12" y="22"/>
                      <a:pt x="11" y="22"/>
                    </a:cubicBezTo>
                    <a:cubicBezTo>
                      <a:pt x="10" y="23"/>
                      <a:pt x="10" y="23"/>
                      <a:pt x="9" y="24"/>
                    </a:cubicBezTo>
                    <a:cubicBezTo>
                      <a:pt x="9" y="24"/>
                      <a:pt x="9" y="25"/>
                      <a:pt x="9" y="25"/>
                    </a:cubicBezTo>
                    <a:cubicBezTo>
                      <a:pt x="8" y="25"/>
                      <a:pt x="8" y="26"/>
                      <a:pt x="9" y="27"/>
                    </a:cubicBezTo>
                    <a:cubicBezTo>
                      <a:pt x="9" y="28"/>
                      <a:pt x="10" y="29"/>
                      <a:pt x="11" y="30"/>
                    </a:cubicBezTo>
                    <a:cubicBezTo>
                      <a:pt x="9" y="31"/>
                      <a:pt x="9" y="31"/>
                      <a:pt x="9" y="31"/>
                    </a:cubicBezTo>
                    <a:cubicBezTo>
                      <a:pt x="0" y="24"/>
                      <a:pt x="0" y="24"/>
                      <a:pt x="0" y="24"/>
                    </a:cubicBezTo>
                    <a:cubicBezTo>
                      <a:pt x="1" y="22"/>
                      <a:pt x="1" y="22"/>
                      <a:pt x="1" y="22"/>
                    </a:cubicBezTo>
                    <a:cubicBezTo>
                      <a:pt x="1" y="22"/>
                      <a:pt x="2" y="23"/>
                      <a:pt x="2" y="23"/>
                    </a:cubicBezTo>
                    <a:cubicBezTo>
                      <a:pt x="3" y="23"/>
                      <a:pt x="4" y="23"/>
                      <a:pt x="4" y="23"/>
                    </a:cubicBezTo>
                    <a:cubicBezTo>
                      <a:pt x="5" y="23"/>
                      <a:pt x="6" y="23"/>
                      <a:pt x="6" y="23"/>
                    </a:cubicBezTo>
                    <a:cubicBezTo>
                      <a:pt x="7" y="22"/>
                      <a:pt x="8" y="22"/>
                      <a:pt x="8" y="21"/>
                    </a:cubicBezTo>
                    <a:cubicBezTo>
                      <a:pt x="13" y="18"/>
                      <a:pt x="18" y="15"/>
                      <a:pt x="24" y="10"/>
                    </a:cubicBezTo>
                    <a:cubicBezTo>
                      <a:pt x="26" y="9"/>
                      <a:pt x="26" y="9"/>
                      <a:pt x="26" y="9"/>
                    </a:cubicBezTo>
                    <a:cubicBezTo>
                      <a:pt x="26" y="12"/>
                      <a:pt x="26" y="12"/>
                      <a:pt x="26" y="12"/>
                    </a:cubicBezTo>
                    <a:cubicBezTo>
                      <a:pt x="19" y="17"/>
                      <a:pt x="19" y="17"/>
                      <a:pt x="19" y="17"/>
                    </a:cubicBezTo>
                    <a:cubicBezTo>
                      <a:pt x="26" y="22"/>
                      <a:pt x="26" y="22"/>
                      <a:pt x="26" y="22"/>
                    </a:cubicBezTo>
                    <a:lnTo>
                      <a:pt x="26"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36"/>
              <p:cNvSpPr/>
              <p:nvPr/>
            </p:nvSpPr>
            <p:spPr bwMode="auto">
              <a:xfrm>
                <a:off x="-8116888" y="3743325"/>
                <a:ext cx="190500" cy="195263"/>
              </a:xfrm>
              <a:custGeom>
                <a:avLst/>
                <a:gdLst>
                  <a:gd name="T0" fmla="*/ 50 w 51"/>
                  <a:gd name="T1" fmla="*/ 19 h 52"/>
                  <a:gd name="T2" fmla="*/ 48 w 51"/>
                  <a:gd name="T3" fmla="*/ 19 h 52"/>
                  <a:gd name="T4" fmla="*/ 46 w 51"/>
                  <a:gd name="T5" fmla="*/ 18 h 52"/>
                  <a:gd name="T6" fmla="*/ 44 w 51"/>
                  <a:gd name="T7" fmla="*/ 20 h 52"/>
                  <a:gd name="T8" fmla="*/ 41 w 51"/>
                  <a:gd name="T9" fmla="*/ 25 h 52"/>
                  <a:gd name="T10" fmla="*/ 25 w 51"/>
                  <a:gd name="T11" fmla="*/ 52 h 52"/>
                  <a:gd name="T12" fmla="*/ 24 w 51"/>
                  <a:gd name="T13" fmla="*/ 51 h 52"/>
                  <a:gd name="T14" fmla="*/ 23 w 51"/>
                  <a:gd name="T15" fmla="*/ 11 h 52"/>
                  <a:gd name="T16" fmla="*/ 13 w 51"/>
                  <a:gd name="T17" fmla="*/ 30 h 52"/>
                  <a:gd name="T18" fmla="*/ 10 w 51"/>
                  <a:gd name="T19" fmla="*/ 35 h 52"/>
                  <a:gd name="T20" fmla="*/ 10 w 51"/>
                  <a:gd name="T21" fmla="*/ 38 h 52"/>
                  <a:gd name="T22" fmla="*/ 11 w 51"/>
                  <a:gd name="T23" fmla="*/ 40 h 52"/>
                  <a:gd name="T24" fmla="*/ 13 w 51"/>
                  <a:gd name="T25" fmla="*/ 42 h 52"/>
                  <a:gd name="T26" fmla="*/ 12 w 51"/>
                  <a:gd name="T27" fmla="*/ 44 h 52"/>
                  <a:gd name="T28" fmla="*/ 0 w 51"/>
                  <a:gd name="T29" fmla="*/ 37 h 52"/>
                  <a:gd name="T30" fmla="*/ 1 w 51"/>
                  <a:gd name="T31" fmla="*/ 35 h 52"/>
                  <a:gd name="T32" fmla="*/ 3 w 51"/>
                  <a:gd name="T33" fmla="*/ 36 h 52"/>
                  <a:gd name="T34" fmla="*/ 5 w 51"/>
                  <a:gd name="T35" fmla="*/ 36 h 52"/>
                  <a:gd name="T36" fmla="*/ 8 w 51"/>
                  <a:gd name="T37" fmla="*/ 34 h 52"/>
                  <a:gd name="T38" fmla="*/ 11 w 51"/>
                  <a:gd name="T39" fmla="*/ 29 h 52"/>
                  <a:gd name="T40" fmla="*/ 21 w 51"/>
                  <a:gd name="T41" fmla="*/ 11 h 52"/>
                  <a:gd name="T42" fmla="*/ 22 w 51"/>
                  <a:gd name="T43" fmla="*/ 9 h 52"/>
                  <a:gd name="T44" fmla="*/ 22 w 51"/>
                  <a:gd name="T45" fmla="*/ 6 h 52"/>
                  <a:gd name="T46" fmla="*/ 21 w 51"/>
                  <a:gd name="T47" fmla="*/ 4 h 52"/>
                  <a:gd name="T48" fmla="*/ 19 w 51"/>
                  <a:gd name="T49" fmla="*/ 2 h 52"/>
                  <a:gd name="T50" fmla="*/ 20 w 51"/>
                  <a:gd name="T51" fmla="*/ 0 h 52"/>
                  <a:gd name="T52" fmla="*/ 29 w 51"/>
                  <a:gd name="T53" fmla="*/ 5 h 52"/>
                  <a:gd name="T54" fmla="*/ 29 w 51"/>
                  <a:gd name="T55" fmla="*/ 42 h 52"/>
                  <a:gd name="T56" fmla="*/ 39 w 51"/>
                  <a:gd name="T57" fmla="*/ 24 h 52"/>
                  <a:gd name="T58" fmla="*/ 41 w 51"/>
                  <a:gd name="T59" fmla="*/ 19 h 52"/>
                  <a:gd name="T60" fmla="*/ 41 w 51"/>
                  <a:gd name="T61" fmla="*/ 16 h 52"/>
                  <a:gd name="T62" fmla="*/ 40 w 51"/>
                  <a:gd name="T63" fmla="*/ 14 h 52"/>
                  <a:gd name="T64" fmla="*/ 38 w 51"/>
                  <a:gd name="T65" fmla="*/ 13 h 52"/>
                  <a:gd name="T66" fmla="*/ 39 w 51"/>
                  <a:gd name="T67" fmla="*/ 11 h 52"/>
                  <a:gd name="T68" fmla="*/ 51 w 51"/>
                  <a:gd name="T69" fmla="*/ 17 h 52"/>
                  <a:gd name="T70" fmla="*/ 50 w 51"/>
                  <a:gd name="T71"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 h="52">
                    <a:moveTo>
                      <a:pt x="50" y="19"/>
                    </a:moveTo>
                    <a:cubicBezTo>
                      <a:pt x="50" y="19"/>
                      <a:pt x="49" y="19"/>
                      <a:pt x="48" y="19"/>
                    </a:cubicBezTo>
                    <a:cubicBezTo>
                      <a:pt x="47" y="18"/>
                      <a:pt x="46" y="18"/>
                      <a:pt x="46" y="18"/>
                    </a:cubicBezTo>
                    <a:cubicBezTo>
                      <a:pt x="45" y="19"/>
                      <a:pt x="44" y="19"/>
                      <a:pt x="44" y="20"/>
                    </a:cubicBezTo>
                    <a:cubicBezTo>
                      <a:pt x="43" y="22"/>
                      <a:pt x="42" y="23"/>
                      <a:pt x="41" y="25"/>
                    </a:cubicBezTo>
                    <a:cubicBezTo>
                      <a:pt x="25" y="52"/>
                      <a:pt x="25" y="52"/>
                      <a:pt x="25" y="52"/>
                    </a:cubicBezTo>
                    <a:cubicBezTo>
                      <a:pt x="24" y="51"/>
                      <a:pt x="24" y="51"/>
                      <a:pt x="24" y="51"/>
                    </a:cubicBezTo>
                    <a:cubicBezTo>
                      <a:pt x="23" y="11"/>
                      <a:pt x="23" y="11"/>
                      <a:pt x="23" y="11"/>
                    </a:cubicBezTo>
                    <a:cubicBezTo>
                      <a:pt x="13" y="30"/>
                      <a:pt x="13" y="30"/>
                      <a:pt x="13" y="30"/>
                    </a:cubicBezTo>
                    <a:cubicBezTo>
                      <a:pt x="12" y="32"/>
                      <a:pt x="11" y="34"/>
                      <a:pt x="10" y="35"/>
                    </a:cubicBezTo>
                    <a:cubicBezTo>
                      <a:pt x="10" y="36"/>
                      <a:pt x="10" y="37"/>
                      <a:pt x="10" y="38"/>
                    </a:cubicBezTo>
                    <a:cubicBezTo>
                      <a:pt x="10" y="39"/>
                      <a:pt x="10" y="39"/>
                      <a:pt x="11" y="40"/>
                    </a:cubicBezTo>
                    <a:cubicBezTo>
                      <a:pt x="12" y="41"/>
                      <a:pt x="13" y="42"/>
                      <a:pt x="13" y="42"/>
                    </a:cubicBezTo>
                    <a:cubicBezTo>
                      <a:pt x="12" y="44"/>
                      <a:pt x="12" y="44"/>
                      <a:pt x="12" y="44"/>
                    </a:cubicBezTo>
                    <a:cubicBezTo>
                      <a:pt x="0" y="37"/>
                      <a:pt x="0" y="37"/>
                      <a:pt x="0" y="37"/>
                    </a:cubicBezTo>
                    <a:cubicBezTo>
                      <a:pt x="1" y="35"/>
                      <a:pt x="1" y="35"/>
                      <a:pt x="1" y="35"/>
                    </a:cubicBezTo>
                    <a:cubicBezTo>
                      <a:pt x="2" y="35"/>
                      <a:pt x="2" y="36"/>
                      <a:pt x="3" y="36"/>
                    </a:cubicBezTo>
                    <a:cubicBezTo>
                      <a:pt x="4" y="36"/>
                      <a:pt x="5" y="36"/>
                      <a:pt x="5" y="36"/>
                    </a:cubicBezTo>
                    <a:cubicBezTo>
                      <a:pt x="6" y="36"/>
                      <a:pt x="7" y="35"/>
                      <a:pt x="8" y="34"/>
                    </a:cubicBezTo>
                    <a:cubicBezTo>
                      <a:pt x="8" y="33"/>
                      <a:pt x="9" y="32"/>
                      <a:pt x="11" y="29"/>
                    </a:cubicBezTo>
                    <a:cubicBezTo>
                      <a:pt x="21" y="11"/>
                      <a:pt x="21" y="11"/>
                      <a:pt x="21" y="11"/>
                    </a:cubicBezTo>
                    <a:cubicBezTo>
                      <a:pt x="21" y="10"/>
                      <a:pt x="22" y="9"/>
                      <a:pt x="22" y="9"/>
                    </a:cubicBezTo>
                    <a:cubicBezTo>
                      <a:pt x="22" y="8"/>
                      <a:pt x="22" y="7"/>
                      <a:pt x="22" y="6"/>
                    </a:cubicBezTo>
                    <a:cubicBezTo>
                      <a:pt x="22" y="5"/>
                      <a:pt x="22" y="5"/>
                      <a:pt x="21" y="4"/>
                    </a:cubicBezTo>
                    <a:cubicBezTo>
                      <a:pt x="20" y="3"/>
                      <a:pt x="20" y="2"/>
                      <a:pt x="19" y="2"/>
                    </a:cubicBezTo>
                    <a:cubicBezTo>
                      <a:pt x="20" y="0"/>
                      <a:pt x="20" y="0"/>
                      <a:pt x="20" y="0"/>
                    </a:cubicBezTo>
                    <a:cubicBezTo>
                      <a:pt x="29" y="5"/>
                      <a:pt x="29" y="5"/>
                      <a:pt x="29" y="5"/>
                    </a:cubicBezTo>
                    <a:cubicBezTo>
                      <a:pt x="29" y="42"/>
                      <a:pt x="29" y="42"/>
                      <a:pt x="29" y="42"/>
                    </a:cubicBezTo>
                    <a:cubicBezTo>
                      <a:pt x="39" y="24"/>
                      <a:pt x="39" y="24"/>
                      <a:pt x="39" y="24"/>
                    </a:cubicBezTo>
                    <a:cubicBezTo>
                      <a:pt x="40" y="22"/>
                      <a:pt x="41" y="20"/>
                      <a:pt x="41" y="19"/>
                    </a:cubicBezTo>
                    <a:cubicBezTo>
                      <a:pt x="41" y="18"/>
                      <a:pt x="42" y="17"/>
                      <a:pt x="41" y="16"/>
                    </a:cubicBezTo>
                    <a:cubicBezTo>
                      <a:pt x="41" y="16"/>
                      <a:pt x="41" y="15"/>
                      <a:pt x="40" y="14"/>
                    </a:cubicBezTo>
                    <a:cubicBezTo>
                      <a:pt x="39" y="13"/>
                      <a:pt x="39" y="13"/>
                      <a:pt x="38" y="13"/>
                    </a:cubicBezTo>
                    <a:cubicBezTo>
                      <a:pt x="39" y="11"/>
                      <a:pt x="39" y="11"/>
                      <a:pt x="39" y="11"/>
                    </a:cubicBezTo>
                    <a:cubicBezTo>
                      <a:pt x="51" y="17"/>
                      <a:pt x="51" y="17"/>
                      <a:pt x="51" y="17"/>
                    </a:cubicBezTo>
                    <a:lnTo>
                      <a:pt x="5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37"/>
              <p:cNvSpPr/>
              <p:nvPr/>
            </p:nvSpPr>
            <p:spPr bwMode="auto">
              <a:xfrm>
                <a:off x="-7756525" y="3875088"/>
                <a:ext cx="123825" cy="165100"/>
              </a:xfrm>
              <a:custGeom>
                <a:avLst/>
                <a:gdLst>
                  <a:gd name="T0" fmla="*/ 33 w 33"/>
                  <a:gd name="T1" fmla="*/ 5 h 44"/>
                  <a:gd name="T2" fmla="*/ 31 w 33"/>
                  <a:gd name="T3" fmla="*/ 5 h 44"/>
                  <a:gd name="T4" fmla="*/ 29 w 33"/>
                  <a:gd name="T5" fmla="*/ 6 h 44"/>
                  <a:gd name="T6" fmla="*/ 28 w 33"/>
                  <a:gd name="T7" fmla="*/ 9 h 44"/>
                  <a:gd name="T8" fmla="*/ 27 w 33"/>
                  <a:gd name="T9" fmla="*/ 14 h 44"/>
                  <a:gd name="T10" fmla="*/ 25 w 33"/>
                  <a:gd name="T11" fmla="*/ 32 h 44"/>
                  <a:gd name="T12" fmla="*/ 24 w 33"/>
                  <a:gd name="T13" fmla="*/ 38 h 44"/>
                  <a:gd name="T14" fmla="*/ 20 w 33"/>
                  <a:gd name="T15" fmla="*/ 42 h 44"/>
                  <a:gd name="T16" fmla="*/ 16 w 33"/>
                  <a:gd name="T17" fmla="*/ 44 h 44"/>
                  <a:gd name="T18" fmla="*/ 12 w 33"/>
                  <a:gd name="T19" fmla="*/ 44 h 44"/>
                  <a:gd name="T20" fmla="*/ 7 w 33"/>
                  <a:gd name="T21" fmla="*/ 43 h 44"/>
                  <a:gd name="T22" fmla="*/ 4 w 33"/>
                  <a:gd name="T23" fmla="*/ 40 h 44"/>
                  <a:gd name="T24" fmla="*/ 2 w 33"/>
                  <a:gd name="T25" fmla="*/ 36 h 44"/>
                  <a:gd name="T26" fmla="*/ 1 w 33"/>
                  <a:gd name="T27" fmla="*/ 31 h 44"/>
                  <a:gd name="T28" fmla="*/ 4 w 33"/>
                  <a:gd name="T29" fmla="*/ 6 h 44"/>
                  <a:gd name="T30" fmla="*/ 4 w 33"/>
                  <a:gd name="T31" fmla="*/ 4 h 44"/>
                  <a:gd name="T32" fmla="*/ 3 w 33"/>
                  <a:gd name="T33" fmla="*/ 3 h 44"/>
                  <a:gd name="T34" fmla="*/ 1 w 33"/>
                  <a:gd name="T35" fmla="*/ 2 h 44"/>
                  <a:gd name="T36" fmla="*/ 0 w 33"/>
                  <a:gd name="T37" fmla="*/ 2 h 44"/>
                  <a:gd name="T38" fmla="*/ 0 w 33"/>
                  <a:gd name="T39" fmla="*/ 0 h 44"/>
                  <a:gd name="T40" fmla="*/ 14 w 33"/>
                  <a:gd name="T41" fmla="*/ 1 h 44"/>
                  <a:gd name="T42" fmla="*/ 13 w 33"/>
                  <a:gd name="T43" fmla="*/ 3 h 44"/>
                  <a:gd name="T44" fmla="*/ 12 w 33"/>
                  <a:gd name="T45" fmla="*/ 3 h 44"/>
                  <a:gd name="T46" fmla="*/ 10 w 33"/>
                  <a:gd name="T47" fmla="*/ 4 h 44"/>
                  <a:gd name="T48" fmla="*/ 9 w 33"/>
                  <a:gd name="T49" fmla="*/ 5 h 44"/>
                  <a:gd name="T50" fmla="*/ 9 w 33"/>
                  <a:gd name="T51" fmla="*/ 6 h 44"/>
                  <a:gd name="T52" fmla="*/ 6 w 33"/>
                  <a:gd name="T53" fmla="*/ 30 h 44"/>
                  <a:gd name="T54" fmla="*/ 6 w 33"/>
                  <a:gd name="T55" fmla="*/ 33 h 44"/>
                  <a:gd name="T56" fmla="*/ 7 w 33"/>
                  <a:gd name="T57" fmla="*/ 37 h 44"/>
                  <a:gd name="T58" fmla="*/ 9 w 33"/>
                  <a:gd name="T59" fmla="*/ 40 h 44"/>
                  <a:gd name="T60" fmla="*/ 13 w 33"/>
                  <a:gd name="T61" fmla="*/ 41 h 44"/>
                  <a:gd name="T62" fmla="*/ 18 w 33"/>
                  <a:gd name="T63" fmla="*/ 40 h 44"/>
                  <a:gd name="T64" fmla="*/ 21 w 33"/>
                  <a:gd name="T65" fmla="*/ 38 h 44"/>
                  <a:gd name="T66" fmla="*/ 22 w 33"/>
                  <a:gd name="T67" fmla="*/ 35 h 44"/>
                  <a:gd name="T68" fmla="*/ 23 w 33"/>
                  <a:gd name="T69" fmla="*/ 31 h 44"/>
                  <a:gd name="T70" fmla="*/ 25 w 33"/>
                  <a:gd name="T71" fmla="*/ 14 h 44"/>
                  <a:gd name="T72" fmla="*/ 25 w 33"/>
                  <a:gd name="T73" fmla="*/ 9 h 44"/>
                  <a:gd name="T74" fmla="*/ 24 w 33"/>
                  <a:gd name="T75" fmla="*/ 6 h 44"/>
                  <a:gd name="T76" fmla="*/ 22 w 33"/>
                  <a:gd name="T77" fmla="*/ 4 h 44"/>
                  <a:gd name="T78" fmla="*/ 20 w 33"/>
                  <a:gd name="T79" fmla="*/ 4 h 44"/>
                  <a:gd name="T80" fmla="*/ 20 w 33"/>
                  <a:gd name="T81" fmla="*/ 2 h 44"/>
                  <a:gd name="T82" fmla="*/ 33 w 33"/>
                  <a:gd name="T83" fmla="*/ 3 h 44"/>
                  <a:gd name="T84" fmla="*/ 33 w 33"/>
                  <a:gd name="T85" fmla="*/ 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 h="44">
                    <a:moveTo>
                      <a:pt x="33" y="5"/>
                    </a:moveTo>
                    <a:cubicBezTo>
                      <a:pt x="33" y="5"/>
                      <a:pt x="32" y="5"/>
                      <a:pt x="31" y="5"/>
                    </a:cubicBezTo>
                    <a:cubicBezTo>
                      <a:pt x="30" y="5"/>
                      <a:pt x="30" y="6"/>
                      <a:pt x="29" y="6"/>
                    </a:cubicBezTo>
                    <a:cubicBezTo>
                      <a:pt x="29" y="6"/>
                      <a:pt x="28" y="7"/>
                      <a:pt x="28" y="9"/>
                    </a:cubicBezTo>
                    <a:cubicBezTo>
                      <a:pt x="28" y="10"/>
                      <a:pt x="27" y="12"/>
                      <a:pt x="27" y="14"/>
                    </a:cubicBezTo>
                    <a:cubicBezTo>
                      <a:pt x="25" y="32"/>
                      <a:pt x="25" y="32"/>
                      <a:pt x="25" y="32"/>
                    </a:cubicBezTo>
                    <a:cubicBezTo>
                      <a:pt x="25" y="34"/>
                      <a:pt x="25" y="36"/>
                      <a:pt x="24" y="38"/>
                    </a:cubicBezTo>
                    <a:cubicBezTo>
                      <a:pt x="23" y="40"/>
                      <a:pt x="22" y="41"/>
                      <a:pt x="20" y="42"/>
                    </a:cubicBezTo>
                    <a:cubicBezTo>
                      <a:pt x="19" y="43"/>
                      <a:pt x="18" y="44"/>
                      <a:pt x="16" y="44"/>
                    </a:cubicBezTo>
                    <a:cubicBezTo>
                      <a:pt x="15" y="44"/>
                      <a:pt x="14" y="44"/>
                      <a:pt x="12" y="44"/>
                    </a:cubicBezTo>
                    <a:cubicBezTo>
                      <a:pt x="10" y="44"/>
                      <a:pt x="9" y="44"/>
                      <a:pt x="7" y="43"/>
                    </a:cubicBezTo>
                    <a:cubicBezTo>
                      <a:pt x="6" y="42"/>
                      <a:pt x="5" y="41"/>
                      <a:pt x="4" y="40"/>
                    </a:cubicBezTo>
                    <a:cubicBezTo>
                      <a:pt x="3" y="38"/>
                      <a:pt x="2" y="37"/>
                      <a:pt x="2" y="36"/>
                    </a:cubicBezTo>
                    <a:cubicBezTo>
                      <a:pt x="1" y="34"/>
                      <a:pt x="1" y="33"/>
                      <a:pt x="1" y="31"/>
                    </a:cubicBezTo>
                    <a:cubicBezTo>
                      <a:pt x="4" y="6"/>
                      <a:pt x="4" y="6"/>
                      <a:pt x="4" y="6"/>
                    </a:cubicBezTo>
                    <a:cubicBezTo>
                      <a:pt x="4" y="6"/>
                      <a:pt x="4" y="5"/>
                      <a:pt x="4" y="4"/>
                    </a:cubicBezTo>
                    <a:cubicBezTo>
                      <a:pt x="3" y="4"/>
                      <a:pt x="3" y="4"/>
                      <a:pt x="3" y="3"/>
                    </a:cubicBezTo>
                    <a:cubicBezTo>
                      <a:pt x="2" y="3"/>
                      <a:pt x="2" y="2"/>
                      <a:pt x="1" y="2"/>
                    </a:cubicBezTo>
                    <a:cubicBezTo>
                      <a:pt x="1" y="2"/>
                      <a:pt x="0" y="2"/>
                      <a:pt x="0" y="2"/>
                    </a:cubicBezTo>
                    <a:cubicBezTo>
                      <a:pt x="0" y="0"/>
                      <a:pt x="0" y="0"/>
                      <a:pt x="0" y="0"/>
                    </a:cubicBezTo>
                    <a:cubicBezTo>
                      <a:pt x="14" y="1"/>
                      <a:pt x="14" y="1"/>
                      <a:pt x="14" y="1"/>
                    </a:cubicBezTo>
                    <a:cubicBezTo>
                      <a:pt x="13" y="3"/>
                      <a:pt x="13" y="3"/>
                      <a:pt x="13" y="3"/>
                    </a:cubicBezTo>
                    <a:cubicBezTo>
                      <a:pt x="13" y="3"/>
                      <a:pt x="12" y="3"/>
                      <a:pt x="12" y="3"/>
                    </a:cubicBezTo>
                    <a:cubicBezTo>
                      <a:pt x="11" y="3"/>
                      <a:pt x="11" y="3"/>
                      <a:pt x="10" y="4"/>
                    </a:cubicBezTo>
                    <a:cubicBezTo>
                      <a:pt x="10" y="4"/>
                      <a:pt x="9" y="4"/>
                      <a:pt x="9" y="5"/>
                    </a:cubicBezTo>
                    <a:cubicBezTo>
                      <a:pt x="9" y="5"/>
                      <a:pt x="9" y="6"/>
                      <a:pt x="9" y="6"/>
                    </a:cubicBezTo>
                    <a:cubicBezTo>
                      <a:pt x="6" y="30"/>
                      <a:pt x="6" y="30"/>
                      <a:pt x="6" y="30"/>
                    </a:cubicBezTo>
                    <a:cubicBezTo>
                      <a:pt x="6" y="31"/>
                      <a:pt x="6" y="32"/>
                      <a:pt x="6" y="33"/>
                    </a:cubicBezTo>
                    <a:cubicBezTo>
                      <a:pt x="6" y="34"/>
                      <a:pt x="7" y="36"/>
                      <a:pt x="7" y="37"/>
                    </a:cubicBezTo>
                    <a:cubicBezTo>
                      <a:pt x="8" y="38"/>
                      <a:pt x="8" y="39"/>
                      <a:pt x="9" y="40"/>
                    </a:cubicBezTo>
                    <a:cubicBezTo>
                      <a:pt x="10" y="40"/>
                      <a:pt x="12" y="41"/>
                      <a:pt x="13" y="41"/>
                    </a:cubicBezTo>
                    <a:cubicBezTo>
                      <a:pt x="15" y="41"/>
                      <a:pt x="17" y="41"/>
                      <a:pt x="18" y="40"/>
                    </a:cubicBezTo>
                    <a:cubicBezTo>
                      <a:pt x="19" y="40"/>
                      <a:pt x="20" y="39"/>
                      <a:pt x="21" y="38"/>
                    </a:cubicBezTo>
                    <a:cubicBezTo>
                      <a:pt x="21" y="37"/>
                      <a:pt x="22" y="36"/>
                      <a:pt x="22" y="35"/>
                    </a:cubicBezTo>
                    <a:cubicBezTo>
                      <a:pt x="23" y="34"/>
                      <a:pt x="23" y="32"/>
                      <a:pt x="23" y="31"/>
                    </a:cubicBezTo>
                    <a:cubicBezTo>
                      <a:pt x="25" y="14"/>
                      <a:pt x="25" y="14"/>
                      <a:pt x="25" y="14"/>
                    </a:cubicBezTo>
                    <a:cubicBezTo>
                      <a:pt x="25" y="12"/>
                      <a:pt x="25" y="10"/>
                      <a:pt x="25" y="9"/>
                    </a:cubicBezTo>
                    <a:cubicBezTo>
                      <a:pt x="25" y="7"/>
                      <a:pt x="25" y="6"/>
                      <a:pt x="24" y="6"/>
                    </a:cubicBezTo>
                    <a:cubicBezTo>
                      <a:pt x="24" y="5"/>
                      <a:pt x="23" y="5"/>
                      <a:pt x="22" y="4"/>
                    </a:cubicBezTo>
                    <a:cubicBezTo>
                      <a:pt x="21" y="4"/>
                      <a:pt x="20" y="4"/>
                      <a:pt x="20" y="4"/>
                    </a:cubicBezTo>
                    <a:cubicBezTo>
                      <a:pt x="20" y="2"/>
                      <a:pt x="20" y="2"/>
                      <a:pt x="20" y="2"/>
                    </a:cubicBezTo>
                    <a:cubicBezTo>
                      <a:pt x="33" y="3"/>
                      <a:pt x="33" y="3"/>
                      <a:pt x="33" y="3"/>
                    </a:cubicBezTo>
                    <a:lnTo>
                      <a:pt x="33"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38"/>
              <p:cNvSpPr/>
              <p:nvPr/>
            </p:nvSpPr>
            <p:spPr bwMode="auto">
              <a:xfrm>
                <a:off x="-7599363" y="3889375"/>
                <a:ext cx="131763" cy="161925"/>
              </a:xfrm>
              <a:custGeom>
                <a:avLst/>
                <a:gdLst>
                  <a:gd name="T0" fmla="*/ 35 w 35"/>
                  <a:gd name="T1" fmla="*/ 2 h 43"/>
                  <a:gd name="T2" fmla="*/ 33 w 35"/>
                  <a:gd name="T3" fmla="*/ 3 h 43"/>
                  <a:gd name="T4" fmla="*/ 31 w 35"/>
                  <a:gd name="T5" fmla="*/ 4 h 43"/>
                  <a:gd name="T6" fmla="*/ 30 w 35"/>
                  <a:gd name="T7" fmla="*/ 7 h 43"/>
                  <a:gd name="T8" fmla="*/ 30 w 35"/>
                  <a:gd name="T9" fmla="*/ 12 h 43"/>
                  <a:gd name="T10" fmla="*/ 30 w 35"/>
                  <a:gd name="T11" fmla="*/ 43 h 43"/>
                  <a:gd name="T12" fmla="*/ 28 w 35"/>
                  <a:gd name="T13" fmla="*/ 43 h 43"/>
                  <a:gd name="T14" fmla="*/ 8 w 35"/>
                  <a:gd name="T15" fmla="*/ 8 h 43"/>
                  <a:gd name="T16" fmla="*/ 8 w 35"/>
                  <a:gd name="T17" fmla="*/ 30 h 43"/>
                  <a:gd name="T18" fmla="*/ 8 w 35"/>
                  <a:gd name="T19" fmla="*/ 35 h 43"/>
                  <a:gd name="T20" fmla="*/ 9 w 35"/>
                  <a:gd name="T21" fmla="*/ 38 h 43"/>
                  <a:gd name="T22" fmla="*/ 11 w 35"/>
                  <a:gd name="T23" fmla="*/ 39 h 43"/>
                  <a:gd name="T24" fmla="*/ 14 w 35"/>
                  <a:gd name="T25" fmla="*/ 40 h 43"/>
                  <a:gd name="T26" fmla="*/ 14 w 35"/>
                  <a:gd name="T27" fmla="*/ 42 h 43"/>
                  <a:gd name="T28" fmla="*/ 0 w 35"/>
                  <a:gd name="T29" fmla="*/ 42 h 43"/>
                  <a:gd name="T30" fmla="*/ 0 w 35"/>
                  <a:gd name="T31" fmla="*/ 40 h 43"/>
                  <a:gd name="T32" fmla="*/ 2 w 35"/>
                  <a:gd name="T33" fmla="*/ 39 h 43"/>
                  <a:gd name="T34" fmla="*/ 4 w 35"/>
                  <a:gd name="T35" fmla="*/ 39 h 43"/>
                  <a:gd name="T36" fmla="*/ 5 w 35"/>
                  <a:gd name="T37" fmla="*/ 36 h 43"/>
                  <a:gd name="T38" fmla="*/ 6 w 35"/>
                  <a:gd name="T39" fmla="*/ 30 h 43"/>
                  <a:gd name="T40" fmla="*/ 6 w 35"/>
                  <a:gd name="T41" fmla="*/ 9 h 43"/>
                  <a:gd name="T42" fmla="*/ 6 w 35"/>
                  <a:gd name="T43" fmla="*/ 7 h 43"/>
                  <a:gd name="T44" fmla="*/ 5 w 35"/>
                  <a:gd name="T45" fmla="*/ 5 h 43"/>
                  <a:gd name="T46" fmla="*/ 2 w 35"/>
                  <a:gd name="T47" fmla="*/ 3 h 43"/>
                  <a:gd name="T48" fmla="*/ 0 w 35"/>
                  <a:gd name="T49" fmla="*/ 2 h 43"/>
                  <a:gd name="T50" fmla="*/ 0 w 35"/>
                  <a:gd name="T51" fmla="*/ 0 h 43"/>
                  <a:gd name="T52" fmla="*/ 9 w 35"/>
                  <a:gd name="T53" fmla="*/ 0 h 43"/>
                  <a:gd name="T54" fmla="*/ 27 w 35"/>
                  <a:gd name="T55" fmla="*/ 32 h 43"/>
                  <a:gd name="T56" fmla="*/ 28 w 35"/>
                  <a:gd name="T57" fmla="*/ 12 h 43"/>
                  <a:gd name="T58" fmla="*/ 27 w 35"/>
                  <a:gd name="T59" fmla="*/ 7 h 43"/>
                  <a:gd name="T60" fmla="*/ 26 w 35"/>
                  <a:gd name="T61" fmla="*/ 4 h 43"/>
                  <a:gd name="T62" fmla="*/ 24 w 35"/>
                  <a:gd name="T63" fmla="*/ 3 h 43"/>
                  <a:gd name="T64" fmla="*/ 22 w 35"/>
                  <a:gd name="T65" fmla="*/ 2 h 43"/>
                  <a:gd name="T66" fmla="*/ 22 w 35"/>
                  <a:gd name="T67" fmla="*/ 0 h 43"/>
                  <a:gd name="T68" fmla="*/ 35 w 35"/>
                  <a:gd name="T69" fmla="*/ 0 h 43"/>
                  <a:gd name="T70" fmla="*/ 35 w 35"/>
                  <a:gd name="T71" fmla="*/ 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 h="43">
                    <a:moveTo>
                      <a:pt x="35" y="2"/>
                    </a:moveTo>
                    <a:cubicBezTo>
                      <a:pt x="35" y="2"/>
                      <a:pt x="34" y="3"/>
                      <a:pt x="33" y="3"/>
                    </a:cubicBezTo>
                    <a:cubicBezTo>
                      <a:pt x="32" y="3"/>
                      <a:pt x="32" y="3"/>
                      <a:pt x="31" y="4"/>
                    </a:cubicBezTo>
                    <a:cubicBezTo>
                      <a:pt x="31" y="4"/>
                      <a:pt x="30" y="5"/>
                      <a:pt x="30" y="7"/>
                    </a:cubicBezTo>
                    <a:cubicBezTo>
                      <a:pt x="30" y="8"/>
                      <a:pt x="30" y="10"/>
                      <a:pt x="30" y="12"/>
                    </a:cubicBezTo>
                    <a:cubicBezTo>
                      <a:pt x="30" y="43"/>
                      <a:pt x="30" y="43"/>
                      <a:pt x="30" y="43"/>
                    </a:cubicBezTo>
                    <a:cubicBezTo>
                      <a:pt x="28" y="43"/>
                      <a:pt x="28" y="43"/>
                      <a:pt x="28" y="43"/>
                    </a:cubicBezTo>
                    <a:cubicBezTo>
                      <a:pt x="8" y="8"/>
                      <a:pt x="8" y="8"/>
                      <a:pt x="8" y="8"/>
                    </a:cubicBezTo>
                    <a:cubicBezTo>
                      <a:pt x="8" y="30"/>
                      <a:pt x="8" y="30"/>
                      <a:pt x="8" y="30"/>
                    </a:cubicBezTo>
                    <a:cubicBezTo>
                      <a:pt x="8" y="32"/>
                      <a:pt x="8" y="34"/>
                      <a:pt x="8" y="35"/>
                    </a:cubicBezTo>
                    <a:cubicBezTo>
                      <a:pt x="8" y="37"/>
                      <a:pt x="9" y="38"/>
                      <a:pt x="9" y="38"/>
                    </a:cubicBezTo>
                    <a:cubicBezTo>
                      <a:pt x="10" y="39"/>
                      <a:pt x="10" y="39"/>
                      <a:pt x="11" y="39"/>
                    </a:cubicBezTo>
                    <a:cubicBezTo>
                      <a:pt x="13" y="40"/>
                      <a:pt x="13" y="40"/>
                      <a:pt x="14" y="40"/>
                    </a:cubicBezTo>
                    <a:cubicBezTo>
                      <a:pt x="14" y="42"/>
                      <a:pt x="14" y="42"/>
                      <a:pt x="14" y="42"/>
                    </a:cubicBezTo>
                    <a:cubicBezTo>
                      <a:pt x="0" y="42"/>
                      <a:pt x="0" y="42"/>
                      <a:pt x="0" y="42"/>
                    </a:cubicBezTo>
                    <a:cubicBezTo>
                      <a:pt x="0" y="40"/>
                      <a:pt x="0" y="40"/>
                      <a:pt x="0" y="40"/>
                    </a:cubicBezTo>
                    <a:cubicBezTo>
                      <a:pt x="1" y="40"/>
                      <a:pt x="1" y="40"/>
                      <a:pt x="2" y="39"/>
                    </a:cubicBezTo>
                    <a:cubicBezTo>
                      <a:pt x="3" y="39"/>
                      <a:pt x="4" y="39"/>
                      <a:pt x="4" y="39"/>
                    </a:cubicBezTo>
                    <a:cubicBezTo>
                      <a:pt x="5" y="38"/>
                      <a:pt x="5" y="37"/>
                      <a:pt x="5" y="36"/>
                    </a:cubicBezTo>
                    <a:cubicBezTo>
                      <a:pt x="6" y="35"/>
                      <a:pt x="6" y="33"/>
                      <a:pt x="6" y="30"/>
                    </a:cubicBezTo>
                    <a:cubicBezTo>
                      <a:pt x="6" y="9"/>
                      <a:pt x="6" y="9"/>
                      <a:pt x="6" y="9"/>
                    </a:cubicBezTo>
                    <a:cubicBezTo>
                      <a:pt x="6" y="8"/>
                      <a:pt x="6" y="8"/>
                      <a:pt x="6" y="7"/>
                    </a:cubicBezTo>
                    <a:cubicBezTo>
                      <a:pt x="5" y="6"/>
                      <a:pt x="5" y="5"/>
                      <a:pt x="5" y="5"/>
                    </a:cubicBezTo>
                    <a:cubicBezTo>
                      <a:pt x="4" y="4"/>
                      <a:pt x="3" y="3"/>
                      <a:pt x="2" y="3"/>
                    </a:cubicBezTo>
                    <a:cubicBezTo>
                      <a:pt x="1" y="2"/>
                      <a:pt x="1" y="2"/>
                      <a:pt x="0" y="2"/>
                    </a:cubicBezTo>
                    <a:cubicBezTo>
                      <a:pt x="0" y="0"/>
                      <a:pt x="0" y="0"/>
                      <a:pt x="0" y="0"/>
                    </a:cubicBezTo>
                    <a:cubicBezTo>
                      <a:pt x="9" y="0"/>
                      <a:pt x="9" y="0"/>
                      <a:pt x="9" y="0"/>
                    </a:cubicBezTo>
                    <a:cubicBezTo>
                      <a:pt x="27" y="32"/>
                      <a:pt x="27" y="32"/>
                      <a:pt x="27" y="32"/>
                    </a:cubicBezTo>
                    <a:cubicBezTo>
                      <a:pt x="28" y="12"/>
                      <a:pt x="28" y="12"/>
                      <a:pt x="28" y="12"/>
                    </a:cubicBezTo>
                    <a:cubicBezTo>
                      <a:pt x="28" y="10"/>
                      <a:pt x="28" y="8"/>
                      <a:pt x="27" y="7"/>
                    </a:cubicBezTo>
                    <a:cubicBezTo>
                      <a:pt x="27" y="5"/>
                      <a:pt x="27" y="4"/>
                      <a:pt x="26" y="4"/>
                    </a:cubicBezTo>
                    <a:cubicBezTo>
                      <a:pt x="26" y="4"/>
                      <a:pt x="25" y="3"/>
                      <a:pt x="24" y="3"/>
                    </a:cubicBezTo>
                    <a:cubicBezTo>
                      <a:pt x="23" y="2"/>
                      <a:pt x="22" y="2"/>
                      <a:pt x="22" y="2"/>
                    </a:cubicBezTo>
                    <a:cubicBezTo>
                      <a:pt x="22" y="0"/>
                      <a:pt x="22" y="0"/>
                      <a:pt x="22" y="0"/>
                    </a:cubicBezTo>
                    <a:cubicBezTo>
                      <a:pt x="35" y="0"/>
                      <a:pt x="35" y="0"/>
                      <a:pt x="35" y="0"/>
                    </a:cubicBezTo>
                    <a:lnTo>
                      <a:pt x="3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39"/>
              <p:cNvSpPr/>
              <p:nvPr/>
            </p:nvSpPr>
            <p:spPr bwMode="auto">
              <a:xfrm>
                <a:off x="-7426325" y="3883025"/>
                <a:ext cx="66675" cy="161925"/>
              </a:xfrm>
              <a:custGeom>
                <a:avLst/>
                <a:gdLst>
                  <a:gd name="T0" fmla="*/ 18 w 18"/>
                  <a:gd name="T1" fmla="*/ 42 h 43"/>
                  <a:gd name="T2" fmla="*/ 3 w 18"/>
                  <a:gd name="T3" fmla="*/ 43 h 43"/>
                  <a:gd name="T4" fmla="*/ 3 w 18"/>
                  <a:gd name="T5" fmla="*/ 41 h 43"/>
                  <a:gd name="T6" fmla="*/ 5 w 18"/>
                  <a:gd name="T7" fmla="*/ 41 h 43"/>
                  <a:gd name="T8" fmla="*/ 7 w 18"/>
                  <a:gd name="T9" fmla="*/ 40 h 43"/>
                  <a:gd name="T10" fmla="*/ 8 w 18"/>
                  <a:gd name="T11" fmla="*/ 39 h 43"/>
                  <a:gd name="T12" fmla="*/ 8 w 18"/>
                  <a:gd name="T13" fmla="*/ 37 h 43"/>
                  <a:gd name="T14" fmla="*/ 5 w 18"/>
                  <a:gd name="T15" fmla="*/ 7 h 43"/>
                  <a:gd name="T16" fmla="*/ 5 w 18"/>
                  <a:gd name="T17" fmla="*/ 5 h 43"/>
                  <a:gd name="T18" fmla="*/ 4 w 18"/>
                  <a:gd name="T19" fmla="*/ 4 h 43"/>
                  <a:gd name="T20" fmla="*/ 2 w 18"/>
                  <a:gd name="T21" fmla="*/ 3 h 43"/>
                  <a:gd name="T22" fmla="*/ 0 w 18"/>
                  <a:gd name="T23" fmla="*/ 3 h 43"/>
                  <a:gd name="T24" fmla="*/ 0 w 18"/>
                  <a:gd name="T25" fmla="*/ 1 h 43"/>
                  <a:gd name="T26" fmla="*/ 15 w 18"/>
                  <a:gd name="T27" fmla="*/ 0 h 43"/>
                  <a:gd name="T28" fmla="*/ 15 w 18"/>
                  <a:gd name="T29" fmla="*/ 2 h 43"/>
                  <a:gd name="T30" fmla="*/ 13 w 18"/>
                  <a:gd name="T31" fmla="*/ 2 h 43"/>
                  <a:gd name="T32" fmla="*/ 11 w 18"/>
                  <a:gd name="T33" fmla="*/ 3 h 43"/>
                  <a:gd name="T34" fmla="*/ 10 w 18"/>
                  <a:gd name="T35" fmla="*/ 4 h 43"/>
                  <a:gd name="T36" fmla="*/ 10 w 18"/>
                  <a:gd name="T37" fmla="*/ 6 h 43"/>
                  <a:gd name="T38" fmla="*/ 13 w 18"/>
                  <a:gd name="T39" fmla="*/ 36 h 43"/>
                  <a:gd name="T40" fmla="*/ 13 w 18"/>
                  <a:gd name="T41" fmla="*/ 38 h 43"/>
                  <a:gd name="T42" fmla="*/ 14 w 18"/>
                  <a:gd name="T43" fmla="*/ 39 h 43"/>
                  <a:gd name="T44" fmla="*/ 16 w 18"/>
                  <a:gd name="T45" fmla="*/ 40 h 43"/>
                  <a:gd name="T46" fmla="*/ 18 w 18"/>
                  <a:gd name="T47" fmla="*/ 40 h 43"/>
                  <a:gd name="T48" fmla="*/ 18 w 18"/>
                  <a:gd name="T4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43">
                    <a:moveTo>
                      <a:pt x="18" y="42"/>
                    </a:moveTo>
                    <a:cubicBezTo>
                      <a:pt x="3" y="43"/>
                      <a:pt x="3" y="43"/>
                      <a:pt x="3" y="43"/>
                    </a:cubicBezTo>
                    <a:cubicBezTo>
                      <a:pt x="3" y="41"/>
                      <a:pt x="3" y="41"/>
                      <a:pt x="3" y="41"/>
                    </a:cubicBezTo>
                    <a:cubicBezTo>
                      <a:pt x="4" y="41"/>
                      <a:pt x="4" y="41"/>
                      <a:pt x="5" y="41"/>
                    </a:cubicBezTo>
                    <a:cubicBezTo>
                      <a:pt x="6" y="40"/>
                      <a:pt x="6" y="40"/>
                      <a:pt x="7" y="40"/>
                    </a:cubicBezTo>
                    <a:cubicBezTo>
                      <a:pt x="7" y="40"/>
                      <a:pt x="7" y="39"/>
                      <a:pt x="8" y="39"/>
                    </a:cubicBezTo>
                    <a:cubicBezTo>
                      <a:pt x="8" y="39"/>
                      <a:pt x="8" y="38"/>
                      <a:pt x="8" y="37"/>
                    </a:cubicBezTo>
                    <a:cubicBezTo>
                      <a:pt x="5" y="7"/>
                      <a:pt x="5" y="7"/>
                      <a:pt x="5" y="7"/>
                    </a:cubicBezTo>
                    <a:cubicBezTo>
                      <a:pt x="5" y="6"/>
                      <a:pt x="5" y="5"/>
                      <a:pt x="5" y="5"/>
                    </a:cubicBezTo>
                    <a:cubicBezTo>
                      <a:pt x="5" y="5"/>
                      <a:pt x="4" y="4"/>
                      <a:pt x="4" y="4"/>
                    </a:cubicBezTo>
                    <a:cubicBezTo>
                      <a:pt x="3" y="4"/>
                      <a:pt x="3" y="4"/>
                      <a:pt x="2" y="3"/>
                    </a:cubicBezTo>
                    <a:cubicBezTo>
                      <a:pt x="1" y="3"/>
                      <a:pt x="1" y="3"/>
                      <a:pt x="0" y="3"/>
                    </a:cubicBezTo>
                    <a:cubicBezTo>
                      <a:pt x="0" y="1"/>
                      <a:pt x="0" y="1"/>
                      <a:pt x="0" y="1"/>
                    </a:cubicBezTo>
                    <a:cubicBezTo>
                      <a:pt x="15" y="0"/>
                      <a:pt x="15" y="0"/>
                      <a:pt x="15" y="0"/>
                    </a:cubicBezTo>
                    <a:cubicBezTo>
                      <a:pt x="15" y="2"/>
                      <a:pt x="15" y="2"/>
                      <a:pt x="15" y="2"/>
                    </a:cubicBezTo>
                    <a:cubicBezTo>
                      <a:pt x="14" y="2"/>
                      <a:pt x="14" y="2"/>
                      <a:pt x="13" y="2"/>
                    </a:cubicBezTo>
                    <a:cubicBezTo>
                      <a:pt x="13" y="2"/>
                      <a:pt x="12" y="3"/>
                      <a:pt x="11" y="3"/>
                    </a:cubicBezTo>
                    <a:cubicBezTo>
                      <a:pt x="11" y="3"/>
                      <a:pt x="11" y="4"/>
                      <a:pt x="10" y="4"/>
                    </a:cubicBezTo>
                    <a:cubicBezTo>
                      <a:pt x="10" y="5"/>
                      <a:pt x="10" y="5"/>
                      <a:pt x="10" y="6"/>
                    </a:cubicBezTo>
                    <a:cubicBezTo>
                      <a:pt x="13" y="36"/>
                      <a:pt x="13" y="36"/>
                      <a:pt x="13" y="36"/>
                    </a:cubicBezTo>
                    <a:cubicBezTo>
                      <a:pt x="13" y="37"/>
                      <a:pt x="13" y="38"/>
                      <a:pt x="13" y="38"/>
                    </a:cubicBezTo>
                    <a:cubicBezTo>
                      <a:pt x="13" y="39"/>
                      <a:pt x="14" y="39"/>
                      <a:pt x="14" y="39"/>
                    </a:cubicBezTo>
                    <a:cubicBezTo>
                      <a:pt x="15" y="39"/>
                      <a:pt x="15" y="39"/>
                      <a:pt x="16" y="40"/>
                    </a:cubicBezTo>
                    <a:cubicBezTo>
                      <a:pt x="17" y="40"/>
                      <a:pt x="17" y="40"/>
                      <a:pt x="18" y="40"/>
                    </a:cubicBezTo>
                    <a:lnTo>
                      <a:pt x="18"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Freeform 40"/>
              <p:cNvSpPr/>
              <p:nvPr/>
            </p:nvSpPr>
            <p:spPr bwMode="auto">
              <a:xfrm>
                <a:off x="-7340600" y="3836988"/>
                <a:ext cx="120650" cy="177800"/>
              </a:xfrm>
              <a:custGeom>
                <a:avLst/>
                <a:gdLst>
                  <a:gd name="T0" fmla="*/ 32 w 32"/>
                  <a:gd name="T1" fmla="*/ 2 h 47"/>
                  <a:gd name="T2" fmla="*/ 31 w 32"/>
                  <a:gd name="T3" fmla="*/ 3 h 47"/>
                  <a:gd name="T4" fmla="*/ 30 w 32"/>
                  <a:gd name="T5" fmla="*/ 4 h 47"/>
                  <a:gd name="T6" fmla="*/ 29 w 32"/>
                  <a:gd name="T7" fmla="*/ 6 h 47"/>
                  <a:gd name="T8" fmla="*/ 29 w 32"/>
                  <a:gd name="T9" fmla="*/ 9 h 47"/>
                  <a:gd name="T10" fmla="*/ 29 w 32"/>
                  <a:gd name="T11" fmla="*/ 24 h 47"/>
                  <a:gd name="T12" fmla="*/ 30 w 32"/>
                  <a:gd name="T13" fmla="*/ 46 h 47"/>
                  <a:gd name="T14" fmla="*/ 28 w 32"/>
                  <a:gd name="T15" fmla="*/ 47 h 47"/>
                  <a:gd name="T16" fmla="*/ 15 w 32"/>
                  <a:gd name="T17" fmla="*/ 27 h 47"/>
                  <a:gd name="T18" fmla="*/ 6 w 32"/>
                  <a:gd name="T19" fmla="*/ 15 h 47"/>
                  <a:gd name="T20" fmla="*/ 5 w 32"/>
                  <a:gd name="T21" fmla="*/ 14 h 47"/>
                  <a:gd name="T22" fmla="*/ 4 w 32"/>
                  <a:gd name="T23" fmla="*/ 13 h 47"/>
                  <a:gd name="T24" fmla="*/ 2 w 32"/>
                  <a:gd name="T25" fmla="*/ 13 h 47"/>
                  <a:gd name="T26" fmla="*/ 1 w 32"/>
                  <a:gd name="T27" fmla="*/ 13 h 47"/>
                  <a:gd name="T28" fmla="*/ 0 w 32"/>
                  <a:gd name="T29" fmla="*/ 11 h 47"/>
                  <a:gd name="T30" fmla="*/ 13 w 32"/>
                  <a:gd name="T31" fmla="*/ 7 h 47"/>
                  <a:gd name="T32" fmla="*/ 14 w 32"/>
                  <a:gd name="T33" fmla="*/ 9 h 47"/>
                  <a:gd name="T34" fmla="*/ 11 w 32"/>
                  <a:gd name="T35" fmla="*/ 10 h 47"/>
                  <a:gd name="T36" fmla="*/ 10 w 32"/>
                  <a:gd name="T37" fmla="*/ 11 h 47"/>
                  <a:gd name="T38" fmla="*/ 10 w 32"/>
                  <a:gd name="T39" fmla="*/ 12 h 47"/>
                  <a:gd name="T40" fmla="*/ 11 w 32"/>
                  <a:gd name="T41" fmla="*/ 13 h 47"/>
                  <a:gd name="T42" fmla="*/ 16 w 32"/>
                  <a:gd name="T43" fmla="*/ 21 h 47"/>
                  <a:gd name="T44" fmla="*/ 27 w 32"/>
                  <a:gd name="T45" fmla="*/ 37 h 47"/>
                  <a:gd name="T46" fmla="*/ 27 w 32"/>
                  <a:gd name="T47" fmla="*/ 23 h 47"/>
                  <a:gd name="T48" fmla="*/ 27 w 32"/>
                  <a:gd name="T49" fmla="*/ 13 h 47"/>
                  <a:gd name="T50" fmla="*/ 27 w 32"/>
                  <a:gd name="T51" fmla="*/ 9 h 47"/>
                  <a:gd name="T52" fmla="*/ 26 w 32"/>
                  <a:gd name="T53" fmla="*/ 7 h 47"/>
                  <a:gd name="T54" fmla="*/ 25 w 32"/>
                  <a:gd name="T55" fmla="*/ 6 h 47"/>
                  <a:gd name="T56" fmla="*/ 24 w 32"/>
                  <a:gd name="T57" fmla="*/ 6 h 47"/>
                  <a:gd name="T58" fmla="*/ 22 w 32"/>
                  <a:gd name="T59" fmla="*/ 6 h 47"/>
                  <a:gd name="T60" fmla="*/ 21 w 32"/>
                  <a:gd name="T61" fmla="*/ 6 h 47"/>
                  <a:gd name="T62" fmla="*/ 20 w 32"/>
                  <a:gd name="T63" fmla="*/ 4 h 47"/>
                  <a:gd name="T64" fmla="*/ 32 w 32"/>
                  <a:gd name="T65" fmla="*/ 0 h 47"/>
                  <a:gd name="T66" fmla="*/ 32 w 32"/>
                  <a:gd name="T6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 h="47">
                    <a:moveTo>
                      <a:pt x="32" y="2"/>
                    </a:moveTo>
                    <a:cubicBezTo>
                      <a:pt x="32" y="3"/>
                      <a:pt x="31" y="3"/>
                      <a:pt x="31" y="3"/>
                    </a:cubicBezTo>
                    <a:cubicBezTo>
                      <a:pt x="31" y="4"/>
                      <a:pt x="30" y="4"/>
                      <a:pt x="30" y="4"/>
                    </a:cubicBezTo>
                    <a:cubicBezTo>
                      <a:pt x="30" y="5"/>
                      <a:pt x="29" y="6"/>
                      <a:pt x="29" y="6"/>
                    </a:cubicBezTo>
                    <a:cubicBezTo>
                      <a:pt x="29" y="7"/>
                      <a:pt x="29" y="8"/>
                      <a:pt x="29" y="9"/>
                    </a:cubicBezTo>
                    <a:cubicBezTo>
                      <a:pt x="29" y="12"/>
                      <a:pt x="29" y="17"/>
                      <a:pt x="29" y="24"/>
                    </a:cubicBezTo>
                    <a:cubicBezTo>
                      <a:pt x="29" y="31"/>
                      <a:pt x="29" y="38"/>
                      <a:pt x="30" y="46"/>
                    </a:cubicBezTo>
                    <a:cubicBezTo>
                      <a:pt x="28" y="47"/>
                      <a:pt x="28" y="47"/>
                      <a:pt x="28" y="47"/>
                    </a:cubicBezTo>
                    <a:cubicBezTo>
                      <a:pt x="23" y="40"/>
                      <a:pt x="19" y="34"/>
                      <a:pt x="15" y="27"/>
                    </a:cubicBezTo>
                    <a:cubicBezTo>
                      <a:pt x="11" y="21"/>
                      <a:pt x="8" y="17"/>
                      <a:pt x="6" y="15"/>
                    </a:cubicBezTo>
                    <a:cubicBezTo>
                      <a:pt x="6" y="15"/>
                      <a:pt x="6" y="14"/>
                      <a:pt x="5" y="14"/>
                    </a:cubicBezTo>
                    <a:cubicBezTo>
                      <a:pt x="5" y="13"/>
                      <a:pt x="4" y="13"/>
                      <a:pt x="4" y="13"/>
                    </a:cubicBezTo>
                    <a:cubicBezTo>
                      <a:pt x="3" y="13"/>
                      <a:pt x="3" y="13"/>
                      <a:pt x="2" y="13"/>
                    </a:cubicBezTo>
                    <a:cubicBezTo>
                      <a:pt x="2" y="13"/>
                      <a:pt x="1" y="13"/>
                      <a:pt x="1" y="13"/>
                    </a:cubicBezTo>
                    <a:cubicBezTo>
                      <a:pt x="0" y="11"/>
                      <a:pt x="0" y="11"/>
                      <a:pt x="0" y="11"/>
                    </a:cubicBezTo>
                    <a:cubicBezTo>
                      <a:pt x="13" y="7"/>
                      <a:pt x="13" y="7"/>
                      <a:pt x="13" y="7"/>
                    </a:cubicBezTo>
                    <a:cubicBezTo>
                      <a:pt x="14" y="9"/>
                      <a:pt x="14" y="9"/>
                      <a:pt x="14" y="9"/>
                    </a:cubicBezTo>
                    <a:cubicBezTo>
                      <a:pt x="12" y="9"/>
                      <a:pt x="12" y="9"/>
                      <a:pt x="11" y="10"/>
                    </a:cubicBezTo>
                    <a:cubicBezTo>
                      <a:pt x="10" y="10"/>
                      <a:pt x="10" y="11"/>
                      <a:pt x="10" y="11"/>
                    </a:cubicBezTo>
                    <a:cubicBezTo>
                      <a:pt x="10" y="12"/>
                      <a:pt x="10" y="12"/>
                      <a:pt x="10" y="12"/>
                    </a:cubicBezTo>
                    <a:cubicBezTo>
                      <a:pt x="11" y="12"/>
                      <a:pt x="11" y="12"/>
                      <a:pt x="11" y="13"/>
                    </a:cubicBezTo>
                    <a:cubicBezTo>
                      <a:pt x="12" y="14"/>
                      <a:pt x="14" y="17"/>
                      <a:pt x="16" y="21"/>
                    </a:cubicBezTo>
                    <a:cubicBezTo>
                      <a:pt x="19" y="25"/>
                      <a:pt x="23" y="30"/>
                      <a:pt x="27" y="37"/>
                    </a:cubicBezTo>
                    <a:cubicBezTo>
                      <a:pt x="27" y="33"/>
                      <a:pt x="27" y="29"/>
                      <a:pt x="27" y="23"/>
                    </a:cubicBezTo>
                    <a:cubicBezTo>
                      <a:pt x="27" y="18"/>
                      <a:pt x="27" y="15"/>
                      <a:pt x="27" y="13"/>
                    </a:cubicBezTo>
                    <a:cubicBezTo>
                      <a:pt x="27" y="11"/>
                      <a:pt x="27" y="10"/>
                      <a:pt x="27" y="9"/>
                    </a:cubicBezTo>
                    <a:cubicBezTo>
                      <a:pt x="26" y="8"/>
                      <a:pt x="26" y="8"/>
                      <a:pt x="26" y="7"/>
                    </a:cubicBezTo>
                    <a:cubicBezTo>
                      <a:pt x="26" y="7"/>
                      <a:pt x="26" y="6"/>
                      <a:pt x="25" y="6"/>
                    </a:cubicBezTo>
                    <a:cubicBezTo>
                      <a:pt x="25" y="6"/>
                      <a:pt x="24" y="6"/>
                      <a:pt x="24" y="6"/>
                    </a:cubicBezTo>
                    <a:cubicBezTo>
                      <a:pt x="23" y="6"/>
                      <a:pt x="23" y="6"/>
                      <a:pt x="22" y="6"/>
                    </a:cubicBezTo>
                    <a:cubicBezTo>
                      <a:pt x="22" y="6"/>
                      <a:pt x="21" y="6"/>
                      <a:pt x="21" y="6"/>
                    </a:cubicBezTo>
                    <a:cubicBezTo>
                      <a:pt x="20" y="4"/>
                      <a:pt x="20" y="4"/>
                      <a:pt x="20" y="4"/>
                    </a:cubicBezTo>
                    <a:cubicBezTo>
                      <a:pt x="32" y="0"/>
                      <a:pt x="32" y="0"/>
                      <a:pt x="32" y="0"/>
                    </a:cubicBezTo>
                    <a:lnTo>
                      <a:pt x="3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41"/>
              <p:cNvSpPr/>
              <p:nvPr/>
            </p:nvSpPr>
            <p:spPr bwMode="auto">
              <a:xfrm>
                <a:off x="-7186613" y="3784600"/>
                <a:ext cx="161925" cy="184150"/>
              </a:xfrm>
              <a:custGeom>
                <a:avLst/>
                <a:gdLst>
                  <a:gd name="T0" fmla="*/ 38 w 43"/>
                  <a:gd name="T1" fmla="*/ 26 h 49"/>
                  <a:gd name="T2" fmla="*/ 43 w 43"/>
                  <a:gd name="T3" fmla="*/ 37 h 49"/>
                  <a:gd name="T4" fmla="*/ 19 w 43"/>
                  <a:gd name="T5" fmla="*/ 49 h 49"/>
                  <a:gd name="T6" fmla="*/ 18 w 43"/>
                  <a:gd name="T7" fmla="*/ 47 h 49"/>
                  <a:gd name="T8" fmla="*/ 19 w 43"/>
                  <a:gd name="T9" fmla="*/ 46 h 49"/>
                  <a:gd name="T10" fmla="*/ 20 w 43"/>
                  <a:gd name="T11" fmla="*/ 45 h 49"/>
                  <a:gd name="T12" fmla="*/ 21 w 43"/>
                  <a:gd name="T13" fmla="*/ 44 h 49"/>
                  <a:gd name="T14" fmla="*/ 20 w 43"/>
                  <a:gd name="T15" fmla="*/ 42 h 49"/>
                  <a:gd name="T16" fmla="*/ 7 w 43"/>
                  <a:gd name="T17" fmla="*/ 15 h 49"/>
                  <a:gd name="T18" fmla="*/ 6 w 43"/>
                  <a:gd name="T19" fmla="*/ 14 h 49"/>
                  <a:gd name="T20" fmla="*/ 4 w 43"/>
                  <a:gd name="T21" fmla="*/ 13 h 49"/>
                  <a:gd name="T22" fmla="*/ 2 w 43"/>
                  <a:gd name="T23" fmla="*/ 13 h 49"/>
                  <a:gd name="T24" fmla="*/ 1 w 43"/>
                  <a:gd name="T25" fmla="*/ 14 h 49"/>
                  <a:gd name="T26" fmla="*/ 0 w 43"/>
                  <a:gd name="T27" fmla="*/ 12 h 49"/>
                  <a:gd name="T28" fmla="*/ 22 w 43"/>
                  <a:gd name="T29" fmla="*/ 0 h 49"/>
                  <a:gd name="T30" fmla="*/ 27 w 43"/>
                  <a:gd name="T31" fmla="*/ 9 h 49"/>
                  <a:gd name="T32" fmla="*/ 25 w 43"/>
                  <a:gd name="T33" fmla="*/ 10 h 49"/>
                  <a:gd name="T34" fmla="*/ 21 w 43"/>
                  <a:gd name="T35" fmla="*/ 7 h 49"/>
                  <a:gd name="T36" fmla="*/ 17 w 43"/>
                  <a:gd name="T37" fmla="*/ 6 h 49"/>
                  <a:gd name="T38" fmla="*/ 16 w 43"/>
                  <a:gd name="T39" fmla="*/ 6 h 49"/>
                  <a:gd name="T40" fmla="*/ 14 w 43"/>
                  <a:gd name="T41" fmla="*/ 7 h 49"/>
                  <a:gd name="T42" fmla="*/ 9 w 43"/>
                  <a:gd name="T43" fmla="*/ 10 h 49"/>
                  <a:gd name="T44" fmla="*/ 17 w 43"/>
                  <a:gd name="T45" fmla="*/ 24 h 49"/>
                  <a:gd name="T46" fmla="*/ 20 w 43"/>
                  <a:gd name="T47" fmla="*/ 23 h 49"/>
                  <a:gd name="T48" fmla="*/ 22 w 43"/>
                  <a:gd name="T49" fmla="*/ 21 h 49"/>
                  <a:gd name="T50" fmla="*/ 23 w 43"/>
                  <a:gd name="T51" fmla="*/ 19 h 49"/>
                  <a:gd name="T52" fmla="*/ 23 w 43"/>
                  <a:gd name="T53" fmla="*/ 17 h 49"/>
                  <a:gd name="T54" fmla="*/ 22 w 43"/>
                  <a:gd name="T55" fmla="*/ 14 h 49"/>
                  <a:gd name="T56" fmla="*/ 23 w 43"/>
                  <a:gd name="T57" fmla="*/ 13 h 49"/>
                  <a:gd name="T58" fmla="*/ 31 w 43"/>
                  <a:gd name="T59" fmla="*/ 28 h 49"/>
                  <a:gd name="T60" fmla="*/ 29 w 43"/>
                  <a:gd name="T61" fmla="*/ 29 h 49"/>
                  <a:gd name="T62" fmla="*/ 27 w 43"/>
                  <a:gd name="T63" fmla="*/ 26 h 49"/>
                  <a:gd name="T64" fmla="*/ 26 w 43"/>
                  <a:gd name="T65" fmla="*/ 25 h 49"/>
                  <a:gd name="T66" fmla="*/ 23 w 43"/>
                  <a:gd name="T67" fmla="*/ 24 h 49"/>
                  <a:gd name="T68" fmla="*/ 21 w 43"/>
                  <a:gd name="T69" fmla="*/ 25 h 49"/>
                  <a:gd name="T70" fmla="*/ 18 w 43"/>
                  <a:gd name="T71" fmla="*/ 27 h 49"/>
                  <a:gd name="T72" fmla="*/ 24 w 43"/>
                  <a:gd name="T73" fmla="*/ 38 h 49"/>
                  <a:gd name="T74" fmla="*/ 25 w 43"/>
                  <a:gd name="T75" fmla="*/ 41 h 49"/>
                  <a:gd name="T76" fmla="*/ 27 w 43"/>
                  <a:gd name="T77" fmla="*/ 42 h 49"/>
                  <a:gd name="T78" fmla="*/ 28 w 43"/>
                  <a:gd name="T79" fmla="*/ 42 h 49"/>
                  <a:gd name="T80" fmla="*/ 31 w 43"/>
                  <a:gd name="T81" fmla="*/ 40 h 49"/>
                  <a:gd name="T82" fmla="*/ 33 w 43"/>
                  <a:gd name="T83" fmla="*/ 39 h 49"/>
                  <a:gd name="T84" fmla="*/ 35 w 43"/>
                  <a:gd name="T85" fmla="*/ 38 h 49"/>
                  <a:gd name="T86" fmla="*/ 36 w 43"/>
                  <a:gd name="T87" fmla="*/ 37 h 49"/>
                  <a:gd name="T88" fmla="*/ 37 w 43"/>
                  <a:gd name="T89" fmla="*/ 36 h 49"/>
                  <a:gd name="T90" fmla="*/ 37 w 43"/>
                  <a:gd name="T91" fmla="*/ 31 h 49"/>
                  <a:gd name="T92" fmla="*/ 36 w 43"/>
                  <a:gd name="T93" fmla="*/ 27 h 49"/>
                  <a:gd name="T94" fmla="*/ 38 w 43"/>
                  <a:gd name="T95"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49">
                    <a:moveTo>
                      <a:pt x="38" y="26"/>
                    </a:moveTo>
                    <a:cubicBezTo>
                      <a:pt x="43" y="37"/>
                      <a:pt x="43" y="37"/>
                      <a:pt x="43" y="37"/>
                    </a:cubicBezTo>
                    <a:cubicBezTo>
                      <a:pt x="19" y="49"/>
                      <a:pt x="19" y="49"/>
                      <a:pt x="19" y="49"/>
                    </a:cubicBezTo>
                    <a:cubicBezTo>
                      <a:pt x="18" y="47"/>
                      <a:pt x="18" y="47"/>
                      <a:pt x="18" y="47"/>
                    </a:cubicBezTo>
                    <a:cubicBezTo>
                      <a:pt x="18" y="47"/>
                      <a:pt x="19" y="47"/>
                      <a:pt x="19" y="46"/>
                    </a:cubicBezTo>
                    <a:cubicBezTo>
                      <a:pt x="20" y="46"/>
                      <a:pt x="20" y="46"/>
                      <a:pt x="20" y="45"/>
                    </a:cubicBezTo>
                    <a:cubicBezTo>
                      <a:pt x="21" y="45"/>
                      <a:pt x="21" y="44"/>
                      <a:pt x="21" y="44"/>
                    </a:cubicBezTo>
                    <a:cubicBezTo>
                      <a:pt x="21" y="43"/>
                      <a:pt x="21" y="43"/>
                      <a:pt x="20" y="42"/>
                    </a:cubicBezTo>
                    <a:cubicBezTo>
                      <a:pt x="7" y="15"/>
                      <a:pt x="7" y="15"/>
                      <a:pt x="7" y="15"/>
                    </a:cubicBezTo>
                    <a:cubicBezTo>
                      <a:pt x="6" y="14"/>
                      <a:pt x="6" y="14"/>
                      <a:pt x="6" y="14"/>
                    </a:cubicBezTo>
                    <a:cubicBezTo>
                      <a:pt x="5" y="13"/>
                      <a:pt x="5" y="13"/>
                      <a:pt x="4" y="13"/>
                    </a:cubicBezTo>
                    <a:cubicBezTo>
                      <a:pt x="4" y="13"/>
                      <a:pt x="3" y="13"/>
                      <a:pt x="2" y="13"/>
                    </a:cubicBezTo>
                    <a:cubicBezTo>
                      <a:pt x="2" y="13"/>
                      <a:pt x="1" y="13"/>
                      <a:pt x="1" y="14"/>
                    </a:cubicBezTo>
                    <a:cubicBezTo>
                      <a:pt x="0" y="12"/>
                      <a:pt x="0" y="12"/>
                      <a:pt x="0" y="12"/>
                    </a:cubicBezTo>
                    <a:cubicBezTo>
                      <a:pt x="22" y="0"/>
                      <a:pt x="22" y="0"/>
                      <a:pt x="22" y="0"/>
                    </a:cubicBezTo>
                    <a:cubicBezTo>
                      <a:pt x="27" y="9"/>
                      <a:pt x="27" y="9"/>
                      <a:pt x="27" y="9"/>
                    </a:cubicBezTo>
                    <a:cubicBezTo>
                      <a:pt x="25" y="10"/>
                      <a:pt x="25" y="10"/>
                      <a:pt x="25" y="10"/>
                    </a:cubicBezTo>
                    <a:cubicBezTo>
                      <a:pt x="24" y="9"/>
                      <a:pt x="23" y="8"/>
                      <a:pt x="21" y="7"/>
                    </a:cubicBezTo>
                    <a:cubicBezTo>
                      <a:pt x="20" y="6"/>
                      <a:pt x="18" y="5"/>
                      <a:pt x="17" y="6"/>
                    </a:cubicBezTo>
                    <a:cubicBezTo>
                      <a:pt x="17" y="6"/>
                      <a:pt x="16" y="6"/>
                      <a:pt x="16" y="6"/>
                    </a:cubicBezTo>
                    <a:cubicBezTo>
                      <a:pt x="15" y="7"/>
                      <a:pt x="15" y="7"/>
                      <a:pt x="14" y="7"/>
                    </a:cubicBezTo>
                    <a:cubicBezTo>
                      <a:pt x="9" y="10"/>
                      <a:pt x="9" y="10"/>
                      <a:pt x="9" y="10"/>
                    </a:cubicBezTo>
                    <a:cubicBezTo>
                      <a:pt x="17" y="24"/>
                      <a:pt x="17" y="24"/>
                      <a:pt x="17" y="24"/>
                    </a:cubicBezTo>
                    <a:cubicBezTo>
                      <a:pt x="20" y="23"/>
                      <a:pt x="20" y="23"/>
                      <a:pt x="20" y="23"/>
                    </a:cubicBezTo>
                    <a:cubicBezTo>
                      <a:pt x="21" y="22"/>
                      <a:pt x="22" y="22"/>
                      <a:pt x="22" y="21"/>
                    </a:cubicBezTo>
                    <a:cubicBezTo>
                      <a:pt x="22" y="21"/>
                      <a:pt x="23" y="20"/>
                      <a:pt x="23" y="19"/>
                    </a:cubicBezTo>
                    <a:cubicBezTo>
                      <a:pt x="23" y="19"/>
                      <a:pt x="23" y="18"/>
                      <a:pt x="23" y="17"/>
                    </a:cubicBezTo>
                    <a:cubicBezTo>
                      <a:pt x="22" y="16"/>
                      <a:pt x="22" y="15"/>
                      <a:pt x="22" y="14"/>
                    </a:cubicBezTo>
                    <a:cubicBezTo>
                      <a:pt x="23" y="13"/>
                      <a:pt x="23" y="13"/>
                      <a:pt x="23" y="13"/>
                    </a:cubicBezTo>
                    <a:cubicBezTo>
                      <a:pt x="31" y="28"/>
                      <a:pt x="31" y="28"/>
                      <a:pt x="31" y="28"/>
                    </a:cubicBezTo>
                    <a:cubicBezTo>
                      <a:pt x="29" y="29"/>
                      <a:pt x="29" y="29"/>
                      <a:pt x="29" y="29"/>
                    </a:cubicBezTo>
                    <a:cubicBezTo>
                      <a:pt x="29" y="28"/>
                      <a:pt x="28" y="27"/>
                      <a:pt x="27" y="26"/>
                    </a:cubicBezTo>
                    <a:cubicBezTo>
                      <a:pt x="27" y="26"/>
                      <a:pt x="26" y="25"/>
                      <a:pt x="26" y="25"/>
                    </a:cubicBezTo>
                    <a:cubicBezTo>
                      <a:pt x="25" y="24"/>
                      <a:pt x="24" y="24"/>
                      <a:pt x="23" y="24"/>
                    </a:cubicBezTo>
                    <a:cubicBezTo>
                      <a:pt x="23" y="24"/>
                      <a:pt x="22" y="25"/>
                      <a:pt x="21" y="25"/>
                    </a:cubicBezTo>
                    <a:cubicBezTo>
                      <a:pt x="18" y="27"/>
                      <a:pt x="18" y="27"/>
                      <a:pt x="18" y="27"/>
                    </a:cubicBezTo>
                    <a:cubicBezTo>
                      <a:pt x="24" y="38"/>
                      <a:pt x="24" y="38"/>
                      <a:pt x="24" y="38"/>
                    </a:cubicBezTo>
                    <a:cubicBezTo>
                      <a:pt x="24" y="39"/>
                      <a:pt x="25" y="40"/>
                      <a:pt x="25" y="41"/>
                    </a:cubicBezTo>
                    <a:cubicBezTo>
                      <a:pt x="26" y="41"/>
                      <a:pt x="26" y="41"/>
                      <a:pt x="27" y="42"/>
                    </a:cubicBezTo>
                    <a:cubicBezTo>
                      <a:pt x="27" y="42"/>
                      <a:pt x="28" y="42"/>
                      <a:pt x="28" y="42"/>
                    </a:cubicBezTo>
                    <a:cubicBezTo>
                      <a:pt x="29" y="41"/>
                      <a:pt x="30" y="41"/>
                      <a:pt x="31" y="40"/>
                    </a:cubicBezTo>
                    <a:cubicBezTo>
                      <a:pt x="31" y="40"/>
                      <a:pt x="32" y="40"/>
                      <a:pt x="33" y="39"/>
                    </a:cubicBezTo>
                    <a:cubicBezTo>
                      <a:pt x="34" y="39"/>
                      <a:pt x="34" y="39"/>
                      <a:pt x="35" y="38"/>
                    </a:cubicBezTo>
                    <a:cubicBezTo>
                      <a:pt x="35" y="38"/>
                      <a:pt x="36" y="38"/>
                      <a:pt x="36" y="37"/>
                    </a:cubicBezTo>
                    <a:cubicBezTo>
                      <a:pt x="36" y="37"/>
                      <a:pt x="37" y="36"/>
                      <a:pt x="37" y="36"/>
                    </a:cubicBezTo>
                    <a:cubicBezTo>
                      <a:pt x="37" y="35"/>
                      <a:pt x="37" y="33"/>
                      <a:pt x="37" y="31"/>
                    </a:cubicBezTo>
                    <a:cubicBezTo>
                      <a:pt x="37" y="29"/>
                      <a:pt x="36" y="27"/>
                      <a:pt x="36" y="27"/>
                    </a:cubicBezTo>
                    <a:lnTo>
                      <a:pt x="38"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42"/>
              <p:cNvSpPr>
                <a:spLocks noEditPoints="1"/>
              </p:cNvSpPr>
              <p:nvPr/>
            </p:nvSpPr>
            <p:spPr bwMode="auto">
              <a:xfrm>
                <a:off x="-7051675" y="3721100"/>
                <a:ext cx="192088" cy="168275"/>
              </a:xfrm>
              <a:custGeom>
                <a:avLst/>
                <a:gdLst>
                  <a:gd name="T0" fmla="*/ 51 w 51"/>
                  <a:gd name="T1" fmla="*/ 26 h 45"/>
                  <a:gd name="T2" fmla="*/ 44 w 51"/>
                  <a:gd name="T3" fmla="*/ 31 h 45"/>
                  <a:gd name="T4" fmla="*/ 34 w 51"/>
                  <a:gd name="T5" fmla="*/ 26 h 45"/>
                  <a:gd name="T6" fmla="*/ 24 w 51"/>
                  <a:gd name="T7" fmla="*/ 22 h 45"/>
                  <a:gd name="T8" fmla="*/ 22 w 51"/>
                  <a:gd name="T9" fmla="*/ 24 h 45"/>
                  <a:gd name="T10" fmla="*/ 29 w 51"/>
                  <a:gd name="T11" fmla="*/ 35 h 45"/>
                  <a:gd name="T12" fmla="*/ 31 w 51"/>
                  <a:gd name="T13" fmla="*/ 36 h 45"/>
                  <a:gd name="T14" fmla="*/ 32 w 51"/>
                  <a:gd name="T15" fmla="*/ 37 h 45"/>
                  <a:gd name="T16" fmla="*/ 34 w 51"/>
                  <a:gd name="T17" fmla="*/ 36 h 45"/>
                  <a:gd name="T18" fmla="*/ 35 w 51"/>
                  <a:gd name="T19" fmla="*/ 35 h 45"/>
                  <a:gd name="T20" fmla="*/ 37 w 51"/>
                  <a:gd name="T21" fmla="*/ 37 h 45"/>
                  <a:gd name="T22" fmla="*/ 25 w 51"/>
                  <a:gd name="T23" fmla="*/ 45 h 45"/>
                  <a:gd name="T24" fmla="*/ 24 w 51"/>
                  <a:gd name="T25" fmla="*/ 43 h 45"/>
                  <a:gd name="T26" fmla="*/ 25 w 51"/>
                  <a:gd name="T27" fmla="*/ 42 h 45"/>
                  <a:gd name="T28" fmla="*/ 26 w 51"/>
                  <a:gd name="T29" fmla="*/ 41 h 45"/>
                  <a:gd name="T30" fmla="*/ 26 w 51"/>
                  <a:gd name="T31" fmla="*/ 40 h 45"/>
                  <a:gd name="T32" fmla="*/ 26 w 51"/>
                  <a:gd name="T33" fmla="*/ 38 h 45"/>
                  <a:gd name="T34" fmla="*/ 17 w 51"/>
                  <a:gd name="T35" fmla="*/ 26 h 45"/>
                  <a:gd name="T36" fmla="*/ 17 w 51"/>
                  <a:gd name="T37" fmla="*/ 18 h 45"/>
                  <a:gd name="T38" fmla="*/ 20 w 51"/>
                  <a:gd name="T39" fmla="*/ 22 h 45"/>
                  <a:gd name="T40" fmla="*/ 22 w 51"/>
                  <a:gd name="T41" fmla="*/ 20 h 45"/>
                  <a:gd name="T42" fmla="*/ 25 w 51"/>
                  <a:gd name="T43" fmla="*/ 15 h 45"/>
                  <a:gd name="T44" fmla="*/ 23 w 51"/>
                  <a:gd name="T45" fmla="*/ 8 h 45"/>
                  <a:gd name="T46" fmla="*/ 18 w 51"/>
                  <a:gd name="T47" fmla="*/ 4 h 45"/>
                  <a:gd name="T48" fmla="*/ 17 w 51"/>
                  <a:gd name="T49" fmla="*/ 4 h 45"/>
                  <a:gd name="T50" fmla="*/ 17 w 51"/>
                  <a:gd name="T51" fmla="*/ 0 h 45"/>
                  <a:gd name="T52" fmla="*/ 20 w 51"/>
                  <a:gd name="T53" fmla="*/ 0 h 45"/>
                  <a:gd name="T54" fmla="*/ 23 w 51"/>
                  <a:gd name="T55" fmla="*/ 1 h 45"/>
                  <a:gd name="T56" fmla="*/ 27 w 51"/>
                  <a:gd name="T57" fmla="*/ 4 h 45"/>
                  <a:gd name="T58" fmla="*/ 29 w 51"/>
                  <a:gd name="T59" fmla="*/ 8 h 45"/>
                  <a:gd name="T60" fmla="*/ 29 w 51"/>
                  <a:gd name="T61" fmla="*/ 12 h 45"/>
                  <a:gd name="T62" fmla="*/ 29 w 51"/>
                  <a:gd name="T63" fmla="*/ 15 h 45"/>
                  <a:gd name="T64" fmla="*/ 27 w 51"/>
                  <a:gd name="T65" fmla="*/ 18 h 45"/>
                  <a:gd name="T66" fmla="*/ 34 w 51"/>
                  <a:gd name="T67" fmla="*/ 21 h 45"/>
                  <a:gd name="T68" fmla="*/ 42 w 51"/>
                  <a:gd name="T69" fmla="*/ 24 h 45"/>
                  <a:gd name="T70" fmla="*/ 45 w 51"/>
                  <a:gd name="T71" fmla="*/ 25 h 45"/>
                  <a:gd name="T72" fmla="*/ 47 w 51"/>
                  <a:gd name="T73" fmla="*/ 25 h 45"/>
                  <a:gd name="T74" fmla="*/ 48 w 51"/>
                  <a:gd name="T75" fmla="*/ 25 h 45"/>
                  <a:gd name="T76" fmla="*/ 50 w 51"/>
                  <a:gd name="T77" fmla="*/ 24 h 45"/>
                  <a:gd name="T78" fmla="*/ 51 w 51"/>
                  <a:gd name="T79" fmla="*/ 26 h 45"/>
                  <a:gd name="T80" fmla="*/ 17 w 51"/>
                  <a:gd name="T81" fmla="*/ 26 h 45"/>
                  <a:gd name="T82" fmla="*/ 7 w 51"/>
                  <a:gd name="T83" fmla="*/ 13 h 45"/>
                  <a:gd name="T84" fmla="*/ 6 w 51"/>
                  <a:gd name="T85" fmla="*/ 12 h 45"/>
                  <a:gd name="T86" fmla="*/ 5 w 51"/>
                  <a:gd name="T87" fmla="*/ 12 h 45"/>
                  <a:gd name="T88" fmla="*/ 3 w 51"/>
                  <a:gd name="T89" fmla="*/ 12 h 45"/>
                  <a:gd name="T90" fmla="*/ 2 w 51"/>
                  <a:gd name="T91" fmla="*/ 13 h 45"/>
                  <a:gd name="T92" fmla="*/ 0 w 51"/>
                  <a:gd name="T93" fmla="*/ 11 h 45"/>
                  <a:gd name="T94" fmla="*/ 12 w 51"/>
                  <a:gd name="T95" fmla="*/ 2 h 45"/>
                  <a:gd name="T96" fmla="*/ 16 w 51"/>
                  <a:gd name="T97" fmla="*/ 0 h 45"/>
                  <a:gd name="T98" fmla="*/ 17 w 51"/>
                  <a:gd name="T99" fmla="*/ 0 h 45"/>
                  <a:gd name="T100" fmla="*/ 17 w 51"/>
                  <a:gd name="T101" fmla="*/ 4 h 45"/>
                  <a:gd name="T102" fmla="*/ 12 w 51"/>
                  <a:gd name="T103" fmla="*/ 5 h 45"/>
                  <a:gd name="T104" fmla="*/ 9 w 51"/>
                  <a:gd name="T105" fmla="*/ 8 h 45"/>
                  <a:gd name="T106" fmla="*/ 17 w 51"/>
                  <a:gd name="T107" fmla="*/ 18 h 45"/>
                  <a:gd name="T108" fmla="*/ 17 w 51"/>
                  <a:gd name="T109" fmla="*/ 2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 h="45">
                    <a:moveTo>
                      <a:pt x="51" y="26"/>
                    </a:moveTo>
                    <a:cubicBezTo>
                      <a:pt x="44" y="31"/>
                      <a:pt x="44" y="31"/>
                      <a:pt x="44" y="31"/>
                    </a:cubicBezTo>
                    <a:cubicBezTo>
                      <a:pt x="40" y="29"/>
                      <a:pt x="37" y="28"/>
                      <a:pt x="34" y="26"/>
                    </a:cubicBezTo>
                    <a:cubicBezTo>
                      <a:pt x="31" y="25"/>
                      <a:pt x="28" y="24"/>
                      <a:pt x="24" y="22"/>
                    </a:cubicBezTo>
                    <a:cubicBezTo>
                      <a:pt x="22" y="24"/>
                      <a:pt x="22" y="24"/>
                      <a:pt x="22" y="24"/>
                    </a:cubicBezTo>
                    <a:cubicBezTo>
                      <a:pt x="29" y="35"/>
                      <a:pt x="29" y="35"/>
                      <a:pt x="29" y="35"/>
                    </a:cubicBezTo>
                    <a:cubicBezTo>
                      <a:pt x="30" y="35"/>
                      <a:pt x="30" y="36"/>
                      <a:pt x="31" y="36"/>
                    </a:cubicBezTo>
                    <a:cubicBezTo>
                      <a:pt x="31" y="37"/>
                      <a:pt x="32" y="37"/>
                      <a:pt x="32" y="37"/>
                    </a:cubicBezTo>
                    <a:cubicBezTo>
                      <a:pt x="33" y="36"/>
                      <a:pt x="33" y="36"/>
                      <a:pt x="34" y="36"/>
                    </a:cubicBezTo>
                    <a:cubicBezTo>
                      <a:pt x="34" y="36"/>
                      <a:pt x="35" y="35"/>
                      <a:pt x="35" y="35"/>
                    </a:cubicBezTo>
                    <a:cubicBezTo>
                      <a:pt x="37" y="37"/>
                      <a:pt x="37" y="37"/>
                      <a:pt x="37" y="37"/>
                    </a:cubicBezTo>
                    <a:cubicBezTo>
                      <a:pt x="25" y="45"/>
                      <a:pt x="25" y="45"/>
                      <a:pt x="25" y="45"/>
                    </a:cubicBezTo>
                    <a:cubicBezTo>
                      <a:pt x="24" y="43"/>
                      <a:pt x="24" y="43"/>
                      <a:pt x="24" y="43"/>
                    </a:cubicBezTo>
                    <a:cubicBezTo>
                      <a:pt x="24" y="43"/>
                      <a:pt x="25" y="43"/>
                      <a:pt x="25" y="42"/>
                    </a:cubicBezTo>
                    <a:cubicBezTo>
                      <a:pt x="26" y="42"/>
                      <a:pt x="26" y="41"/>
                      <a:pt x="26" y="41"/>
                    </a:cubicBezTo>
                    <a:cubicBezTo>
                      <a:pt x="27" y="41"/>
                      <a:pt x="27" y="40"/>
                      <a:pt x="26" y="40"/>
                    </a:cubicBezTo>
                    <a:cubicBezTo>
                      <a:pt x="26" y="39"/>
                      <a:pt x="26" y="38"/>
                      <a:pt x="26" y="38"/>
                    </a:cubicBezTo>
                    <a:cubicBezTo>
                      <a:pt x="17" y="26"/>
                      <a:pt x="17" y="26"/>
                      <a:pt x="17" y="26"/>
                    </a:cubicBezTo>
                    <a:cubicBezTo>
                      <a:pt x="17" y="18"/>
                      <a:pt x="17" y="18"/>
                      <a:pt x="17" y="18"/>
                    </a:cubicBezTo>
                    <a:cubicBezTo>
                      <a:pt x="20" y="22"/>
                      <a:pt x="20" y="22"/>
                      <a:pt x="20" y="22"/>
                    </a:cubicBezTo>
                    <a:cubicBezTo>
                      <a:pt x="22" y="20"/>
                      <a:pt x="22" y="20"/>
                      <a:pt x="22" y="20"/>
                    </a:cubicBezTo>
                    <a:cubicBezTo>
                      <a:pt x="24" y="19"/>
                      <a:pt x="25" y="17"/>
                      <a:pt x="25" y="15"/>
                    </a:cubicBezTo>
                    <a:cubicBezTo>
                      <a:pt x="25" y="13"/>
                      <a:pt x="24" y="10"/>
                      <a:pt x="23" y="8"/>
                    </a:cubicBezTo>
                    <a:cubicBezTo>
                      <a:pt x="21" y="6"/>
                      <a:pt x="19" y="5"/>
                      <a:pt x="18" y="4"/>
                    </a:cubicBezTo>
                    <a:cubicBezTo>
                      <a:pt x="17" y="4"/>
                      <a:pt x="17" y="4"/>
                      <a:pt x="17" y="4"/>
                    </a:cubicBezTo>
                    <a:cubicBezTo>
                      <a:pt x="17" y="0"/>
                      <a:pt x="17" y="0"/>
                      <a:pt x="17" y="0"/>
                    </a:cubicBezTo>
                    <a:cubicBezTo>
                      <a:pt x="18" y="0"/>
                      <a:pt x="19" y="0"/>
                      <a:pt x="20" y="0"/>
                    </a:cubicBezTo>
                    <a:cubicBezTo>
                      <a:pt x="21" y="0"/>
                      <a:pt x="22" y="0"/>
                      <a:pt x="23" y="1"/>
                    </a:cubicBezTo>
                    <a:cubicBezTo>
                      <a:pt x="24" y="2"/>
                      <a:pt x="26" y="3"/>
                      <a:pt x="27" y="4"/>
                    </a:cubicBezTo>
                    <a:cubicBezTo>
                      <a:pt x="28" y="5"/>
                      <a:pt x="28" y="7"/>
                      <a:pt x="29" y="8"/>
                    </a:cubicBezTo>
                    <a:cubicBezTo>
                      <a:pt x="29" y="9"/>
                      <a:pt x="29" y="10"/>
                      <a:pt x="29" y="12"/>
                    </a:cubicBezTo>
                    <a:cubicBezTo>
                      <a:pt x="29" y="13"/>
                      <a:pt x="29" y="14"/>
                      <a:pt x="29" y="15"/>
                    </a:cubicBezTo>
                    <a:cubicBezTo>
                      <a:pt x="28" y="16"/>
                      <a:pt x="28" y="17"/>
                      <a:pt x="27" y="18"/>
                    </a:cubicBezTo>
                    <a:cubicBezTo>
                      <a:pt x="30" y="19"/>
                      <a:pt x="32" y="20"/>
                      <a:pt x="34" y="21"/>
                    </a:cubicBezTo>
                    <a:cubicBezTo>
                      <a:pt x="36" y="22"/>
                      <a:pt x="39" y="23"/>
                      <a:pt x="42" y="24"/>
                    </a:cubicBezTo>
                    <a:cubicBezTo>
                      <a:pt x="43" y="25"/>
                      <a:pt x="44" y="25"/>
                      <a:pt x="45" y="25"/>
                    </a:cubicBezTo>
                    <a:cubicBezTo>
                      <a:pt x="45" y="25"/>
                      <a:pt x="46" y="26"/>
                      <a:pt x="47" y="25"/>
                    </a:cubicBezTo>
                    <a:cubicBezTo>
                      <a:pt x="47" y="25"/>
                      <a:pt x="48" y="25"/>
                      <a:pt x="48" y="25"/>
                    </a:cubicBezTo>
                    <a:cubicBezTo>
                      <a:pt x="49" y="25"/>
                      <a:pt x="49" y="25"/>
                      <a:pt x="50" y="24"/>
                    </a:cubicBezTo>
                    <a:lnTo>
                      <a:pt x="51" y="26"/>
                    </a:lnTo>
                    <a:close/>
                    <a:moveTo>
                      <a:pt x="17" y="26"/>
                    </a:moveTo>
                    <a:cubicBezTo>
                      <a:pt x="7" y="13"/>
                      <a:pt x="7" y="13"/>
                      <a:pt x="7" y="13"/>
                    </a:cubicBezTo>
                    <a:cubicBezTo>
                      <a:pt x="7" y="13"/>
                      <a:pt x="7" y="12"/>
                      <a:pt x="6" y="12"/>
                    </a:cubicBezTo>
                    <a:cubicBezTo>
                      <a:pt x="6" y="12"/>
                      <a:pt x="5" y="12"/>
                      <a:pt x="5" y="12"/>
                    </a:cubicBezTo>
                    <a:cubicBezTo>
                      <a:pt x="4" y="12"/>
                      <a:pt x="4" y="12"/>
                      <a:pt x="3" y="12"/>
                    </a:cubicBezTo>
                    <a:cubicBezTo>
                      <a:pt x="2" y="12"/>
                      <a:pt x="2" y="13"/>
                      <a:pt x="2" y="13"/>
                    </a:cubicBezTo>
                    <a:cubicBezTo>
                      <a:pt x="0" y="11"/>
                      <a:pt x="0" y="11"/>
                      <a:pt x="0" y="11"/>
                    </a:cubicBezTo>
                    <a:cubicBezTo>
                      <a:pt x="12" y="2"/>
                      <a:pt x="12" y="2"/>
                      <a:pt x="12" y="2"/>
                    </a:cubicBezTo>
                    <a:cubicBezTo>
                      <a:pt x="14" y="1"/>
                      <a:pt x="15" y="1"/>
                      <a:pt x="16" y="0"/>
                    </a:cubicBezTo>
                    <a:cubicBezTo>
                      <a:pt x="16" y="0"/>
                      <a:pt x="17" y="0"/>
                      <a:pt x="17" y="0"/>
                    </a:cubicBezTo>
                    <a:cubicBezTo>
                      <a:pt x="17" y="4"/>
                      <a:pt x="17" y="4"/>
                      <a:pt x="17" y="4"/>
                    </a:cubicBezTo>
                    <a:cubicBezTo>
                      <a:pt x="16" y="4"/>
                      <a:pt x="14" y="4"/>
                      <a:pt x="12" y="5"/>
                    </a:cubicBezTo>
                    <a:cubicBezTo>
                      <a:pt x="9" y="8"/>
                      <a:pt x="9" y="8"/>
                      <a:pt x="9" y="8"/>
                    </a:cubicBezTo>
                    <a:cubicBezTo>
                      <a:pt x="17" y="18"/>
                      <a:pt x="17" y="18"/>
                      <a:pt x="17" y="18"/>
                    </a:cubicBezTo>
                    <a:lnTo>
                      <a:pt x="17"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3" name="Freeform 43"/>
              <p:cNvSpPr/>
              <p:nvPr/>
            </p:nvSpPr>
            <p:spPr bwMode="auto">
              <a:xfrm>
                <a:off x="-6905625" y="3619500"/>
                <a:ext cx="136525" cy="168275"/>
              </a:xfrm>
              <a:custGeom>
                <a:avLst/>
                <a:gdLst>
                  <a:gd name="T0" fmla="*/ 26 w 36"/>
                  <a:gd name="T1" fmla="*/ 17 h 45"/>
                  <a:gd name="T2" fmla="*/ 29 w 36"/>
                  <a:gd name="T3" fmla="*/ 18 h 45"/>
                  <a:gd name="T4" fmla="*/ 32 w 36"/>
                  <a:gd name="T5" fmla="*/ 21 h 45"/>
                  <a:gd name="T6" fmla="*/ 36 w 36"/>
                  <a:gd name="T7" fmla="*/ 30 h 45"/>
                  <a:gd name="T8" fmla="*/ 33 w 36"/>
                  <a:gd name="T9" fmla="*/ 38 h 45"/>
                  <a:gd name="T10" fmla="*/ 29 w 36"/>
                  <a:gd name="T11" fmla="*/ 40 h 45"/>
                  <a:gd name="T12" fmla="*/ 25 w 36"/>
                  <a:gd name="T13" fmla="*/ 41 h 45"/>
                  <a:gd name="T14" fmla="*/ 25 w 36"/>
                  <a:gd name="T15" fmla="*/ 44 h 45"/>
                  <a:gd name="T16" fmla="*/ 24 w 36"/>
                  <a:gd name="T17" fmla="*/ 45 h 45"/>
                  <a:gd name="T18" fmla="*/ 14 w 36"/>
                  <a:gd name="T19" fmla="*/ 34 h 45"/>
                  <a:gd name="T20" fmla="*/ 15 w 36"/>
                  <a:gd name="T21" fmla="*/ 33 h 45"/>
                  <a:gd name="T22" fmla="*/ 20 w 36"/>
                  <a:gd name="T23" fmla="*/ 36 h 45"/>
                  <a:gd name="T24" fmla="*/ 24 w 36"/>
                  <a:gd name="T25" fmla="*/ 37 h 45"/>
                  <a:gd name="T26" fmla="*/ 28 w 36"/>
                  <a:gd name="T27" fmla="*/ 38 h 45"/>
                  <a:gd name="T28" fmla="*/ 31 w 36"/>
                  <a:gd name="T29" fmla="*/ 36 h 45"/>
                  <a:gd name="T30" fmla="*/ 33 w 36"/>
                  <a:gd name="T31" fmla="*/ 34 h 45"/>
                  <a:gd name="T32" fmla="*/ 33 w 36"/>
                  <a:gd name="T33" fmla="*/ 31 h 45"/>
                  <a:gd name="T34" fmla="*/ 33 w 36"/>
                  <a:gd name="T35" fmla="*/ 29 h 45"/>
                  <a:gd name="T36" fmla="*/ 31 w 36"/>
                  <a:gd name="T37" fmla="*/ 26 h 45"/>
                  <a:gd name="T38" fmla="*/ 27 w 36"/>
                  <a:gd name="T39" fmla="*/ 24 h 45"/>
                  <a:gd name="T40" fmla="*/ 22 w 36"/>
                  <a:gd name="T41" fmla="*/ 23 h 45"/>
                  <a:gd name="T42" fmla="*/ 18 w 36"/>
                  <a:gd name="T43" fmla="*/ 24 h 45"/>
                  <a:gd name="T44" fmla="*/ 15 w 36"/>
                  <a:gd name="T45" fmla="*/ 25 h 45"/>
                  <a:gd name="T46" fmla="*/ 9 w 36"/>
                  <a:gd name="T47" fmla="*/ 25 h 45"/>
                  <a:gd name="T48" fmla="*/ 3 w 36"/>
                  <a:gd name="T49" fmla="*/ 21 h 45"/>
                  <a:gd name="T50" fmla="*/ 1 w 36"/>
                  <a:gd name="T51" fmla="*/ 17 h 45"/>
                  <a:gd name="T52" fmla="*/ 0 w 36"/>
                  <a:gd name="T53" fmla="*/ 13 h 45"/>
                  <a:gd name="T54" fmla="*/ 0 w 36"/>
                  <a:gd name="T55" fmla="*/ 9 h 45"/>
                  <a:gd name="T56" fmla="*/ 3 w 36"/>
                  <a:gd name="T57" fmla="*/ 6 h 45"/>
                  <a:gd name="T58" fmla="*/ 6 w 36"/>
                  <a:gd name="T59" fmla="*/ 4 h 45"/>
                  <a:gd name="T60" fmla="*/ 10 w 36"/>
                  <a:gd name="T61" fmla="*/ 3 h 45"/>
                  <a:gd name="T62" fmla="*/ 9 w 36"/>
                  <a:gd name="T63" fmla="*/ 1 h 45"/>
                  <a:gd name="T64" fmla="*/ 11 w 36"/>
                  <a:gd name="T65" fmla="*/ 0 h 45"/>
                  <a:gd name="T66" fmla="*/ 20 w 36"/>
                  <a:gd name="T67" fmla="*/ 10 h 45"/>
                  <a:gd name="T68" fmla="*/ 19 w 36"/>
                  <a:gd name="T69" fmla="*/ 11 h 45"/>
                  <a:gd name="T70" fmla="*/ 15 w 36"/>
                  <a:gd name="T71" fmla="*/ 9 h 45"/>
                  <a:gd name="T72" fmla="*/ 11 w 36"/>
                  <a:gd name="T73" fmla="*/ 7 h 45"/>
                  <a:gd name="T74" fmla="*/ 7 w 36"/>
                  <a:gd name="T75" fmla="*/ 7 h 45"/>
                  <a:gd name="T76" fmla="*/ 4 w 36"/>
                  <a:gd name="T77" fmla="*/ 8 h 45"/>
                  <a:gd name="T78" fmla="*/ 3 w 36"/>
                  <a:gd name="T79" fmla="*/ 12 h 45"/>
                  <a:gd name="T80" fmla="*/ 4 w 36"/>
                  <a:gd name="T81" fmla="*/ 16 h 45"/>
                  <a:gd name="T82" fmla="*/ 8 w 36"/>
                  <a:gd name="T83" fmla="*/ 19 h 45"/>
                  <a:gd name="T84" fmla="*/ 12 w 36"/>
                  <a:gd name="T85" fmla="*/ 19 h 45"/>
                  <a:gd name="T86" fmla="*/ 16 w 36"/>
                  <a:gd name="T87" fmla="*/ 18 h 45"/>
                  <a:gd name="T88" fmla="*/ 19 w 36"/>
                  <a:gd name="T89" fmla="*/ 17 h 45"/>
                  <a:gd name="T90" fmla="*/ 23 w 36"/>
                  <a:gd name="T91" fmla="*/ 17 h 45"/>
                  <a:gd name="T92" fmla="*/ 26 w 36"/>
                  <a:gd name="T93" fmla="*/ 1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6" h="45">
                    <a:moveTo>
                      <a:pt x="26" y="17"/>
                    </a:moveTo>
                    <a:cubicBezTo>
                      <a:pt x="27" y="17"/>
                      <a:pt x="28" y="18"/>
                      <a:pt x="29" y="18"/>
                    </a:cubicBezTo>
                    <a:cubicBezTo>
                      <a:pt x="30" y="19"/>
                      <a:pt x="31" y="20"/>
                      <a:pt x="32" y="21"/>
                    </a:cubicBezTo>
                    <a:cubicBezTo>
                      <a:pt x="35" y="24"/>
                      <a:pt x="36" y="27"/>
                      <a:pt x="36" y="30"/>
                    </a:cubicBezTo>
                    <a:cubicBezTo>
                      <a:pt x="36" y="33"/>
                      <a:pt x="35" y="36"/>
                      <a:pt x="33" y="38"/>
                    </a:cubicBezTo>
                    <a:cubicBezTo>
                      <a:pt x="32" y="39"/>
                      <a:pt x="30" y="40"/>
                      <a:pt x="29" y="40"/>
                    </a:cubicBezTo>
                    <a:cubicBezTo>
                      <a:pt x="27" y="41"/>
                      <a:pt x="26" y="41"/>
                      <a:pt x="25" y="41"/>
                    </a:cubicBezTo>
                    <a:cubicBezTo>
                      <a:pt x="25" y="44"/>
                      <a:pt x="25" y="44"/>
                      <a:pt x="25" y="44"/>
                    </a:cubicBezTo>
                    <a:cubicBezTo>
                      <a:pt x="24" y="45"/>
                      <a:pt x="24" y="45"/>
                      <a:pt x="24" y="45"/>
                    </a:cubicBezTo>
                    <a:cubicBezTo>
                      <a:pt x="14" y="34"/>
                      <a:pt x="14" y="34"/>
                      <a:pt x="14" y="34"/>
                    </a:cubicBezTo>
                    <a:cubicBezTo>
                      <a:pt x="15" y="33"/>
                      <a:pt x="15" y="33"/>
                      <a:pt x="15" y="33"/>
                    </a:cubicBezTo>
                    <a:cubicBezTo>
                      <a:pt x="17" y="34"/>
                      <a:pt x="18" y="35"/>
                      <a:pt x="20" y="36"/>
                    </a:cubicBezTo>
                    <a:cubicBezTo>
                      <a:pt x="21" y="37"/>
                      <a:pt x="22" y="37"/>
                      <a:pt x="24" y="37"/>
                    </a:cubicBezTo>
                    <a:cubicBezTo>
                      <a:pt x="25" y="38"/>
                      <a:pt x="26" y="38"/>
                      <a:pt x="28" y="38"/>
                    </a:cubicBezTo>
                    <a:cubicBezTo>
                      <a:pt x="29" y="37"/>
                      <a:pt x="30" y="37"/>
                      <a:pt x="31" y="36"/>
                    </a:cubicBezTo>
                    <a:cubicBezTo>
                      <a:pt x="32" y="35"/>
                      <a:pt x="33" y="34"/>
                      <a:pt x="33" y="34"/>
                    </a:cubicBezTo>
                    <a:cubicBezTo>
                      <a:pt x="33" y="33"/>
                      <a:pt x="33" y="32"/>
                      <a:pt x="33" y="31"/>
                    </a:cubicBezTo>
                    <a:cubicBezTo>
                      <a:pt x="33" y="30"/>
                      <a:pt x="33" y="30"/>
                      <a:pt x="33" y="29"/>
                    </a:cubicBezTo>
                    <a:cubicBezTo>
                      <a:pt x="32" y="28"/>
                      <a:pt x="32" y="27"/>
                      <a:pt x="31" y="26"/>
                    </a:cubicBezTo>
                    <a:cubicBezTo>
                      <a:pt x="30" y="25"/>
                      <a:pt x="28" y="24"/>
                      <a:pt x="27" y="24"/>
                    </a:cubicBezTo>
                    <a:cubicBezTo>
                      <a:pt x="25" y="23"/>
                      <a:pt x="24" y="23"/>
                      <a:pt x="22" y="23"/>
                    </a:cubicBezTo>
                    <a:cubicBezTo>
                      <a:pt x="21" y="24"/>
                      <a:pt x="20" y="24"/>
                      <a:pt x="18" y="24"/>
                    </a:cubicBezTo>
                    <a:cubicBezTo>
                      <a:pt x="17" y="25"/>
                      <a:pt x="16" y="25"/>
                      <a:pt x="15" y="25"/>
                    </a:cubicBezTo>
                    <a:cubicBezTo>
                      <a:pt x="13" y="26"/>
                      <a:pt x="11" y="26"/>
                      <a:pt x="9" y="25"/>
                    </a:cubicBezTo>
                    <a:cubicBezTo>
                      <a:pt x="7" y="25"/>
                      <a:pt x="5" y="23"/>
                      <a:pt x="3" y="21"/>
                    </a:cubicBezTo>
                    <a:cubicBezTo>
                      <a:pt x="2" y="20"/>
                      <a:pt x="1" y="19"/>
                      <a:pt x="1" y="17"/>
                    </a:cubicBezTo>
                    <a:cubicBezTo>
                      <a:pt x="0" y="16"/>
                      <a:pt x="0" y="15"/>
                      <a:pt x="0" y="13"/>
                    </a:cubicBezTo>
                    <a:cubicBezTo>
                      <a:pt x="0" y="12"/>
                      <a:pt x="0" y="10"/>
                      <a:pt x="0" y="9"/>
                    </a:cubicBezTo>
                    <a:cubicBezTo>
                      <a:pt x="1" y="8"/>
                      <a:pt x="2" y="7"/>
                      <a:pt x="3" y="6"/>
                    </a:cubicBezTo>
                    <a:cubicBezTo>
                      <a:pt x="4" y="5"/>
                      <a:pt x="5" y="4"/>
                      <a:pt x="6" y="4"/>
                    </a:cubicBezTo>
                    <a:cubicBezTo>
                      <a:pt x="7" y="4"/>
                      <a:pt x="9" y="3"/>
                      <a:pt x="10" y="3"/>
                    </a:cubicBezTo>
                    <a:cubicBezTo>
                      <a:pt x="9" y="1"/>
                      <a:pt x="9" y="1"/>
                      <a:pt x="9" y="1"/>
                    </a:cubicBezTo>
                    <a:cubicBezTo>
                      <a:pt x="11" y="0"/>
                      <a:pt x="11" y="0"/>
                      <a:pt x="11" y="0"/>
                    </a:cubicBezTo>
                    <a:cubicBezTo>
                      <a:pt x="20" y="10"/>
                      <a:pt x="20" y="10"/>
                      <a:pt x="20" y="10"/>
                    </a:cubicBezTo>
                    <a:cubicBezTo>
                      <a:pt x="19" y="11"/>
                      <a:pt x="19" y="11"/>
                      <a:pt x="19" y="11"/>
                    </a:cubicBezTo>
                    <a:cubicBezTo>
                      <a:pt x="18" y="10"/>
                      <a:pt x="16" y="10"/>
                      <a:pt x="15" y="9"/>
                    </a:cubicBezTo>
                    <a:cubicBezTo>
                      <a:pt x="14" y="8"/>
                      <a:pt x="12" y="7"/>
                      <a:pt x="11" y="7"/>
                    </a:cubicBezTo>
                    <a:cubicBezTo>
                      <a:pt x="10" y="7"/>
                      <a:pt x="9" y="6"/>
                      <a:pt x="7" y="7"/>
                    </a:cubicBezTo>
                    <a:cubicBezTo>
                      <a:pt x="6" y="7"/>
                      <a:pt x="5" y="7"/>
                      <a:pt x="4" y="8"/>
                    </a:cubicBezTo>
                    <a:cubicBezTo>
                      <a:pt x="3" y="9"/>
                      <a:pt x="3" y="10"/>
                      <a:pt x="3" y="12"/>
                    </a:cubicBezTo>
                    <a:cubicBezTo>
                      <a:pt x="3" y="14"/>
                      <a:pt x="3" y="15"/>
                      <a:pt x="4" y="16"/>
                    </a:cubicBezTo>
                    <a:cubicBezTo>
                      <a:pt x="6" y="18"/>
                      <a:pt x="7" y="18"/>
                      <a:pt x="8" y="19"/>
                    </a:cubicBezTo>
                    <a:cubicBezTo>
                      <a:pt x="10" y="19"/>
                      <a:pt x="11" y="19"/>
                      <a:pt x="12" y="19"/>
                    </a:cubicBezTo>
                    <a:cubicBezTo>
                      <a:pt x="14" y="19"/>
                      <a:pt x="15" y="19"/>
                      <a:pt x="16" y="18"/>
                    </a:cubicBezTo>
                    <a:cubicBezTo>
                      <a:pt x="17" y="18"/>
                      <a:pt x="18" y="18"/>
                      <a:pt x="19" y="17"/>
                    </a:cubicBezTo>
                    <a:cubicBezTo>
                      <a:pt x="20" y="17"/>
                      <a:pt x="21" y="17"/>
                      <a:pt x="23" y="17"/>
                    </a:cubicBezTo>
                    <a:cubicBezTo>
                      <a:pt x="24" y="17"/>
                      <a:pt x="25" y="17"/>
                      <a:pt x="2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4" name="Freeform 44"/>
              <p:cNvSpPr/>
              <p:nvPr/>
            </p:nvSpPr>
            <p:spPr bwMode="auto">
              <a:xfrm>
                <a:off x="-6829425" y="3536950"/>
                <a:ext cx="157163" cy="142875"/>
              </a:xfrm>
              <a:custGeom>
                <a:avLst/>
                <a:gdLst>
                  <a:gd name="T0" fmla="*/ 42 w 42"/>
                  <a:gd name="T1" fmla="*/ 26 h 38"/>
                  <a:gd name="T2" fmla="*/ 33 w 42"/>
                  <a:gd name="T3" fmla="*/ 38 h 38"/>
                  <a:gd name="T4" fmla="*/ 31 w 42"/>
                  <a:gd name="T5" fmla="*/ 36 h 38"/>
                  <a:gd name="T6" fmla="*/ 32 w 42"/>
                  <a:gd name="T7" fmla="*/ 35 h 38"/>
                  <a:gd name="T8" fmla="*/ 33 w 42"/>
                  <a:gd name="T9" fmla="*/ 33 h 38"/>
                  <a:gd name="T10" fmla="*/ 33 w 42"/>
                  <a:gd name="T11" fmla="*/ 32 h 38"/>
                  <a:gd name="T12" fmla="*/ 32 w 42"/>
                  <a:gd name="T13" fmla="*/ 30 h 38"/>
                  <a:gd name="T14" fmla="*/ 8 w 42"/>
                  <a:gd name="T15" fmla="*/ 11 h 38"/>
                  <a:gd name="T16" fmla="*/ 7 w 42"/>
                  <a:gd name="T17" fmla="*/ 10 h 38"/>
                  <a:gd name="T18" fmla="*/ 5 w 42"/>
                  <a:gd name="T19" fmla="*/ 11 h 38"/>
                  <a:gd name="T20" fmla="*/ 3 w 42"/>
                  <a:gd name="T21" fmla="*/ 11 h 38"/>
                  <a:gd name="T22" fmla="*/ 2 w 42"/>
                  <a:gd name="T23" fmla="*/ 13 h 38"/>
                  <a:gd name="T24" fmla="*/ 0 w 42"/>
                  <a:gd name="T25" fmla="*/ 11 h 38"/>
                  <a:gd name="T26" fmla="*/ 10 w 42"/>
                  <a:gd name="T27" fmla="*/ 0 h 38"/>
                  <a:gd name="T28" fmla="*/ 11 w 42"/>
                  <a:gd name="T29" fmla="*/ 1 h 38"/>
                  <a:gd name="T30" fmla="*/ 10 w 42"/>
                  <a:gd name="T31" fmla="*/ 3 h 38"/>
                  <a:gd name="T32" fmla="*/ 10 w 42"/>
                  <a:gd name="T33" fmla="*/ 4 h 38"/>
                  <a:gd name="T34" fmla="*/ 10 w 42"/>
                  <a:gd name="T35" fmla="*/ 6 h 38"/>
                  <a:gd name="T36" fmla="*/ 11 w 42"/>
                  <a:gd name="T37" fmla="*/ 7 h 38"/>
                  <a:gd name="T38" fmla="*/ 35 w 42"/>
                  <a:gd name="T39" fmla="*/ 26 h 38"/>
                  <a:gd name="T40" fmla="*/ 36 w 42"/>
                  <a:gd name="T41" fmla="*/ 27 h 38"/>
                  <a:gd name="T42" fmla="*/ 38 w 42"/>
                  <a:gd name="T43" fmla="*/ 27 h 38"/>
                  <a:gd name="T44" fmla="*/ 39 w 42"/>
                  <a:gd name="T45" fmla="*/ 26 h 38"/>
                  <a:gd name="T46" fmla="*/ 41 w 42"/>
                  <a:gd name="T47" fmla="*/ 25 h 38"/>
                  <a:gd name="T48" fmla="*/ 42 w 42"/>
                  <a:gd name="T49"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38">
                    <a:moveTo>
                      <a:pt x="42" y="26"/>
                    </a:moveTo>
                    <a:cubicBezTo>
                      <a:pt x="33" y="38"/>
                      <a:pt x="33" y="38"/>
                      <a:pt x="33" y="38"/>
                    </a:cubicBezTo>
                    <a:cubicBezTo>
                      <a:pt x="31" y="36"/>
                      <a:pt x="31" y="36"/>
                      <a:pt x="31" y="36"/>
                    </a:cubicBezTo>
                    <a:cubicBezTo>
                      <a:pt x="32" y="36"/>
                      <a:pt x="32" y="36"/>
                      <a:pt x="32" y="35"/>
                    </a:cubicBezTo>
                    <a:cubicBezTo>
                      <a:pt x="33" y="34"/>
                      <a:pt x="33" y="34"/>
                      <a:pt x="33" y="33"/>
                    </a:cubicBezTo>
                    <a:cubicBezTo>
                      <a:pt x="33" y="33"/>
                      <a:pt x="33" y="32"/>
                      <a:pt x="33" y="32"/>
                    </a:cubicBezTo>
                    <a:cubicBezTo>
                      <a:pt x="33" y="31"/>
                      <a:pt x="32" y="31"/>
                      <a:pt x="32" y="30"/>
                    </a:cubicBezTo>
                    <a:cubicBezTo>
                      <a:pt x="8" y="11"/>
                      <a:pt x="8" y="11"/>
                      <a:pt x="8" y="11"/>
                    </a:cubicBezTo>
                    <a:cubicBezTo>
                      <a:pt x="8" y="11"/>
                      <a:pt x="7" y="10"/>
                      <a:pt x="7" y="10"/>
                    </a:cubicBezTo>
                    <a:cubicBezTo>
                      <a:pt x="6" y="10"/>
                      <a:pt x="6" y="10"/>
                      <a:pt x="5" y="11"/>
                    </a:cubicBezTo>
                    <a:cubicBezTo>
                      <a:pt x="5" y="11"/>
                      <a:pt x="4" y="11"/>
                      <a:pt x="3" y="11"/>
                    </a:cubicBezTo>
                    <a:cubicBezTo>
                      <a:pt x="3" y="12"/>
                      <a:pt x="2" y="12"/>
                      <a:pt x="2" y="13"/>
                    </a:cubicBezTo>
                    <a:cubicBezTo>
                      <a:pt x="0" y="11"/>
                      <a:pt x="0" y="11"/>
                      <a:pt x="0" y="11"/>
                    </a:cubicBezTo>
                    <a:cubicBezTo>
                      <a:pt x="10" y="0"/>
                      <a:pt x="10" y="0"/>
                      <a:pt x="10" y="0"/>
                    </a:cubicBezTo>
                    <a:cubicBezTo>
                      <a:pt x="11" y="1"/>
                      <a:pt x="11" y="1"/>
                      <a:pt x="11" y="1"/>
                    </a:cubicBezTo>
                    <a:cubicBezTo>
                      <a:pt x="11" y="2"/>
                      <a:pt x="11" y="2"/>
                      <a:pt x="10" y="3"/>
                    </a:cubicBezTo>
                    <a:cubicBezTo>
                      <a:pt x="10" y="3"/>
                      <a:pt x="10" y="4"/>
                      <a:pt x="10" y="4"/>
                    </a:cubicBezTo>
                    <a:cubicBezTo>
                      <a:pt x="9" y="5"/>
                      <a:pt x="10" y="5"/>
                      <a:pt x="10" y="6"/>
                    </a:cubicBezTo>
                    <a:cubicBezTo>
                      <a:pt x="10" y="6"/>
                      <a:pt x="11" y="7"/>
                      <a:pt x="11" y="7"/>
                    </a:cubicBezTo>
                    <a:cubicBezTo>
                      <a:pt x="35" y="26"/>
                      <a:pt x="35" y="26"/>
                      <a:pt x="35" y="26"/>
                    </a:cubicBezTo>
                    <a:cubicBezTo>
                      <a:pt x="35" y="27"/>
                      <a:pt x="36" y="27"/>
                      <a:pt x="36" y="27"/>
                    </a:cubicBezTo>
                    <a:cubicBezTo>
                      <a:pt x="37" y="27"/>
                      <a:pt x="37" y="27"/>
                      <a:pt x="38" y="27"/>
                    </a:cubicBezTo>
                    <a:cubicBezTo>
                      <a:pt x="38" y="27"/>
                      <a:pt x="39" y="27"/>
                      <a:pt x="39" y="26"/>
                    </a:cubicBezTo>
                    <a:cubicBezTo>
                      <a:pt x="40" y="26"/>
                      <a:pt x="40" y="25"/>
                      <a:pt x="41" y="25"/>
                    </a:cubicBezTo>
                    <a:lnTo>
                      <a:pt x="4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5" name="Freeform 45"/>
              <p:cNvSpPr/>
              <p:nvPr/>
            </p:nvSpPr>
            <p:spPr bwMode="auto">
              <a:xfrm>
                <a:off x="-6762750" y="3411538"/>
                <a:ext cx="177800" cy="155575"/>
              </a:xfrm>
              <a:custGeom>
                <a:avLst/>
                <a:gdLst>
                  <a:gd name="T0" fmla="*/ 25 w 47"/>
                  <a:gd name="T1" fmla="*/ 6 h 41"/>
                  <a:gd name="T2" fmla="*/ 24 w 47"/>
                  <a:gd name="T3" fmla="*/ 7 h 41"/>
                  <a:gd name="T4" fmla="*/ 22 w 47"/>
                  <a:gd name="T5" fmla="*/ 7 h 41"/>
                  <a:gd name="T6" fmla="*/ 19 w 47"/>
                  <a:gd name="T7" fmla="*/ 6 h 41"/>
                  <a:gd name="T8" fmla="*/ 16 w 47"/>
                  <a:gd name="T9" fmla="*/ 6 h 41"/>
                  <a:gd name="T10" fmla="*/ 14 w 47"/>
                  <a:gd name="T11" fmla="*/ 7 h 41"/>
                  <a:gd name="T12" fmla="*/ 13 w 47"/>
                  <a:gd name="T13" fmla="*/ 8 h 41"/>
                  <a:gd name="T14" fmla="*/ 12 w 47"/>
                  <a:gd name="T15" fmla="*/ 10 h 41"/>
                  <a:gd name="T16" fmla="*/ 11 w 47"/>
                  <a:gd name="T17" fmla="*/ 11 h 41"/>
                  <a:gd name="T18" fmla="*/ 39 w 47"/>
                  <a:gd name="T19" fmla="*/ 29 h 41"/>
                  <a:gd name="T20" fmla="*/ 41 w 47"/>
                  <a:gd name="T21" fmla="*/ 30 h 41"/>
                  <a:gd name="T22" fmla="*/ 43 w 47"/>
                  <a:gd name="T23" fmla="*/ 30 h 41"/>
                  <a:gd name="T24" fmla="*/ 44 w 47"/>
                  <a:gd name="T25" fmla="*/ 29 h 41"/>
                  <a:gd name="T26" fmla="*/ 46 w 47"/>
                  <a:gd name="T27" fmla="*/ 27 h 41"/>
                  <a:gd name="T28" fmla="*/ 47 w 47"/>
                  <a:gd name="T29" fmla="*/ 28 h 41"/>
                  <a:gd name="T30" fmla="*/ 39 w 47"/>
                  <a:gd name="T31" fmla="*/ 41 h 41"/>
                  <a:gd name="T32" fmla="*/ 37 w 47"/>
                  <a:gd name="T33" fmla="*/ 40 h 41"/>
                  <a:gd name="T34" fmla="*/ 38 w 47"/>
                  <a:gd name="T35" fmla="*/ 38 h 41"/>
                  <a:gd name="T36" fmla="*/ 39 w 47"/>
                  <a:gd name="T37" fmla="*/ 37 h 41"/>
                  <a:gd name="T38" fmla="*/ 38 w 47"/>
                  <a:gd name="T39" fmla="*/ 35 h 41"/>
                  <a:gd name="T40" fmla="*/ 37 w 47"/>
                  <a:gd name="T41" fmla="*/ 34 h 41"/>
                  <a:gd name="T42" fmla="*/ 9 w 47"/>
                  <a:gd name="T43" fmla="*/ 15 h 41"/>
                  <a:gd name="T44" fmla="*/ 8 w 47"/>
                  <a:gd name="T45" fmla="*/ 16 h 41"/>
                  <a:gd name="T46" fmla="*/ 7 w 47"/>
                  <a:gd name="T47" fmla="*/ 17 h 41"/>
                  <a:gd name="T48" fmla="*/ 6 w 47"/>
                  <a:gd name="T49" fmla="*/ 19 h 41"/>
                  <a:gd name="T50" fmla="*/ 6 w 47"/>
                  <a:gd name="T51" fmla="*/ 21 h 41"/>
                  <a:gd name="T52" fmla="*/ 7 w 47"/>
                  <a:gd name="T53" fmla="*/ 24 h 41"/>
                  <a:gd name="T54" fmla="*/ 9 w 47"/>
                  <a:gd name="T55" fmla="*/ 26 h 41"/>
                  <a:gd name="T56" fmla="*/ 11 w 47"/>
                  <a:gd name="T57" fmla="*/ 28 h 41"/>
                  <a:gd name="T58" fmla="*/ 10 w 47"/>
                  <a:gd name="T59" fmla="*/ 30 h 41"/>
                  <a:gd name="T60" fmla="*/ 0 w 47"/>
                  <a:gd name="T61" fmla="*/ 23 h 41"/>
                  <a:gd name="T62" fmla="*/ 16 w 47"/>
                  <a:gd name="T63" fmla="*/ 0 h 41"/>
                  <a:gd name="T64" fmla="*/ 25 w 47"/>
                  <a:gd name="T65" fmla="*/ 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41">
                    <a:moveTo>
                      <a:pt x="25" y="6"/>
                    </a:moveTo>
                    <a:cubicBezTo>
                      <a:pt x="24" y="7"/>
                      <a:pt x="24" y="7"/>
                      <a:pt x="24" y="7"/>
                    </a:cubicBezTo>
                    <a:cubicBezTo>
                      <a:pt x="24" y="7"/>
                      <a:pt x="23" y="7"/>
                      <a:pt x="22" y="7"/>
                    </a:cubicBezTo>
                    <a:cubicBezTo>
                      <a:pt x="21" y="6"/>
                      <a:pt x="20" y="6"/>
                      <a:pt x="19" y="6"/>
                    </a:cubicBezTo>
                    <a:cubicBezTo>
                      <a:pt x="18" y="6"/>
                      <a:pt x="17" y="6"/>
                      <a:pt x="16" y="6"/>
                    </a:cubicBezTo>
                    <a:cubicBezTo>
                      <a:pt x="15" y="6"/>
                      <a:pt x="15" y="6"/>
                      <a:pt x="14" y="7"/>
                    </a:cubicBezTo>
                    <a:cubicBezTo>
                      <a:pt x="14" y="7"/>
                      <a:pt x="14" y="7"/>
                      <a:pt x="13" y="8"/>
                    </a:cubicBezTo>
                    <a:cubicBezTo>
                      <a:pt x="13" y="9"/>
                      <a:pt x="12" y="9"/>
                      <a:pt x="12" y="10"/>
                    </a:cubicBezTo>
                    <a:cubicBezTo>
                      <a:pt x="11" y="11"/>
                      <a:pt x="11" y="11"/>
                      <a:pt x="11" y="11"/>
                    </a:cubicBezTo>
                    <a:cubicBezTo>
                      <a:pt x="39" y="29"/>
                      <a:pt x="39" y="29"/>
                      <a:pt x="39" y="29"/>
                    </a:cubicBezTo>
                    <a:cubicBezTo>
                      <a:pt x="40" y="30"/>
                      <a:pt x="40" y="30"/>
                      <a:pt x="41" y="30"/>
                    </a:cubicBezTo>
                    <a:cubicBezTo>
                      <a:pt x="42" y="30"/>
                      <a:pt x="42" y="30"/>
                      <a:pt x="43" y="30"/>
                    </a:cubicBezTo>
                    <a:cubicBezTo>
                      <a:pt x="43" y="30"/>
                      <a:pt x="43" y="29"/>
                      <a:pt x="44" y="29"/>
                    </a:cubicBezTo>
                    <a:cubicBezTo>
                      <a:pt x="45" y="28"/>
                      <a:pt x="45" y="28"/>
                      <a:pt x="46" y="27"/>
                    </a:cubicBezTo>
                    <a:cubicBezTo>
                      <a:pt x="47" y="28"/>
                      <a:pt x="47" y="28"/>
                      <a:pt x="47" y="28"/>
                    </a:cubicBezTo>
                    <a:cubicBezTo>
                      <a:pt x="39" y="41"/>
                      <a:pt x="39" y="41"/>
                      <a:pt x="39" y="41"/>
                    </a:cubicBezTo>
                    <a:cubicBezTo>
                      <a:pt x="37" y="40"/>
                      <a:pt x="37" y="40"/>
                      <a:pt x="37" y="40"/>
                    </a:cubicBezTo>
                    <a:cubicBezTo>
                      <a:pt x="37" y="40"/>
                      <a:pt x="38" y="39"/>
                      <a:pt x="38" y="38"/>
                    </a:cubicBezTo>
                    <a:cubicBezTo>
                      <a:pt x="38" y="37"/>
                      <a:pt x="39" y="37"/>
                      <a:pt x="39" y="37"/>
                    </a:cubicBezTo>
                    <a:cubicBezTo>
                      <a:pt x="39" y="36"/>
                      <a:pt x="39" y="35"/>
                      <a:pt x="38" y="35"/>
                    </a:cubicBezTo>
                    <a:cubicBezTo>
                      <a:pt x="38" y="35"/>
                      <a:pt x="38" y="34"/>
                      <a:pt x="37" y="34"/>
                    </a:cubicBezTo>
                    <a:cubicBezTo>
                      <a:pt x="9" y="15"/>
                      <a:pt x="9" y="15"/>
                      <a:pt x="9" y="15"/>
                    </a:cubicBezTo>
                    <a:cubicBezTo>
                      <a:pt x="8" y="16"/>
                      <a:pt x="8" y="16"/>
                      <a:pt x="8" y="16"/>
                    </a:cubicBezTo>
                    <a:cubicBezTo>
                      <a:pt x="8" y="16"/>
                      <a:pt x="7" y="17"/>
                      <a:pt x="7" y="17"/>
                    </a:cubicBezTo>
                    <a:cubicBezTo>
                      <a:pt x="6" y="18"/>
                      <a:pt x="6" y="19"/>
                      <a:pt x="6" y="19"/>
                    </a:cubicBezTo>
                    <a:cubicBezTo>
                      <a:pt x="6" y="20"/>
                      <a:pt x="6" y="20"/>
                      <a:pt x="6" y="21"/>
                    </a:cubicBezTo>
                    <a:cubicBezTo>
                      <a:pt x="6" y="22"/>
                      <a:pt x="7" y="23"/>
                      <a:pt x="7" y="24"/>
                    </a:cubicBezTo>
                    <a:cubicBezTo>
                      <a:pt x="8" y="25"/>
                      <a:pt x="8" y="25"/>
                      <a:pt x="9" y="26"/>
                    </a:cubicBezTo>
                    <a:cubicBezTo>
                      <a:pt x="9" y="27"/>
                      <a:pt x="10" y="28"/>
                      <a:pt x="11" y="28"/>
                    </a:cubicBezTo>
                    <a:cubicBezTo>
                      <a:pt x="10" y="30"/>
                      <a:pt x="10" y="30"/>
                      <a:pt x="10" y="30"/>
                    </a:cubicBezTo>
                    <a:cubicBezTo>
                      <a:pt x="0" y="23"/>
                      <a:pt x="0" y="23"/>
                      <a:pt x="0" y="23"/>
                    </a:cubicBezTo>
                    <a:cubicBezTo>
                      <a:pt x="16" y="0"/>
                      <a:pt x="16" y="0"/>
                      <a:pt x="16" y="0"/>
                    </a:cubicBezTo>
                    <a:lnTo>
                      <a:pt x="25"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6" name="Freeform 46"/>
              <p:cNvSpPr/>
              <p:nvPr/>
            </p:nvSpPr>
            <p:spPr bwMode="auto">
              <a:xfrm>
                <a:off x="-6686550" y="3268663"/>
                <a:ext cx="179388" cy="142875"/>
              </a:xfrm>
              <a:custGeom>
                <a:avLst/>
                <a:gdLst>
                  <a:gd name="T0" fmla="*/ 14 w 48"/>
                  <a:gd name="T1" fmla="*/ 1 h 38"/>
                  <a:gd name="T2" fmla="*/ 14 w 48"/>
                  <a:gd name="T3" fmla="*/ 2 h 38"/>
                  <a:gd name="T4" fmla="*/ 14 w 48"/>
                  <a:gd name="T5" fmla="*/ 4 h 38"/>
                  <a:gd name="T6" fmla="*/ 14 w 48"/>
                  <a:gd name="T7" fmla="*/ 5 h 38"/>
                  <a:gd name="T8" fmla="*/ 16 w 48"/>
                  <a:gd name="T9" fmla="*/ 7 h 38"/>
                  <a:gd name="T10" fmla="*/ 21 w 48"/>
                  <a:gd name="T11" fmla="*/ 13 h 38"/>
                  <a:gd name="T12" fmla="*/ 27 w 48"/>
                  <a:gd name="T13" fmla="*/ 19 h 38"/>
                  <a:gd name="T14" fmla="*/ 30 w 48"/>
                  <a:gd name="T15" fmla="*/ 22 h 38"/>
                  <a:gd name="T16" fmla="*/ 33 w 48"/>
                  <a:gd name="T17" fmla="*/ 23 h 38"/>
                  <a:gd name="T18" fmla="*/ 40 w 48"/>
                  <a:gd name="T19" fmla="*/ 26 h 38"/>
                  <a:gd name="T20" fmla="*/ 42 w 48"/>
                  <a:gd name="T21" fmla="*/ 26 h 38"/>
                  <a:gd name="T22" fmla="*/ 44 w 48"/>
                  <a:gd name="T23" fmla="*/ 26 h 38"/>
                  <a:gd name="T24" fmla="*/ 45 w 48"/>
                  <a:gd name="T25" fmla="*/ 24 h 38"/>
                  <a:gd name="T26" fmla="*/ 46 w 48"/>
                  <a:gd name="T27" fmla="*/ 23 h 38"/>
                  <a:gd name="T28" fmla="*/ 48 w 48"/>
                  <a:gd name="T29" fmla="*/ 24 h 38"/>
                  <a:gd name="T30" fmla="*/ 42 w 48"/>
                  <a:gd name="T31" fmla="*/ 38 h 38"/>
                  <a:gd name="T32" fmla="*/ 40 w 48"/>
                  <a:gd name="T33" fmla="*/ 37 h 38"/>
                  <a:gd name="T34" fmla="*/ 41 w 48"/>
                  <a:gd name="T35" fmla="*/ 35 h 38"/>
                  <a:gd name="T36" fmla="*/ 41 w 48"/>
                  <a:gd name="T37" fmla="*/ 33 h 38"/>
                  <a:gd name="T38" fmla="*/ 40 w 48"/>
                  <a:gd name="T39" fmla="*/ 32 h 38"/>
                  <a:gd name="T40" fmla="*/ 39 w 48"/>
                  <a:gd name="T41" fmla="*/ 31 h 38"/>
                  <a:gd name="T42" fmla="*/ 29 w 48"/>
                  <a:gd name="T43" fmla="*/ 27 h 38"/>
                  <a:gd name="T44" fmla="*/ 27 w 48"/>
                  <a:gd name="T45" fmla="*/ 27 h 38"/>
                  <a:gd name="T46" fmla="*/ 24 w 48"/>
                  <a:gd name="T47" fmla="*/ 27 h 38"/>
                  <a:gd name="T48" fmla="*/ 16 w 48"/>
                  <a:gd name="T49" fmla="*/ 27 h 38"/>
                  <a:gd name="T50" fmla="*/ 9 w 48"/>
                  <a:gd name="T51" fmla="*/ 27 h 38"/>
                  <a:gd name="T52" fmla="*/ 6 w 48"/>
                  <a:gd name="T53" fmla="*/ 27 h 38"/>
                  <a:gd name="T54" fmla="*/ 4 w 48"/>
                  <a:gd name="T55" fmla="*/ 28 h 38"/>
                  <a:gd name="T56" fmla="*/ 3 w 48"/>
                  <a:gd name="T57" fmla="*/ 29 h 38"/>
                  <a:gd name="T58" fmla="*/ 2 w 48"/>
                  <a:gd name="T59" fmla="*/ 30 h 38"/>
                  <a:gd name="T60" fmla="*/ 0 w 48"/>
                  <a:gd name="T61" fmla="*/ 29 h 38"/>
                  <a:gd name="T62" fmla="*/ 5 w 48"/>
                  <a:gd name="T63" fmla="*/ 16 h 38"/>
                  <a:gd name="T64" fmla="*/ 7 w 48"/>
                  <a:gd name="T65" fmla="*/ 17 h 38"/>
                  <a:gd name="T66" fmla="*/ 6 w 48"/>
                  <a:gd name="T67" fmla="*/ 20 h 38"/>
                  <a:gd name="T68" fmla="*/ 7 w 48"/>
                  <a:gd name="T69" fmla="*/ 21 h 38"/>
                  <a:gd name="T70" fmla="*/ 8 w 48"/>
                  <a:gd name="T71" fmla="*/ 22 h 38"/>
                  <a:gd name="T72" fmla="*/ 9 w 48"/>
                  <a:gd name="T73" fmla="*/ 22 h 38"/>
                  <a:gd name="T74" fmla="*/ 11 w 48"/>
                  <a:gd name="T75" fmla="*/ 22 h 38"/>
                  <a:gd name="T76" fmla="*/ 13 w 48"/>
                  <a:gd name="T77" fmla="*/ 22 h 38"/>
                  <a:gd name="T78" fmla="*/ 18 w 48"/>
                  <a:gd name="T79" fmla="*/ 22 h 38"/>
                  <a:gd name="T80" fmla="*/ 26 w 48"/>
                  <a:gd name="T81" fmla="*/ 21 h 38"/>
                  <a:gd name="T82" fmla="*/ 17 w 48"/>
                  <a:gd name="T83" fmla="*/ 12 h 38"/>
                  <a:gd name="T84" fmla="*/ 13 w 48"/>
                  <a:gd name="T85" fmla="*/ 8 h 38"/>
                  <a:gd name="T86" fmla="*/ 12 w 48"/>
                  <a:gd name="T87" fmla="*/ 8 h 38"/>
                  <a:gd name="T88" fmla="*/ 11 w 48"/>
                  <a:gd name="T89" fmla="*/ 9 h 38"/>
                  <a:gd name="T90" fmla="*/ 10 w 48"/>
                  <a:gd name="T91" fmla="*/ 10 h 38"/>
                  <a:gd name="T92" fmla="*/ 9 w 48"/>
                  <a:gd name="T93" fmla="*/ 11 h 38"/>
                  <a:gd name="T94" fmla="*/ 8 w 48"/>
                  <a:gd name="T95" fmla="*/ 11 h 38"/>
                  <a:gd name="T96" fmla="*/ 12 w 48"/>
                  <a:gd name="T97" fmla="*/ 0 h 38"/>
                  <a:gd name="T98" fmla="*/ 14 w 48"/>
                  <a:gd name="T9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8" h="38">
                    <a:moveTo>
                      <a:pt x="14" y="1"/>
                    </a:moveTo>
                    <a:cubicBezTo>
                      <a:pt x="14" y="1"/>
                      <a:pt x="14" y="2"/>
                      <a:pt x="14" y="2"/>
                    </a:cubicBezTo>
                    <a:cubicBezTo>
                      <a:pt x="14" y="3"/>
                      <a:pt x="14" y="3"/>
                      <a:pt x="14" y="4"/>
                    </a:cubicBezTo>
                    <a:cubicBezTo>
                      <a:pt x="14" y="4"/>
                      <a:pt x="14" y="5"/>
                      <a:pt x="14" y="5"/>
                    </a:cubicBezTo>
                    <a:cubicBezTo>
                      <a:pt x="15" y="5"/>
                      <a:pt x="15" y="6"/>
                      <a:pt x="16" y="7"/>
                    </a:cubicBezTo>
                    <a:cubicBezTo>
                      <a:pt x="17" y="9"/>
                      <a:pt x="19" y="11"/>
                      <a:pt x="21" y="13"/>
                    </a:cubicBezTo>
                    <a:cubicBezTo>
                      <a:pt x="22" y="14"/>
                      <a:pt x="25" y="17"/>
                      <a:pt x="27" y="19"/>
                    </a:cubicBezTo>
                    <a:cubicBezTo>
                      <a:pt x="28" y="20"/>
                      <a:pt x="29" y="21"/>
                      <a:pt x="30" y="22"/>
                    </a:cubicBezTo>
                    <a:cubicBezTo>
                      <a:pt x="30" y="22"/>
                      <a:pt x="31" y="22"/>
                      <a:pt x="33" y="23"/>
                    </a:cubicBezTo>
                    <a:cubicBezTo>
                      <a:pt x="40" y="26"/>
                      <a:pt x="40" y="26"/>
                      <a:pt x="40" y="26"/>
                    </a:cubicBezTo>
                    <a:cubicBezTo>
                      <a:pt x="41" y="26"/>
                      <a:pt x="41" y="26"/>
                      <a:pt x="42" y="26"/>
                    </a:cubicBezTo>
                    <a:cubicBezTo>
                      <a:pt x="43" y="26"/>
                      <a:pt x="43" y="26"/>
                      <a:pt x="44" y="26"/>
                    </a:cubicBezTo>
                    <a:cubicBezTo>
                      <a:pt x="44" y="26"/>
                      <a:pt x="44" y="25"/>
                      <a:pt x="45" y="24"/>
                    </a:cubicBezTo>
                    <a:cubicBezTo>
                      <a:pt x="45" y="24"/>
                      <a:pt x="46" y="23"/>
                      <a:pt x="46" y="23"/>
                    </a:cubicBezTo>
                    <a:cubicBezTo>
                      <a:pt x="48" y="24"/>
                      <a:pt x="48" y="24"/>
                      <a:pt x="48" y="24"/>
                    </a:cubicBezTo>
                    <a:cubicBezTo>
                      <a:pt x="42" y="38"/>
                      <a:pt x="42" y="38"/>
                      <a:pt x="42" y="38"/>
                    </a:cubicBezTo>
                    <a:cubicBezTo>
                      <a:pt x="40" y="37"/>
                      <a:pt x="40" y="37"/>
                      <a:pt x="40" y="37"/>
                    </a:cubicBezTo>
                    <a:cubicBezTo>
                      <a:pt x="40" y="36"/>
                      <a:pt x="40" y="36"/>
                      <a:pt x="41" y="35"/>
                    </a:cubicBezTo>
                    <a:cubicBezTo>
                      <a:pt x="41" y="34"/>
                      <a:pt x="41" y="34"/>
                      <a:pt x="41" y="33"/>
                    </a:cubicBezTo>
                    <a:cubicBezTo>
                      <a:pt x="41" y="33"/>
                      <a:pt x="41" y="32"/>
                      <a:pt x="40" y="32"/>
                    </a:cubicBezTo>
                    <a:cubicBezTo>
                      <a:pt x="40" y="31"/>
                      <a:pt x="39" y="31"/>
                      <a:pt x="39" y="31"/>
                    </a:cubicBezTo>
                    <a:cubicBezTo>
                      <a:pt x="29" y="27"/>
                      <a:pt x="29" y="27"/>
                      <a:pt x="29" y="27"/>
                    </a:cubicBezTo>
                    <a:cubicBezTo>
                      <a:pt x="29" y="27"/>
                      <a:pt x="28" y="27"/>
                      <a:pt x="27" y="27"/>
                    </a:cubicBezTo>
                    <a:cubicBezTo>
                      <a:pt x="26" y="27"/>
                      <a:pt x="25" y="27"/>
                      <a:pt x="24" y="27"/>
                    </a:cubicBezTo>
                    <a:cubicBezTo>
                      <a:pt x="22" y="27"/>
                      <a:pt x="19" y="27"/>
                      <a:pt x="16" y="27"/>
                    </a:cubicBezTo>
                    <a:cubicBezTo>
                      <a:pt x="13" y="27"/>
                      <a:pt x="11" y="27"/>
                      <a:pt x="9" y="27"/>
                    </a:cubicBezTo>
                    <a:cubicBezTo>
                      <a:pt x="8" y="27"/>
                      <a:pt x="7" y="27"/>
                      <a:pt x="6" y="27"/>
                    </a:cubicBezTo>
                    <a:cubicBezTo>
                      <a:pt x="5" y="27"/>
                      <a:pt x="5" y="27"/>
                      <a:pt x="4" y="28"/>
                    </a:cubicBezTo>
                    <a:cubicBezTo>
                      <a:pt x="4" y="28"/>
                      <a:pt x="3" y="28"/>
                      <a:pt x="3" y="29"/>
                    </a:cubicBezTo>
                    <a:cubicBezTo>
                      <a:pt x="2" y="29"/>
                      <a:pt x="2" y="29"/>
                      <a:pt x="2" y="30"/>
                    </a:cubicBezTo>
                    <a:cubicBezTo>
                      <a:pt x="0" y="29"/>
                      <a:pt x="0" y="29"/>
                      <a:pt x="0" y="29"/>
                    </a:cubicBezTo>
                    <a:cubicBezTo>
                      <a:pt x="5" y="16"/>
                      <a:pt x="5" y="16"/>
                      <a:pt x="5" y="16"/>
                    </a:cubicBezTo>
                    <a:cubicBezTo>
                      <a:pt x="7" y="17"/>
                      <a:pt x="7" y="17"/>
                      <a:pt x="7" y="17"/>
                    </a:cubicBezTo>
                    <a:cubicBezTo>
                      <a:pt x="7" y="18"/>
                      <a:pt x="6" y="19"/>
                      <a:pt x="6" y="20"/>
                    </a:cubicBezTo>
                    <a:cubicBezTo>
                      <a:pt x="6" y="21"/>
                      <a:pt x="7" y="21"/>
                      <a:pt x="7" y="21"/>
                    </a:cubicBezTo>
                    <a:cubicBezTo>
                      <a:pt x="7" y="22"/>
                      <a:pt x="7" y="22"/>
                      <a:pt x="8" y="22"/>
                    </a:cubicBezTo>
                    <a:cubicBezTo>
                      <a:pt x="8" y="22"/>
                      <a:pt x="8" y="22"/>
                      <a:pt x="9" y="22"/>
                    </a:cubicBezTo>
                    <a:cubicBezTo>
                      <a:pt x="9" y="22"/>
                      <a:pt x="10" y="22"/>
                      <a:pt x="11" y="22"/>
                    </a:cubicBezTo>
                    <a:cubicBezTo>
                      <a:pt x="11" y="22"/>
                      <a:pt x="12" y="22"/>
                      <a:pt x="13" y="22"/>
                    </a:cubicBezTo>
                    <a:cubicBezTo>
                      <a:pt x="15" y="22"/>
                      <a:pt x="17" y="22"/>
                      <a:pt x="18" y="22"/>
                    </a:cubicBezTo>
                    <a:cubicBezTo>
                      <a:pt x="20" y="22"/>
                      <a:pt x="23" y="21"/>
                      <a:pt x="26" y="21"/>
                    </a:cubicBezTo>
                    <a:cubicBezTo>
                      <a:pt x="22" y="17"/>
                      <a:pt x="19" y="14"/>
                      <a:pt x="17" y="12"/>
                    </a:cubicBezTo>
                    <a:cubicBezTo>
                      <a:pt x="15" y="10"/>
                      <a:pt x="14" y="8"/>
                      <a:pt x="13" y="8"/>
                    </a:cubicBezTo>
                    <a:cubicBezTo>
                      <a:pt x="13" y="8"/>
                      <a:pt x="12" y="8"/>
                      <a:pt x="12" y="8"/>
                    </a:cubicBezTo>
                    <a:cubicBezTo>
                      <a:pt x="12" y="8"/>
                      <a:pt x="11" y="9"/>
                      <a:pt x="11" y="9"/>
                    </a:cubicBezTo>
                    <a:cubicBezTo>
                      <a:pt x="11" y="9"/>
                      <a:pt x="10" y="10"/>
                      <a:pt x="10" y="10"/>
                    </a:cubicBezTo>
                    <a:cubicBezTo>
                      <a:pt x="10" y="11"/>
                      <a:pt x="10" y="11"/>
                      <a:pt x="9" y="11"/>
                    </a:cubicBezTo>
                    <a:cubicBezTo>
                      <a:pt x="8" y="11"/>
                      <a:pt x="8" y="11"/>
                      <a:pt x="8" y="11"/>
                    </a:cubicBezTo>
                    <a:cubicBezTo>
                      <a:pt x="12" y="0"/>
                      <a:pt x="12" y="0"/>
                      <a:pt x="12" y="0"/>
                    </a:cubicBezTo>
                    <a:lnTo>
                      <a:pt x="1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7" name="Freeform 47"/>
              <p:cNvSpPr>
                <a:spLocks noEditPoints="1"/>
              </p:cNvSpPr>
              <p:nvPr/>
            </p:nvSpPr>
            <p:spPr bwMode="auto">
              <a:xfrm>
                <a:off x="-7880350" y="4138613"/>
                <a:ext cx="63500" cy="98425"/>
              </a:xfrm>
              <a:custGeom>
                <a:avLst/>
                <a:gdLst>
                  <a:gd name="T0" fmla="*/ 9 w 17"/>
                  <a:gd name="T1" fmla="*/ 24 h 26"/>
                  <a:gd name="T2" fmla="*/ 16 w 17"/>
                  <a:gd name="T3" fmla="*/ 13 h 26"/>
                  <a:gd name="T4" fmla="*/ 10 w 17"/>
                  <a:gd name="T5" fmla="*/ 0 h 26"/>
                  <a:gd name="T6" fmla="*/ 9 w 17"/>
                  <a:gd name="T7" fmla="*/ 0 h 26"/>
                  <a:gd name="T8" fmla="*/ 9 w 17"/>
                  <a:gd name="T9" fmla="*/ 2 h 26"/>
                  <a:gd name="T10" fmla="*/ 10 w 17"/>
                  <a:gd name="T11" fmla="*/ 2 h 26"/>
                  <a:gd name="T12" fmla="*/ 12 w 17"/>
                  <a:gd name="T13" fmla="*/ 10 h 26"/>
                  <a:gd name="T14" fmla="*/ 11 w 17"/>
                  <a:gd name="T15" fmla="*/ 14 h 26"/>
                  <a:gd name="T16" fmla="*/ 9 w 17"/>
                  <a:gd name="T17" fmla="*/ 15 h 26"/>
                  <a:gd name="T18" fmla="*/ 9 w 17"/>
                  <a:gd name="T19" fmla="*/ 17 h 26"/>
                  <a:gd name="T20" fmla="*/ 10 w 17"/>
                  <a:gd name="T21" fmla="*/ 16 h 26"/>
                  <a:gd name="T22" fmla="*/ 9 w 17"/>
                  <a:gd name="T23" fmla="*/ 19 h 26"/>
                  <a:gd name="T24" fmla="*/ 9 w 17"/>
                  <a:gd name="T25" fmla="*/ 24 h 26"/>
                  <a:gd name="T26" fmla="*/ 1 w 17"/>
                  <a:gd name="T27" fmla="*/ 26 h 26"/>
                  <a:gd name="T28" fmla="*/ 9 w 17"/>
                  <a:gd name="T29" fmla="*/ 24 h 26"/>
                  <a:gd name="T30" fmla="*/ 9 w 17"/>
                  <a:gd name="T31" fmla="*/ 19 h 26"/>
                  <a:gd name="T32" fmla="*/ 0 w 17"/>
                  <a:gd name="T33" fmla="*/ 25 h 26"/>
                  <a:gd name="T34" fmla="*/ 1 w 17"/>
                  <a:gd name="T35" fmla="*/ 26 h 26"/>
                  <a:gd name="T36" fmla="*/ 9 w 17"/>
                  <a:gd name="T37" fmla="*/ 0 h 26"/>
                  <a:gd name="T38" fmla="*/ 1 w 17"/>
                  <a:gd name="T39" fmla="*/ 7 h 26"/>
                  <a:gd name="T40" fmla="*/ 6 w 17"/>
                  <a:gd name="T41" fmla="*/ 17 h 26"/>
                  <a:gd name="T42" fmla="*/ 9 w 17"/>
                  <a:gd name="T43" fmla="*/ 17 h 26"/>
                  <a:gd name="T44" fmla="*/ 9 w 17"/>
                  <a:gd name="T45" fmla="*/ 15 h 26"/>
                  <a:gd name="T46" fmla="*/ 7 w 17"/>
                  <a:gd name="T47" fmla="*/ 15 h 26"/>
                  <a:gd name="T48" fmla="*/ 6 w 17"/>
                  <a:gd name="T49" fmla="*/ 8 h 26"/>
                  <a:gd name="T50" fmla="*/ 9 w 17"/>
                  <a:gd name="T51" fmla="*/ 2 h 26"/>
                  <a:gd name="T52" fmla="*/ 9 w 17"/>
                  <a:gd name="T5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6">
                    <a:moveTo>
                      <a:pt x="9" y="24"/>
                    </a:moveTo>
                    <a:cubicBezTo>
                      <a:pt x="13" y="22"/>
                      <a:pt x="15" y="18"/>
                      <a:pt x="16" y="13"/>
                    </a:cubicBezTo>
                    <a:cubicBezTo>
                      <a:pt x="17" y="6"/>
                      <a:pt x="15" y="2"/>
                      <a:pt x="10" y="0"/>
                    </a:cubicBezTo>
                    <a:cubicBezTo>
                      <a:pt x="10" y="0"/>
                      <a:pt x="9" y="0"/>
                      <a:pt x="9" y="0"/>
                    </a:cubicBezTo>
                    <a:cubicBezTo>
                      <a:pt x="9" y="2"/>
                      <a:pt x="9" y="2"/>
                      <a:pt x="9" y="2"/>
                    </a:cubicBezTo>
                    <a:cubicBezTo>
                      <a:pt x="9" y="2"/>
                      <a:pt x="10" y="2"/>
                      <a:pt x="10" y="2"/>
                    </a:cubicBezTo>
                    <a:cubicBezTo>
                      <a:pt x="12" y="2"/>
                      <a:pt x="13" y="5"/>
                      <a:pt x="12" y="10"/>
                    </a:cubicBezTo>
                    <a:cubicBezTo>
                      <a:pt x="12" y="11"/>
                      <a:pt x="11" y="13"/>
                      <a:pt x="11" y="14"/>
                    </a:cubicBezTo>
                    <a:cubicBezTo>
                      <a:pt x="10" y="15"/>
                      <a:pt x="9" y="15"/>
                      <a:pt x="9" y="15"/>
                    </a:cubicBezTo>
                    <a:cubicBezTo>
                      <a:pt x="9" y="17"/>
                      <a:pt x="9" y="17"/>
                      <a:pt x="9" y="17"/>
                    </a:cubicBezTo>
                    <a:cubicBezTo>
                      <a:pt x="9" y="16"/>
                      <a:pt x="10" y="16"/>
                      <a:pt x="10" y="16"/>
                    </a:cubicBezTo>
                    <a:cubicBezTo>
                      <a:pt x="10" y="17"/>
                      <a:pt x="9" y="18"/>
                      <a:pt x="9" y="19"/>
                    </a:cubicBezTo>
                    <a:lnTo>
                      <a:pt x="9" y="24"/>
                    </a:lnTo>
                    <a:close/>
                    <a:moveTo>
                      <a:pt x="1" y="26"/>
                    </a:moveTo>
                    <a:cubicBezTo>
                      <a:pt x="4" y="26"/>
                      <a:pt x="7" y="25"/>
                      <a:pt x="9" y="24"/>
                    </a:cubicBezTo>
                    <a:cubicBezTo>
                      <a:pt x="9" y="19"/>
                      <a:pt x="9" y="19"/>
                      <a:pt x="9" y="19"/>
                    </a:cubicBezTo>
                    <a:cubicBezTo>
                      <a:pt x="7" y="22"/>
                      <a:pt x="4" y="24"/>
                      <a:pt x="0" y="25"/>
                    </a:cubicBezTo>
                    <a:cubicBezTo>
                      <a:pt x="1" y="26"/>
                      <a:pt x="1" y="26"/>
                      <a:pt x="1" y="26"/>
                    </a:cubicBezTo>
                    <a:close/>
                    <a:moveTo>
                      <a:pt x="9" y="0"/>
                    </a:moveTo>
                    <a:cubicBezTo>
                      <a:pt x="5" y="0"/>
                      <a:pt x="2" y="3"/>
                      <a:pt x="1" y="7"/>
                    </a:cubicBezTo>
                    <a:cubicBezTo>
                      <a:pt x="0" y="12"/>
                      <a:pt x="2" y="15"/>
                      <a:pt x="6" y="17"/>
                    </a:cubicBezTo>
                    <a:cubicBezTo>
                      <a:pt x="7" y="17"/>
                      <a:pt x="8" y="17"/>
                      <a:pt x="9" y="17"/>
                    </a:cubicBezTo>
                    <a:cubicBezTo>
                      <a:pt x="9" y="15"/>
                      <a:pt x="9" y="15"/>
                      <a:pt x="9" y="15"/>
                    </a:cubicBezTo>
                    <a:cubicBezTo>
                      <a:pt x="8" y="15"/>
                      <a:pt x="8" y="15"/>
                      <a:pt x="7" y="15"/>
                    </a:cubicBezTo>
                    <a:cubicBezTo>
                      <a:pt x="6" y="15"/>
                      <a:pt x="5" y="12"/>
                      <a:pt x="6" y="8"/>
                    </a:cubicBezTo>
                    <a:cubicBezTo>
                      <a:pt x="7" y="4"/>
                      <a:pt x="8" y="2"/>
                      <a:pt x="9" y="2"/>
                    </a:cubicBez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48"/>
              <p:cNvSpPr/>
              <p:nvPr/>
            </p:nvSpPr>
            <p:spPr bwMode="auto">
              <a:xfrm>
                <a:off x="-7780338" y="4160838"/>
                <a:ext cx="60325" cy="101600"/>
              </a:xfrm>
              <a:custGeom>
                <a:avLst/>
                <a:gdLst>
                  <a:gd name="T0" fmla="*/ 2 w 16"/>
                  <a:gd name="T1" fmla="*/ 26 h 27"/>
                  <a:gd name="T2" fmla="*/ 6 w 16"/>
                  <a:gd name="T3" fmla="*/ 27 h 27"/>
                  <a:gd name="T4" fmla="*/ 16 w 16"/>
                  <a:gd name="T5" fmla="*/ 3 h 27"/>
                  <a:gd name="T6" fmla="*/ 16 w 16"/>
                  <a:gd name="T7" fmla="*/ 2 h 27"/>
                  <a:gd name="T8" fmla="*/ 1 w 16"/>
                  <a:gd name="T9" fmla="*/ 0 h 27"/>
                  <a:gd name="T10" fmla="*/ 0 w 16"/>
                  <a:gd name="T11" fmla="*/ 7 h 27"/>
                  <a:gd name="T12" fmla="*/ 1 w 16"/>
                  <a:gd name="T13" fmla="*/ 7 h 27"/>
                  <a:gd name="T14" fmla="*/ 2 w 16"/>
                  <a:gd name="T15" fmla="*/ 5 h 27"/>
                  <a:gd name="T16" fmla="*/ 5 w 16"/>
                  <a:gd name="T17" fmla="*/ 5 h 27"/>
                  <a:gd name="T18" fmla="*/ 12 w 16"/>
                  <a:gd name="T19" fmla="*/ 6 h 27"/>
                  <a:gd name="T20" fmla="*/ 2 w 16"/>
                  <a:gd name="T21"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7">
                    <a:moveTo>
                      <a:pt x="2" y="26"/>
                    </a:moveTo>
                    <a:cubicBezTo>
                      <a:pt x="6" y="27"/>
                      <a:pt x="6" y="27"/>
                      <a:pt x="6" y="27"/>
                    </a:cubicBezTo>
                    <a:cubicBezTo>
                      <a:pt x="16" y="3"/>
                      <a:pt x="16" y="3"/>
                      <a:pt x="16" y="3"/>
                    </a:cubicBezTo>
                    <a:cubicBezTo>
                      <a:pt x="16" y="2"/>
                      <a:pt x="16" y="2"/>
                      <a:pt x="16" y="2"/>
                    </a:cubicBezTo>
                    <a:cubicBezTo>
                      <a:pt x="1" y="0"/>
                      <a:pt x="1" y="0"/>
                      <a:pt x="1" y="0"/>
                    </a:cubicBezTo>
                    <a:cubicBezTo>
                      <a:pt x="0" y="7"/>
                      <a:pt x="0" y="7"/>
                      <a:pt x="0" y="7"/>
                    </a:cubicBezTo>
                    <a:cubicBezTo>
                      <a:pt x="1" y="7"/>
                      <a:pt x="1" y="7"/>
                      <a:pt x="1" y="7"/>
                    </a:cubicBezTo>
                    <a:cubicBezTo>
                      <a:pt x="2" y="6"/>
                      <a:pt x="2" y="5"/>
                      <a:pt x="2" y="5"/>
                    </a:cubicBezTo>
                    <a:cubicBezTo>
                      <a:pt x="3" y="5"/>
                      <a:pt x="3" y="5"/>
                      <a:pt x="5" y="5"/>
                    </a:cubicBezTo>
                    <a:cubicBezTo>
                      <a:pt x="12" y="6"/>
                      <a:pt x="12" y="6"/>
                      <a:pt x="12" y="6"/>
                    </a:cubicBezTo>
                    <a:lnTo>
                      <a:pt x="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49"/>
              <p:cNvSpPr>
                <a:spLocks noEditPoints="1"/>
              </p:cNvSpPr>
              <p:nvPr/>
            </p:nvSpPr>
            <p:spPr bwMode="auto">
              <a:xfrm>
                <a:off x="-7689850" y="4187825"/>
                <a:ext cx="63500" cy="96838"/>
              </a:xfrm>
              <a:custGeom>
                <a:avLst/>
                <a:gdLst>
                  <a:gd name="T0" fmla="*/ 16 w 17"/>
                  <a:gd name="T1" fmla="*/ 0 h 26"/>
                  <a:gd name="T2" fmla="*/ 8 w 17"/>
                  <a:gd name="T3" fmla="*/ 2 h 26"/>
                  <a:gd name="T4" fmla="*/ 8 w 17"/>
                  <a:gd name="T5" fmla="*/ 7 h 26"/>
                  <a:gd name="T6" fmla="*/ 17 w 17"/>
                  <a:gd name="T7" fmla="*/ 1 h 26"/>
                  <a:gd name="T8" fmla="*/ 16 w 17"/>
                  <a:gd name="T9" fmla="*/ 0 h 26"/>
                  <a:gd name="T10" fmla="*/ 8 w 17"/>
                  <a:gd name="T11" fmla="*/ 25 h 26"/>
                  <a:gd name="T12" fmla="*/ 16 w 17"/>
                  <a:gd name="T13" fmla="*/ 18 h 26"/>
                  <a:gd name="T14" fmla="*/ 11 w 17"/>
                  <a:gd name="T15" fmla="*/ 9 h 26"/>
                  <a:gd name="T16" fmla="*/ 8 w 17"/>
                  <a:gd name="T17" fmla="*/ 9 h 26"/>
                  <a:gd name="T18" fmla="*/ 8 w 17"/>
                  <a:gd name="T19" fmla="*/ 11 h 26"/>
                  <a:gd name="T20" fmla="*/ 9 w 17"/>
                  <a:gd name="T21" fmla="*/ 11 h 26"/>
                  <a:gd name="T22" fmla="*/ 11 w 17"/>
                  <a:gd name="T23" fmla="*/ 18 h 26"/>
                  <a:gd name="T24" fmla="*/ 8 w 17"/>
                  <a:gd name="T25" fmla="*/ 24 h 26"/>
                  <a:gd name="T26" fmla="*/ 8 w 17"/>
                  <a:gd name="T27" fmla="*/ 25 h 26"/>
                  <a:gd name="T28" fmla="*/ 8 w 17"/>
                  <a:gd name="T29" fmla="*/ 2 h 26"/>
                  <a:gd name="T30" fmla="*/ 1 w 17"/>
                  <a:gd name="T31" fmla="*/ 13 h 26"/>
                  <a:gd name="T32" fmla="*/ 7 w 17"/>
                  <a:gd name="T33" fmla="*/ 25 h 26"/>
                  <a:gd name="T34" fmla="*/ 8 w 17"/>
                  <a:gd name="T35" fmla="*/ 25 h 26"/>
                  <a:gd name="T36" fmla="*/ 8 w 17"/>
                  <a:gd name="T37" fmla="*/ 24 h 26"/>
                  <a:gd name="T38" fmla="*/ 7 w 17"/>
                  <a:gd name="T39" fmla="*/ 24 h 26"/>
                  <a:gd name="T40" fmla="*/ 5 w 17"/>
                  <a:gd name="T41" fmla="*/ 15 h 26"/>
                  <a:gd name="T42" fmla="*/ 6 w 17"/>
                  <a:gd name="T43" fmla="*/ 12 h 26"/>
                  <a:gd name="T44" fmla="*/ 6 w 17"/>
                  <a:gd name="T45" fmla="*/ 12 h 26"/>
                  <a:gd name="T46" fmla="*/ 8 w 17"/>
                  <a:gd name="T47" fmla="*/ 11 h 26"/>
                  <a:gd name="T48" fmla="*/ 8 w 17"/>
                  <a:gd name="T49" fmla="*/ 9 h 26"/>
                  <a:gd name="T50" fmla="*/ 7 w 17"/>
                  <a:gd name="T51" fmla="*/ 10 h 26"/>
                  <a:gd name="T52" fmla="*/ 8 w 17"/>
                  <a:gd name="T53" fmla="*/ 7 h 26"/>
                  <a:gd name="T54" fmla="*/ 8 w 17"/>
                  <a:gd name="T55"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 h="26">
                    <a:moveTo>
                      <a:pt x="16" y="0"/>
                    </a:moveTo>
                    <a:cubicBezTo>
                      <a:pt x="13" y="0"/>
                      <a:pt x="10" y="0"/>
                      <a:pt x="8" y="2"/>
                    </a:cubicBezTo>
                    <a:cubicBezTo>
                      <a:pt x="8" y="7"/>
                      <a:pt x="8" y="7"/>
                      <a:pt x="8" y="7"/>
                    </a:cubicBezTo>
                    <a:cubicBezTo>
                      <a:pt x="10" y="4"/>
                      <a:pt x="13" y="2"/>
                      <a:pt x="17" y="1"/>
                    </a:cubicBezTo>
                    <a:cubicBezTo>
                      <a:pt x="16" y="0"/>
                      <a:pt x="16" y="0"/>
                      <a:pt x="16" y="0"/>
                    </a:cubicBezTo>
                    <a:close/>
                    <a:moveTo>
                      <a:pt x="8" y="25"/>
                    </a:moveTo>
                    <a:cubicBezTo>
                      <a:pt x="12" y="26"/>
                      <a:pt x="15" y="23"/>
                      <a:pt x="16" y="18"/>
                    </a:cubicBezTo>
                    <a:cubicBezTo>
                      <a:pt x="17" y="13"/>
                      <a:pt x="15" y="10"/>
                      <a:pt x="11" y="9"/>
                    </a:cubicBezTo>
                    <a:cubicBezTo>
                      <a:pt x="10" y="9"/>
                      <a:pt x="9" y="9"/>
                      <a:pt x="8" y="9"/>
                    </a:cubicBezTo>
                    <a:cubicBezTo>
                      <a:pt x="8" y="11"/>
                      <a:pt x="8" y="11"/>
                      <a:pt x="8" y="11"/>
                    </a:cubicBezTo>
                    <a:cubicBezTo>
                      <a:pt x="9" y="11"/>
                      <a:pt x="9" y="11"/>
                      <a:pt x="9" y="11"/>
                    </a:cubicBezTo>
                    <a:cubicBezTo>
                      <a:pt x="11" y="11"/>
                      <a:pt x="12" y="13"/>
                      <a:pt x="11" y="18"/>
                    </a:cubicBezTo>
                    <a:cubicBezTo>
                      <a:pt x="10" y="21"/>
                      <a:pt x="10" y="23"/>
                      <a:pt x="8" y="24"/>
                    </a:cubicBezTo>
                    <a:lnTo>
                      <a:pt x="8" y="25"/>
                    </a:lnTo>
                    <a:close/>
                    <a:moveTo>
                      <a:pt x="8" y="2"/>
                    </a:moveTo>
                    <a:cubicBezTo>
                      <a:pt x="4" y="4"/>
                      <a:pt x="2" y="8"/>
                      <a:pt x="1" y="13"/>
                    </a:cubicBezTo>
                    <a:cubicBezTo>
                      <a:pt x="0" y="20"/>
                      <a:pt x="2" y="24"/>
                      <a:pt x="7" y="25"/>
                    </a:cubicBezTo>
                    <a:cubicBezTo>
                      <a:pt x="7" y="25"/>
                      <a:pt x="8" y="25"/>
                      <a:pt x="8" y="25"/>
                    </a:cubicBezTo>
                    <a:cubicBezTo>
                      <a:pt x="8" y="24"/>
                      <a:pt x="8" y="24"/>
                      <a:pt x="8" y="24"/>
                    </a:cubicBezTo>
                    <a:cubicBezTo>
                      <a:pt x="8" y="24"/>
                      <a:pt x="7" y="24"/>
                      <a:pt x="7" y="24"/>
                    </a:cubicBezTo>
                    <a:cubicBezTo>
                      <a:pt x="5" y="23"/>
                      <a:pt x="4" y="21"/>
                      <a:pt x="5" y="15"/>
                    </a:cubicBezTo>
                    <a:cubicBezTo>
                      <a:pt x="5" y="14"/>
                      <a:pt x="6" y="13"/>
                      <a:pt x="6" y="12"/>
                    </a:cubicBezTo>
                    <a:cubicBezTo>
                      <a:pt x="6" y="12"/>
                      <a:pt x="6" y="12"/>
                      <a:pt x="6" y="12"/>
                    </a:cubicBezTo>
                    <a:cubicBezTo>
                      <a:pt x="7" y="11"/>
                      <a:pt x="7" y="11"/>
                      <a:pt x="8" y="11"/>
                    </a:cubicBezTo>
                    <a:cubicBezTo>
                      <a:pt x="8" y="9"/>
                      <a:pt x="8" y="9"/>
                      <a:pt x="8" y="9"/>
                    </a:cubicBezTo>
                    <a:cubicBezTo>
                      <a:pt x="8" y="9"/>
                      <a:pt x="7" y="10"/>
                      <a:pt x="7" y="10"/>
                    </a:cubicBezTo>
                    <a:cubicBezTo>
                      <a:pt x="7" y="9"/>
                      <a:pt x="8" y="8"/>
                      <a:pt x="8" y="7"/>
                    </a:cubicBezTo>
                    <a:lnTo>
                      <a:pt x="8"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Rectangle 50"/>
              <p:cNvSpPr>
                <a:spLocks noChangeArrowheads="1"/>
              </p:cNvSpPr>
              <p:nvPr/>
            </p:nvSpPr>
            <p:spPr bwMode="auto">
              <a:xfrm>
                <a:off x="-7599363" y="4254500"/>
                <a:ext cx="22225" cy="12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61" name="Freeform 51"/>
              <p:cNvSpPr/>
              <p:nvPr/>
            </p:nvSpPr>
            <p:spPr bwMode="auto">
              <a:xfrm>
                <a:off x="-7546975" y="4191000"/>
                <a:ext cx="49213" cy="101600"/>
              </a:xfrm>
              <a:custGeom>
                <a:avLst/>
                <a:gdLst>
                  <a:gd name="T0" fmla="*/ 10 w 13"/>
                  <a:gd name="T1" fmla="*/ 0 h 27"/>
                  <a:gd name="T2" fmla="*/ 8 w 13"/>
                  <a:gd name="T3" fmla="*/ 0 h 27"/>
                  <a:gd name="T4" fmla="*/ 0 w 13"/>
                  <a:gd name="T5" fmla="*/ 5 h 27"/>
                  <a:gd name="T6" fmla="*/ 0 w 13"/>
                  <a:gd name="T7" fmla="*/ 6 h 27"/>
                  <a:gd name="T8" fmla="*/ 5 w 13"/>
                  <a:gd name="T9" fmla="*/ 5 h 27"/>
                  <a:gd name="T10" fmla="*/ 4 w 13"/>
                  <a:gd name="T11" fmla="*/ 23 h 27"/>
                  <a:gd name="T12" fmla="*/ 3 w 13"/>
                  <a:gd name="T13" fmla="*/ 25 h 27"/>
                  <a:gd name="T14" fmla="*/ 1 w 13"/>
                  <a:gd name="T15" fmla="*/ 24 h 27"/>
                  <a:gd name="T16" fmla="*/ 1 w 13"/>
                  <a:gd name="T17" fmla="*/ 26 h 27"/>
                  <a:gd name="T18" fmla="*/ 13 w 13"/>
                  <a:gd name="T19" fmla="*/ 27 h 27"/>
                  <a:gd name="T20" fmla="*/ 13 w 13"/>
                  <a:gd name="T21" fmla="*/ 25 h 27"/>
                  <a:gd name="T22" fmla="*/ 10 w 13"/>
                  <a:gd name="T23" fmla="*/ 25 h 27"/>
                  <a:gd name="T24" fmla="*/ 9 w 13"/>
                  <a:gd name="T25" fmla="*/ 23 h 27"/>
                  <a:gd name="T26" fmla="*/ 10 w 13"/>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7">
                    <a:moveTo>
                      <a:pt x="10" y="0"/>
                    </a:moveTo>
                    <a:cubicBezTo>
                      <a:pt x="8" y="0"/>
                      <a:pt x="8" y="0"/>
                      <a:pt x="8" y="0"/>
                    </a:cubicBezTo>
                    <a:cubicBezTo>
                      <a:pt x="5" y="2"/>
                      <a:pt x="3" y="4"/>
                      <a:pt x="0" y="5"/>
                    </a:cubicBezTo>
                    <a:cubicBezTo>
                      <a:pt x="0" y="6"/>
                      <a:pt x="0" y="6"/>
                      <a:pt x="0" y="6"/>
                    </a:cubicBezTo>
                    <a:cubicBezTo>
                      <a:pt x="2" y="6"/>
                      <a:pt x="3" y="6"/>
                      <a:pt x="5" y="5"/>
                    </a:cubicBezTo>
                    <a:cubicBezTo>
                      <a:pt x="4" y="23"/>
                      <a:pt x="4" y="23"/>
                      <a:pt x="4" y="23"/>
                    </a:cubicBezTo>
                    <a:cubicBezTo>
                      <a:pt x="4" y="24"/>
                      <a:pt x="4" y="24"/>
                      <a:pt x="3" y="25"/>
                    </a:cubicBezTo>
                    <a:cubicBezTo>
                      <a:pt x="1" y="24"/>
                      <a:pt x="1" y="24"/>
                      <a:pt x="1" y="24"/>
                    </a:cubicBezTo>
                    <a:cubicBezTo>
                      <a:pt x="1" y="26"/>
                      <a:pt x="1" y="26"/>
                      <a:pt x="1" y="26"/>
                    </a:cubicBezTo>
                    <a:cubicBezTo>
                      <a:pt x="13" y="27"/>
                      <a:pt x="13" y="27"/>
                      <a:pt x="13" y="27"/>
                    </a:cubicBezTo>
                    <a:cubicBezTo>
                      <a:pt x="13" y="25"/>
                      <a:pt x="13" y="25"/>
                      <a:pt x="13" y="25"/>
                    </a:cubicBezTo>
                    <a:cubicBezTo>
                      <a:pt x="10" y="25"/>
                      <a:pt x="10" y="25"/>
                      <a:pt x="10" y="25"/>
                    </a:cubicBezTo>
                    <a:cubicBezTo>
                      <a:pt x="10" y="25"/>
                      <a:pt x="9" y="24"/>
                      <a:pt x="9" y="23"/>
                    </a:cubicBez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52"/>
              <p:cNvSpPr>
                <a:spLocks noEditPoints="1"/>
              </p:cNvSpPr>
              <p:nvPr/>
            </p:nvSpPr>
            <p:spPr bwMode="auto">
              <a:xfrm>
                <a:off x="-7456488" y="4191000"/>
                <a:ext cx="60325" cy="98425"/>
              </a:xfrm>
              <a:custGeom>
                <a:avLst/>
                <a:gdLst>
                  <a:gd name="T0" fmla="*/ 8 w 16"/>
                  <a:gd name="T1" fmla="*/ 25 h 26"/>
                  <a:gd name="T2" fmla="*/ 15 w 16"/>
                  <a:gd name="T3" fmla="*/ 12 h 26"/>
                  <a:gd name="T4" fmla="*/ 8 w 16"/>
                  <a:gd name="T5" fmla="*/ 0 h 26"/>
                  <a:gd name="T6" fmla="*/ 8 w 16"/>
                  <a:gd name="T7" fmla="*/ 0 h 26"/>
                  <a:gd name="T8" fmla="*/ 8 w 16"/>
                  <a:gd name="T9" fmla="*/ 1 h 26"/>
                  <a:gd name="T10" fmla="*/ 8 w 16"/>
                  <a:gd name="T11" fmla="*/ 1 h 26"/>
                  <a:gd name="T12" fmla="*/ 11 w 16"/>
                  <a:gd name="T13" fmla="*/ 9 h 26"/>
                  <a:gd name="T14" fmla="*/ 10 w 16"/>
                  <a:gd name="T15" fmla="*/ 14 h 26"/>
                  <a:gd name="T16" fmla="*/ 8 w 16"/>
                  <a:gd name="T17" fmla="*/ 15 h 26"/>
                  <a:gd name="T18" fmla="*/ 8 w 16"/>
                  <a:gd name="T19" fmla="*/ 16 h 26"/>
                  <a:gd name="T20" fmla="*/ 10 w 16"/>
                  <a:gd name="T21" fmla="*/ 16 h 26"/>
                  <a:gd name="T22" fmla="*/ 8 w 16"/>
                  <a:gd name="T23" fmla="*/ 20 h 26"/>
                  <a:gd name="T24" fmla="*/ 8 w 16"/>
                  <a:gd name="T25" fmla="*/ 25 h 26"/>
                  <a:gd name="T26" fmla="*/ 1 w 16"/>
                  <a:gd name="T27" fmla="*/ 26 h 26"/>
                  <a:gd name="T28" fmla="*/ 8 w 16"/>
                  <a:gd name="T29" fmla="*/ 25 h 26"/>
                  <a:gd name="T30" fmla="*/ 8 w 16"/>
                  <a:gd name="T31" fmla="*/ 20 h 26"/>
                  <a:gd name="T32" fmla="*/ 0 w 16"/>
                  <a:gd name="T33" fmla="*/ 25 h 26"/>
                  <a:gd name="T34" fmla="*/ 1 w 16"/>
                  <a:gd name="T35" fmla="*/ 26 h 26"/>
                  <a:gd name="T36" fmla="*/ 8 w 16"/>
                  <a:gd name="T37" fmla="*/ 0 h 26"/>
                  <a:gd name="T38" fmla="*/ 0 w 16"/>
                  <a:gd name="T39" fmla="*/ 8 h 26"/>
                  <a:gd name="T40" fmla="*/ 6 w 16"/>
                  <a:gd name="T41" fmla="*/ 17 h 26"/>
                  <a:gd name="T42" fmla="*/ 8 w 16"/>
                  <a:gd name="T43" fmla="*/ 16 h 26"/>
                  <a:gd name="T44" fmla="*/ 8 w 16"/>
                  <a:gd name="T45" fmla="*/ 15 h 26"/>
                  <a:gd name="T46" fmla="*/ 7 w 16"/>
                  <a:gd name="T47" fmla="*/ 15 h 26"/>
                  <a:gd name="T48" fmla="*/ 5 w 16"/>
                  <a:gd name="T49" fmla="*/ 8 h 26"/>
                  <a:gd name="T50" fmla="*/ 8 w 16"/>
                  <a:gd name="T51" fmla="*/ 1 h 26"/>
                  <a:gd name="T52" fmla="*/ 8 w 16"/>
                  <a:gd name="T5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26">
                    <a:moveTo>
                      <a:pt x="8" y="25"/>
                    </a:moveTo>
                    <a:cubicBezTo>
                      <a:pt x="12" y="22"/>
                      <a:pt x="15" y="18"/>
                      <a:pt x="15" y="12"/>
                    </a:cubicBezTo>
                    <a:cubicBezTo>
                      <a:pt x="16" y="5"/>
                      <a:pt x="13" y="1"/>
                      <a:pt x="8" y="0"/>
                    </a:cubicBezTo>
                    <a:cubicBezTo>
                      <a:pt x="8" y="0"/>
                      <a:pt x="8" y="0"/>
                      <a:pt x="8" y="0"/>
                    </a:cubicBezTo>
                    <a:cubicBezTo>
                      <a:pt x="8" y="1"/>
                      <a:pt x="8" y="1"/>
                      <a:pt x="8" y="1"/>
                    </a:cubicBezTo>
                    <a:cubicBezTo>
                      <a:pt x="8" y="1"/>
                      <a:pt x="8" y="1"/>
                      <a:pt x="8" y="1"/>
                    </a:cubicBezTo>
                    <a:cubicBezTo>
                      <a:pt x="10" y="2"/>
                      <a:pt x="11" y="4"/>
                      <a:pt x="11" y="9"/>
                    </a:cubicBezTo>
                    <a:cubicBezTo>
                      <a:pt x="11" y="11"/>
                      <a:pt x="10" y="12"/>
                      <a:pt x="10" y="14"/>
                    </a:cubicBezTo>
                    <a:cubicBezTo>
                      <a:pt x="9" y="14"/>
                      <a:pt x="8" y="15"/>
                      <a:pt x="8" y="15"/>
                    </a:cubicBezTo>
                    <a:cubicBezTo>
                      <a:pt x="8" y="16"/>
                      <a:pt x="8" y="16"/>
                      <a:pt x="8" y="16"/>
                    </a:cubicBezTo>
                    <a:cubicBezTo>
                      <a:pt x="8" y="16"/>
                      <a:pt x="9" y="16"/>
                      <a:pt x="10" y="16"/>
                    </a:cubicBezTo>
                    <a:cubicBezTo>
                      <a:pt x="9" y="17"/>
                      <a:pt x="8" y="19"/>
                      <a:pt x="8" y="20"/>
                    </a:cubicBezTo>
                    <a:lnTo>
                      <a:pt x="8" y="25"/>
                    </a:lnTo>
                    <a:close/>
                    <a:moveTo>
                      <a:pt x="1" y="26"/>
                    </a:moveTo>
                    <a:cubicBezTo>
                      <a:pt x="4" y="26"/>
                      <a:pt x="6" y="25"/>
                      <a:pt x="8" y="25"/>
                    </a:cubicBezTo>
                    <a:cubicBezTo>
                      <a:pt x="8" y="20"/>
                      <a:pt x="8" y="20"/>
                      <a:pt x="8" y="20"/>
                    </a:cubicBezTo>
                    <a:cubicBezTo>
                      <a:pt x="6" y="23"/>
                      <a:pt x="4" y="25"/>
                      <a:pt x="0" y="25"/>
                    </a:cubicBezTo>
                    <a:cubicBezTo>
                      <a:pt x="1" y="26"/>
                      <a:pt x="1" y="26"/>
                      <a:pt x="1" y="26"/>
                    </a:cubicBezTo>
                    <a:close/>
                    <a:moveTo>
                      <a:pt x="8" y="0"/>
                    </a:moveTo>
                    <a:cubicBezTo>
                      <a:pt x="3" y="0"/>
                      <a:pt x="0" y="3"/>
                      <a:pt x="0" y="8"/>
                    </a:cubicBezTo>
                    <a:cubicBezTo>
                      <a:pt x="0" y="13"/>
                      <a:pt x="2" y="16"/>
                      <a:pt x="6" y="17"/>
                    </a:cubicBezTo>
                    <a:cubicBezTo>
                      <a:pt x="6" y="17"/>
                      <a:pt x="7" y="17"/>
                      <a:pt x="8" y="16"/>
                    </a:cubicBezTo>
                    <a:cubicBezTo>
                      <a:pt x="8" y="15"/>
                      <a:pt x="8" y="15"/>
                      <a:pt x="8" y="15"/>
                    </a:cubicBezTo>
                    <a:cubicBezTo>
                      <a:pt x="7" y="15"/>
                      <a:pt x="7" y="15"/>
                      <a:pt x="7" y="15"/>
                    </a:cubicBezTo>
                    <a:cubicBezTo>
                      <a:pt x="5" y="15"/>
                      <a:pt x="4" y="12"/>
                      <a:pt x="5" y="8"/>
                    </a:cubicBezTo>
                    <a:cubicBezTo>
                      <a:pt x="5" y="3"/>
                      <a:pt x="6" y="1"/>
                      <a:pt x="8" y="1"/>
                    </a:cubicBezTo>
                    <a:lnTo>
                      <a:pt x="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53"/>
              <p:cNvSpPr/>
              <p:nvPr/>
            </p:nvSpPr>
            <p:spPr bwMode="auto">
              <a:xfrm>
                <a:off x="-7366000" y="4168775"/>
                <a:ext cx="66675" cy="104775"/>
              </a:xfrm>
              <a:custGeom>
                <a:avLst/>
                <a:gdLst>
                  <a:gd name="T0" fmla="*/ 3 w 18"/>
                  <a:gd name="T1" fmla="*/ 28 h 28"/>
                  <a:gd name="T2" fmla="*/ 18 w 18"/>
                  <a:gd name="T3" fmla="*/ 26 h 28"/>
                  <a:gd name="T4" fmla="*/ 17 w 18"/>
                  <a:gd name="T5" fmla="*/ 18 h 28"/>
                  <a:gd name="T6" fmla="*/ 16 w 18"/>
                  <a:gd name="T7" fmla="*/ 19 h 28"/>
                  <a:gd name="T8" fmla="*/ 14 w 18"/>
                  <a:gd name="T9" fmla="*/ 22 h 28"/>
                  <a:gd name="T10" fmla="*/ 7 w 18"/>
                  <a:gd name="T11" fmla="*/ 23 h 28"/>
                  <a:gd name="T12" fmla="*/ 11 w 18"/>
                  <a:gd name="T13" fmla="*/ 17 h 28"/>
                  <a:gd name="T14" fmla="*/ 14 w 18"/>
                  <a:gd name="T15" fmla="*/ 7 h 28"/>
                  <a:gd name="T16" fmla="*/ 6 w 18"/>
                  <a:gd name="T17" fmla="*/ 1 h 28"/>
                  <a:gd name="T18" fmla="*/ 0 w 18"/>
                  <a:gd name="T19" fmla="*/ 10 h 28"/>
                  <a:gd name="T20" fmla="*/ 2 w 18"/>
                  <a:gd name="T21" fmla="*/ 10 h 28"/>
                  <a:gd name="T22" fmla="*/ 5 w 18"/>
                  <a:gd name="T23" fmla="*/ 4 h 28"/>
                  <a:gd name="T24" fmla="*/ 10 w 18"/>
                  <a:gd name="T25" fmla="*/ 9 h 28"/>
                  <a:gd name="T26" fmla="*/ 4 w 18"/>
                  <a:gd name="T27" fmla="*/ 24 h 28"/>
                  <a:gd name="T28" fmla="*/ 3 w 18"/>
                  <a:gd name="T29" fmla="*/ 27 h 28"/>
                  <a:gd name="T30" fmla="*/ 3 w 18"/>
                  <a:gd name="T3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28">
                    <a:moveTo>
                      <a:pt x="3" y="28"/>
                    </a:moveTo>
                    <a:cubicBezTo>
                      <a:pt x="18" y="26"/>
                      <a:pt x="18" y="26"/>
                      <a:pt x="18" y="26"/>
                    </a:cubicBezTo>
                    <a:cubicBezTo>
                      <a:pt x="17" y="18"/>
                      <a:pt x="17" y="18"/>
                      <a:pt x="17" y="18"/>
                    </a:cubicBezTo>
                    <a:cubicBezTo>
                      <a:pt x="16" y="19"/>
                      <a:pt x="16" y="19"/>
                      <a:pt x="16" y="19"/>
                    </a:cubicBezTo>
                    <a:cubicBezTo>
                      <a:pt x="16" y="21"/>
                      <a:pt x="16" y="22"/>
                      <a:pt x="14" y="22"/>
                    </a:cubicBezTo>
                    <a:cubicBezTo>
                      <a:pt x="7" y="23"/>
                      <a:pt x="7" y="23"/>
                      <a:pt x="7" y="23"/>
                    </a:cubicBezTo>
                    <a:cubicBezTo>
                      <a:pt x="8" y="21"/>
                      <a:pt x="9" y="19"/>
                      <a:pt x="11" y="17"/>
                    </a:cubicBezTo>
                    <a:cubicBezTo>
                      <a:pt x="14" y="13"/>
                      <a:pt x="15" y="10"/>
                      <a:pt x="14" y="7"/>
                    </a:cubicBezTo>
                    <a:cubicBezTo>
                      <a:pt x="13" y="2"/>
                      <a:pt x="10" y="0"/>
                      <a:pt x="6" y="1"/>
                    </a:cubicBezTo>
                    <a:cubicBezTo>
                      <a:pt x="2" y="1"/>
                      <a:pt x="0" y="5"/>
                      <a:pt x="0" y="10"/>
                    </a:cubicBezTo>
                    <a:cubicBezTo>
                      <a:pt x="2" y="10"/>
                      <a:pt x="2" y="10"/>
                      <a:pt x="2" y="10"/>
                    </a:cubicBezTo>
                    <a:cubicBezTo>
                      <a:pt x="2" y="7"/>
                      <a:pt x="3" y="5"/>
                      <a:pt x="5" y="4"/>
                    </a:cubicBezTo>
                    <a:cubicBezTo>
                      <a:pt x="8" y="4"/>
                      <a:pt x="9" y="6"/>
                      <a:pt x="10" y="9"/>
                    </a:cubicBezTo>
                    <a:cubicBezTo>
                      <a:pt x="11" y="11"/>
                      <a:pt x="9" y="16"/>
                      <a:pt x="4" y="24"/>
                    </a:cubicBezTo>
                    <a:cubicBezTo>
                      <a:pt x="4" y="25"/>
                      <a:pt x="3" y="26"/>
                      <a:pt x="3" y="27"/>
                    </a:cubicBezTo>
                    <a:lnTo>
                      <a:pt x="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54"/>
              <p:cNvSpPr>
                <a:spLocks noEditPoints="1"/>
              </p:cNvSpPr>
              <p:nvPr/>
            </p:nvSpPr>
            <p:spPr bwMode="auto">
              <a:xfrm>
                <a:off x="-7265988" y="4146550"/>
                <a:ext cx="65088" cy="101600"/>
              </a:xfrm>
              <a:custGeom>
                <a:avLst/>
                <a:gdLst>
                  <a:gd name="T0" fmla="*/ 12 w 17"/>
                  <a:gd name="T1" fmla="*/ 0 h 27"/>
                  <a:gd name="T2" fmla="*/ 9 w 17"/>
                  <a:gd name="T3" fmla="*/ 1 h 27"/>
                  <a:gd name="T4" fmla="*/ 9 w 17"/>
                  <a:gd name="T5" fmla="*/ 4 h 27"/>
                  <a:gd name="T6" fmla="*/ 13 w 17"/>
                  <a:gd name="T7" fmla="*/ 1 h 27"/>
                  <a:gd name="T8" fmla="*/ 12 w 17"/>
                  <a:gd name="T9" fmla="*/ 0 h 27"/>
                  <a:gd name="T10" fmla="*/ 9 w 17"/>
                  <a:gd name="T11" fmla="*/ 27 h 27"/>
                  <a:gd name="T12" fmla="*/ 10 w 17"/>
                  <a:gd name="T13" fmla="*/ 27 h 27"/>
                  <a:gd name="T14" fmla="*/ 17 w 17"/>
                  <a:gd name="T15" fmla="*/ 18 h 27"/>
                  <a:gd name="T16" fmla="*/ 9 w 17"/>
                  <a:gd name="T17" fmla="*/ 10 h 27"/>
                  <a:gd name="T18" fmla="*/ 9 w 17"/>
                  <a:gd name="T19" fmla="*/ 10 h 27"/>
                  <a:gd name="T20" fmla="*/ 9 w 17"/>
                  <a:gd name="T21" fmla="*/ 12 h 27"/>
                  <a:gd name="T22" fmla="*/ 12 w 17"/>
                  <a:gd name="T23" fmla="*/ 19 h 27"/>
                  <a:gd name="T24" fmla="*/ 10 w 17"/>
                  <a:gd name="T25" fmla="*/ 26 h 27"/>
                  <a:gd name="T26" fmla="*/ 9 w 17"/>
                  <a:gd name="T27" fmla="*/ 25 h 27"/>
                  <a:gd name="T28" fmla="*/ 9 w 17"/>
                  <a:gd name="T29" fmla="*/ 27 h 27"/>
                  <a:gd name="T30" fmla="*/ 9 w 17"/>
                  <a:gd name="T31" fmla="*/ 1 h 27"/>
                  <a:gd name="T32" fmla="*/ 1 w 17"/>
                  <a:gd name="T33" fmla="*/ 17 h 27"/>
                  <a:gd name="T34" fmla="*/ 9 w 17"/>
                  <a:gd name="T35" fmla="*/ 27 h 27"/>
                  <a:gd name="T36" fmla="*/ 9 w 17"/>
                  <a:gd name="T37" fmla="*/ 25 h 27"/>
                  <a:gd name="T38" fmla="*/ 6 w 17"/>
                  <a:gd name="T39" fmla="*/ 18 h 27"/>
                  <a:gd name="T40" fmla="*/ 6 w 17"/>
                  <a:gd name="T41" fmla="*/ 15 h 27"/>
                  <a:gd name="T42" fmla="*/ 5 w 17"/>
                  <a:gd name="T43" fmla="*/ 14 h 27"/>
                  <a:gd name="T44" fmla="*/ 8 w 17"/>
                  <a:gd name="T45" fmla="*/ 12 h 27"/>
                  <a:gd name="T46" fmla="*/ 9 w 17"/>
                  <a:gd name="T47" fmla="*/ 12 h 27"/>
                  <a:gd name="T48" fmla="*/ 9 w 17"/>
                  <a:gd name="T49" fmla="*/ 10 h 27"/>
                  <a:gd name="T50" fmla="*/ 6 w 17"/>
                  <a:gd name="T51" fmla="*/ 12 h 27"/>
                  <a:gd name="T52" fmla="*/ 9 w 17"/>
                  <a:gd name="T53" fmla="*/ 4 h 27"/>
                  <a:gd name="T54" fmla="*/ 9 w 17"/>
                  <a:gd name="T5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 h="27">
                    <a:moveTo>
                      <a:pt x="12" y="0"/>
                    </a:moveTo>
                    <a:cubicBezTo>
                      <a:pt x="11" y="0"/>
                      <a:pt x="10" y="0"/>
                      <a:pt x="9" y="1"/>
                    </a:cubicBezTo>
                    <a:cubicBezTo>
                      <a:pt x="9" y="4"/>
                      <a:pt x="9" y="4"/>
                      <a:pt x="9" y="4"/>
                    </a:cubicBezTo>
                    <a:cubicBezTo>
                      <a:pt x="10" y="3"/>
                      <a:pt x="11" y="2"/>
                      <a:pt x="13" y="1"/>
                    </a:cubicBezTo>
                    <a:cubicBezTo>
                      <a:pt x="12" y="0"/>
                      <a:pt x="12" y="0"/>
                      <a:pt x="12" y="0"/>
                    </a:cubicBezTo>
                    <a:close/>
                    <a:moveTo>
                      <a:pt x="9" y="27"/>
                    </a:moveTo>
                    <a:cubicBezTo>
                      <a:pt x="9" y="27"/>
                      <a:pt x="10" y="27"/>
                      <a:pt x="10" y="27"/>
                    </a:cubicBezTo>
                    <a:cubicBezTo>
                      <a:pt x="15" y="26"/>
                      <a:pt x="17" y="23"/>
                      <a:pt x="17" y="18"/>
                    </a:cubicBezTo>
                    <a:cubicBezTo>
                      <a:pt x="16" y="13"/>
                      <a:pt x="14" y="10"/>
                      <a:pt x="9" y="10"/>
                    </a:cubicBezTo>
                    <a:cubicBezTo>
                      <a:pt x="9" y="10"/>
                      <a:pt x="9" y="10"/>
                      <a:pt x="9" y="10"/>
                    </a:cubicBezTo>
                    <a:cubicBezTo>
                      <a:pt x="9" y="12"/>
                      <a:pt x="9" y="12"/>
                      <a:pt x="9" y="12"/>
                    </a:cubicBezTo>
                    <a:cubicBezTo>
                      <a:pt x="11" y="12"/>
                      <a:pt x="12" y="14"/>
                      <a:pt x="12" y="19"/>
                    </a:cubicBezTo>
                    <a:cubicBezTo>
                      <a:pt x="13" y="23"/>
                      <a:pt x="12" y="26"/>
                      <a:pt x="10" y="26"/>
                    </a:cubicBezTo>
                    <a:cubicBezTo>
                      <a:pt x="9" y="26"/>
                      <a:pt x="9" y="26"/>
                      <a:pt x="9" y="25"/>
                    </a:cubicBezTo>
                    <a:lnTo>
                      <a:pt x="9" y="27"/>
                    </a:lnTo>
                    <a:close/>
                    <a:moveTo>
                      <a:pt x="9" y="1"/>
                    </a:moveTo>
                    <a:cubicBezTo>
                      <a:pt x="3" y="4"/>
                      <a:pt x="0" y="9"/>
                      <a:pt x="1" y="17"/>
                    </a:cubicBezTo>
                    <a:cubicBezTo>
                      <a:pt x="2" y="23"/>
                      <a:pt x="4" y="26"/>
                      <a:pt x="9" y="27"/>
                    </a:cubicBezTo>
                    <a:cubicBezTo>
                      <a:pt x="9" y="25"/>
                      <a:pt x="9" y="25"/>
                      <a:pt x="9" y="25"/>
                    </a:cubicBezTo>
                    <a:cubicBezTo>
                      <a:pt x="7" y="25"/>
                      <a:pt x="6" y="22"/>
                      <a:pt x="6" y="18"/>
                    </a:cubicBezTo>
                    <a:cubicBezTo>
                      <a:pt x="6" y="17"/>
                      <a:pt x="6" y="16"/>
                      <a:pt x="6" y="15"/>
                    </a:cubicBezTo>
                    <a:cubicBezTo>
                      <a:pt x="6" y="14"/>
                      <a:pt x="5" y="14"/>
                      <a:pt x="5" y="14"/>
                    </a:cubicBezTo>
                    <a:cubicBezTo>
                      <a:pt x="6" y="13"/>
                      <a:pt x="7" y="12"/>
                      <a:pt x="8" y="12"/>
                    </a:cubicBezTo>
                    <a:cubicBezTo>
                      <a:pt x="9" y="12"/>
                      <a:pt x="9" y="12"/>
                      <a:pt x="9" y="12"/>
                    </a:cubicBezTo>
                    <a:cubicBezTo>
                      <a:pt x="9" y="10"/>
                      <a:pt x="9" y="10"/>
                      <a:pt x="9" y="10"/>
                    </a:cubicBezTo>
                    <a:cubicBezTo>
                      <a:pt x="8" y="11"/>
                      <a:pt x="7" y="11"/>
                      <a:pt x="6" y="12"/>
                    </a:cubicBezTo>
                    <a:cubicBezTo>
                      <a:pt x="6" y="9"/>
                      <a:pt x="7" y="6"/>
                      <a:pt x="9" y="4"/>
                    </a:cubicBezTo>
                    <a:lnTo>
                      <a:pt x="9"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55"/>
              <p:cNvSpPr/>
              <p:nvPr/>
            </p:nvSpPr>
            <p:spPr bwMode="auto">
              <a:xfrm>
                <a:off x="-6840538" y="2170113"/>
                <a:ext cx="333375" cy="233363"/>
              </a:xfrm>
              <a:custGeom>
                <a:avLst/>
                <a:gdLst>
                  <a:gd name="T0" fmla="*/ 56 w 89"/>
                  <a:gd name="T1" fmla="*/ 0 h 62"/>
                  <a:gd name="T2" fmla="*/ 47 w 89"/>
                  <a:gd name="T3" fmla="*/ 17 h 62"/>
                  <a:gd name="T4" fmla="*/ 63 w 89"/>
                  <a:gd name="T5" fmla="*/ 21 h 62"/>
                  <a:gd name="T6" fmla="*/ 60 w 89"/>
                  <a:gd name="T7" fmla="*/ 15 h 62"/>
                  <a:gd name="T8" fmla="*/ 56 w 89"/>
                  <a:gd name="T9" fmla="*/ 13 h 62"/>
                  <a:gd name="T10" fmla="*/ 59 w 89"/>
                  <a:gd name="T11" fmla="*/ 12 h 62"/>
                  <a:gd name="T12" fmla="*/ 60 w 89"/>
                  <a:gd name="T13" fmla="*/ 11 h 62"/>
                  <a:gd name="T14" fmla="*/ 64 w 89"/>
                  <a:gd name="T15" fmla="*/ 14 h 62"/>
                  <a:gd name="T16" fmla="*/ 78 w 89"/>
                  <a:gd name="T17" fmla="*/ 14 h 62"/>
                  <a:gd name="T18" fmla="*/ 87 w 89"/>
                  <a:gd name="T19" fmla="*/ 9 h 62"/>
                  <a:gd name="T20" fmla="*/ 77 w 89"/>
                  <a:gd name="T21" fmla="*/ 16 h 62"/>
                  <a:gd name="T22" fmla="*/ 66 w 89"/>
                  <a:gd name="T23" fmla="*/ 16 h 62"/>
                  <a:gd name="T24" fmla="*/ 68 w 89"/>
                  <a:gd name="T25" fmla="*/ 23 h 62"/>
                  <a:gd name="T26" fmla="*/ 85 w 89"/>
                  <a:gd name="T27" fmla="*/ 36 h 62"/>
                  <a:gd name="T28" fmla="*/ 57 w 89"/>
                  <a:gd name="T29" fmla="*/ 38 h 62"/>
                  <a:gd name="T30" fmla="*/ 53 w 89"/>
                  <a:gd name="T31" fmla="*/ 45 h 62"/>
                  <a:gd name="T32" fmla="*/ 33 w 89"/>
                  <a:gd name="T33" fmla="*/ 39 h 62"/>
                  <a:gd name="T34" fmla="*/ 30 w 89"/>
                  <a:gd name="T35" fmla="*/ 40 h 62"/>
                  <a:gd name="T36" fmla="*/ 39 w 89"/>
                  <a:gd name="T37" fmla="*/ 54 h 62"/>
                  <a:gd name="T38" fmla="*/ 26 w 89"/>
                  <a:gd name="T39" fmla="*/ 48 h 62"/>
                  <a:gd name="T40" fmla="*/ 35 w 89"/>
                  <a:gd name="T41" fmla="*/ 47 h 62"/>
                  <a:gd name="T42" fmla="*/ 28 w 89"/>
                  <a:gd name="T43" fmla="*/ 43 h 62"/>
                  <a:gd name="T44" fmla="*/ 7 w 89"/>
                  <a:gd name="T45" fmla="*/ 59 h 62"/>
                  <a:gd name="T46" fmla="*/ 1 w 89"/>
                  <a:gd name="T47" fmla="*/ 43 h 62"/>
                  <a:gd name="T48" fmla="*/ 10 w 89"/>
                  <a:gd name="T49" fmla="*/ 55 h 62"/>
                  <a:gd name="T50" fmla="*/ 26 w 89"/>
                  <a:gd name="T51" fmla="*/ 42 h 62"/>
                  <a:gd name="T52" fmla="*/ 6 w 89"/>
                  <a:gd name="T53" fmla="*/ 32 h 62"/>
                  <a:gd name="T54" fmla="*/ 3 w 89"/>
                  <a:gd name="T55" fmla="*/ 25 h 62"/>
                  <a:gd name="T56" fmla="*/ 29 w 89"/>
                  <a:gd name="T57" fmla="*/ 39 h 62"/>
                  <a:gd name="T58" fmla="*/ 41 w 89"/>
                  <a:gd name="T59" fmla="*/ 38 h 62"/>
                  <a:gd name="T60" fmla="*/ 50 w 89"/>
                  <a:gd name="T61" fmla="*/ 37 h 62"/>
                  <a:gd name="T62" fmla="*/ 29 w 89"/>
                  <a:gd name="T63" fmla="*/ 23 h 62"/>
                  <a:gd name="T64" fmla="*/ 51 w 89"/>
                  <a:gd name="T65" fmla="*/ 36 h 62"/>
                  <a:gd name="T66" fmla="*/ 53 w 89"/>
                  <a:gd name="T67" fmla="*/ 34 h 62"/>
                  <a:gd name="T68" fmla="*/ 55 w 89"/>
                  <a:gd name="T69" fmla="*/ 35 h 62"/>
                  <a:gd name="T70" fmla="*/ 80 w 89"/>
                  <a:gd name="T71" fmla="*/ 32 h 62"/>
                  <a:gd name="T72" fmla="*/ 63 w 89"/>
                  <a:gd name="T73" fmla="*/ 24 h 62"/>
                  <a:gd name="T74" fmla="*/ 56 w 89"/>
                  <a:gd name="T75" fmla="*/ 24 h 62"/>
                  <a:gd name="T76" fmla="*/ 54 w 89"/>
                  <a:gd name="T77" fmla="*/ 28 h 62"/>
                  <a:gd name="T78" fmla="*/ 53 w 89"/>
                  <a:gd name="T79" fmla="*/ 24 h 62"/>
                  <a:gd name="T80" fmla="*/ 44 w 89"/>
                  <a:gd name="T81" fmla="*/ 22 h 62"/>
                  <a:gd name="T82" fmla="*/ 54 w 89"/>
                  <a:gd name="T83" fmla="*/ 20 h 62"/>
                  <a:gd name="T84" fmla="*/ 36 w 89"/>
                  <a:gd name="T85" fmla="*/ 19 h 62"/>
                  <a:gd name="T86" fmla="*/ 40 w 89"/>
                  <a:gd name="T87" fmla="*/ 11 h 62"/>
                  <a:gd name="T88" fmla="*/ 44 w 89"/>
                  <a:gd name="T89" fmla="*/ 6 h 62"/>
                  <a:gd name="T90" fmla="*/ 40 w 89"/>
                  <a:gd name="T91" fmla="*/ 16 h 62"/>
                  <a:gd name="T92" fmla="*/ 44 w 89"/>
                  <a:gd name="T93" fmla="*/ 16 h 62"/>
                  <a:gd name="T94" fmla="*/ 55 w 89"/>
                  <a:gd name="T95" fmla="*/ 0 h 62"/>
                  <a:gd name="T96" fmla="*/ 56 w 89"/>
                  <a:gd name="T97" fmla="*/ 0 h 62"/>
                  <a:gd name="T98" fmla="*/ 56 w 89"/>
                  <a:gd name="T9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 h="62">
                    <a:moveTo>
                      <a:pt x="56" y="0"/>
                    </a:moveTo>
                    <a:cubicBezTo>
                      <a:pt x="56" y="1"/>
                      <a:pt x="56" y="12"/>
                      <a:pt x="47" y="17"/>
                    </a:cubicBezTo>
                    <a:cubicBezTo>
                      <a:pt x="47" y="17"/>
                      <a:pt x="59" y="20"/>
                      <a:pt x="63" y="21"/>
                    </a:cubicBezTo>
                    <a:cubicBezTo>
                      <a:pt x="63" y="21"/>
                      <a:pt x="67" y="21"/>
                      <a:pt x="60" y="15"/>
                    </a:cubicBezTo>
                    <a:cubicBezTo>
                      <a:pt x="60" y="15"/>
                      <a:pt x="57" y="14"/>
                      <a:pt x="56" y="13"/>
                    </a:cubicBezTo>
                    <a:cubicBezTo>
                      <a:pt x="56" y="13"/>
                      <a:pt x="58" y="13"/>
                      <a:pt x="59" y="12"/>
                    </a:cubicBezTo>
                    <a:cubicBezTo>
                      <a:pt x="59" y="12"/>
                      <a:pt x="57" y="8"/>
                      <a:pt x="60" y="11"/>
                    </a:cubicBezTo>
                    <a:cubicBezTo>
                      <a:pt x="64" y="14"/>
                      <a:pt x="64" y="14"/>
                      <a:pt x="64" y="14"/>
                    </a:cubicBezTo>
                    <a:cubicBezTo>
                      <a:pt x="64" y="14"/>
                      <a:pt x="67" y="14"/>
                      <a:pt x="78" y="14"/>
                    </a:cubicBezTo>
                    <a:cubicBezTo>
                      <a:pt x="78" y="14"/>
                      <a:pt x="85" y="15"/>
                      <a:pt x="87" y="9"/>
                    </a:cubicBezTo>
                    <a:cubicBezTo>
                      <a:pt x="87" y="9"/>
                      <a:pt x="89" y="18"/>
                      <a:pt x="77" y="16"/>
                    </a:cubicBezTo>
                    <a:cubicBezTo>
                      <a:pt x="77" y="16"/>
                      <a:pt x="71" y="15"/>
                      <a:pt x="66" y="16"/>
                    </a:cubicBezTo>
                    <a:cubicBezTo>
                      <a:pt x="66" y="16"/>
                      <a:pt x="69" y="21"/>
                      <a:pt x="68" y="23"/>
                    </a:cubicBezTo>
                    <a:cubicBezTo>
                      <a:pt x="68" y="23"/>
                      <a:pt x="88" y="31"/>
                      <a:pt x="85" y="36"/>
                    </a:cubicBezTo>
                    <a:cubicBezTo>
                      <a:pt x="85" y="36"/>
                      <a:pt x="74" y="38"/>
                      <a:pt x="57" y="38"/>
                    </a:cubicBezTo>
                    <a:cubicBezTo>
                      <a:pt x="57" y="38"/>
                      <a:pt x="61" y="45"/>
                      <a:pt x="53" y="45"/>
                    </a:cubicBezTo>
                    <a:cubicBezTo>
                      <a:pt x="53" y="45"/>
                      <a:pt x="35" y="38"/>
                      <a:pt x="33" y="39"/>
                    </a:cubicBezTo>
                    <a:cubicBezTo>
                      <a:pt x="33" y="39"/>
                      <a:pt x="32" y="39"/>
                      <a:pt x="30" y="40"/>
                    </a:cubicBezTo>
                    <a:cubicBezTo>
                      <a:pt x="30" y="40"/>
                      <a:pt x="44" y="50"/>
                      <a:pt x="39" y="54"/>
                    </a:cubicBezTo>
                    <a:cubicBezTo>
                      <a:pt x="39" y="54"/>
                      <a:pt x="30" y="52"/>
                      <a:pt x="26" y="48"/>
                    </a:cubicBezTo>
                    <a:cubicBezTo>
                      <a:pt x="26" y="48"/>
                      <a:pt x="40" y="54"/>
                      <a:pt x="35" y="47"/>
                    </a:cubicBezTo>
                    <a:cubicBezTo>
                      <a:pt x="35" y="47"/>
                      <a:pt x="29" y="42"/>
                      <a:pt x="28" y="43"/>
                    </a:cubicBezTo>
                    <a:cubicBezTo>
                      <a:pt x="28" y="43"/>
                      <a:pt x="11" y="62"/>
                      <a:pt x="7" y="59"/>
                    </a:cubicBezTo>
                    <a:cubicBezTo>
                      <a:pt x="7" y="59"/>
                      <a:pt x="0" y="49"/>
                      <a:pt x="1" y="43"/>
                    </a:cubicBezTo>
                    <a:cubicBezTo>
                      <a:pt x="1" y="43"/>
                      <a:pt x="4" y="55"/>
                      <a:pt x="10" y="55"/>
                    </a:cubicBezTo>
                    <a:cubicBezTo>
                      <a:pt x="10" y="55"/>
                      <a:pt x="22" y="47"/>
                      <a:pt x="26" y="42"/>
                    </a:cubicBezTo>
                    <a:cubicBezTo>
                      <a:pt x="26" y="42"/>
                      <a:pt x="8" y="32"/>
                      <a:pt x="6" y="32"/>
                    </a:cubicBezTo>
                    <a:cubicBezTo>
                      <a:pt x="6" y="32"/>
                      <a:pt x="0" y="25"/>
                      <a:pt x="3" y="25"/>
                    </a:cubicBezTo>
                    <a:cubicBezTo>
                      <a:pt x="3" y="25"/>
                      <a:pt x="25" y="36"/>
                      <a:pt x="29" y="39"/>
                    </a:cubicBezTo>
                    <a:cubicBezTo>
                      <a:pt x="29" y="39"/>
                      <a:pt x="30" y="37"/>
                      <a:pt x="41" y="38"/>
                    </a:cubicBezTo>
                    <a:cubicBezTo>
                      <a:pt x="41" y="38"/>
                      <a:pt x="58" y="40"/>
                      <a:pt x="50" y="37"/>
                    </a:cubicBezTo>
                    <a:cubicBezTo>
                      <a:pt x="50" y="37"/>
                      <a:pt x="33" y="28"/>
                      <a:pt x="29" y="23"/>
                    </a:cubicBezTo>
                    <a:cubicBezTo>
                      <a:pt x="29" y="23"/>
                      <a:pt x="49" y="33"/>
                      <a:pt x="51" y="36"/>
                    </a:cubicBezTo>
                    <a:cubicBezTo>
                      <a:pt x="51" y="36"/>
                      <a:pt x="54" y="35"/>
                      <a:pt x="53" y="34"/>
                    </a:cubicBezTo>
                    <a:cubicBezTo>
                      <a:pt x="53" y="34"/>
                      <a:pt x="54" y="34"/>
                      <a:pt x="55" y="35"/>
                    </a:cubicBezTo>
                    <a:cubicBezTo>
                      <a:pt x="55" y="35"/>
                      <a:pt x="85" y="36"/>
                      <a:pt x="80" y="32"/>
                    </a:cubicBezTo>
                    <a:cubicBezTo>
                      <a:pt x="80" y="32"/>
                      <a:pt x="66" y="24"/>
                      <a:pt x="63" y="24"/>
                    </a:cubicBezTo>
                    <a:cubicBezTo>
                      <a:pt x="56" y="24"/>
                      <a:pt x="56" y="24"/>
                      <a:pt x="56" y="24"/>
                    </a:cubicBezTo>
                    <a:cubicBezTo>
                      <a:pt x="54" y="28"/>
                      <a:pt x="54" y="28"/>
                      <a:pt x="54" y="28"/>
                    </a:cubicBezTo>
                    <a:cubicBezTo>
                      <a:pt x="53" y="24"/>
                      <a:pt x="53" y="24"/>
                      <a:pt x="53" y="24"/>
                    </a:cubicBezTo>
                    <a:cubicBezTo>
                      <a:pt x="53" y="24"/>
                      <a:pt x="45" y="24"/>
                      <a:pt x="44" y="22"/>
                    </a:cubicBezTo>
                    <a:cubicBezTo>
                      <a:pt x="44" y="22"/>
                      <a:pt x="62" y="23"/>
                      <a:pt x="54" y="20"/>
                    </a:cubicBezTo>
                    <a:cubicBezTo>
                      <a:pt x="54" y="20"/>
                      <a:pt x="40" y="16"/>
                      <a:pt x="36" y="19"/>
                    </a:cubicBezTo>
                    <a:cubicBezTo>
                      <a:pt x="36" y="19"/>
                      <a:pt x="36" y="15"/>
                      <a:pt x="40" y="11"/>
                    </a:cubicBezTo>
                    <a:cubicBezTo>
                      <a:pt x="40" y="11"/>
                      <a:pt x="42" y="9"/>
                      <a:pt x="44" y="6"/>
                    </a:cubicBezTo>
                    <a:cubicBezTo>
                      <a:pt x="44" y="6"/>
                      <a:pt x="44" y="13"/>
                      <a:pt x="40" y="16"/>
                    </a:cubicBezTo>
                    <a:cubicBezTo>
                      <a:pt x="44" y="16"/>
                      <a:pt x="44" y="16"/>
                      <a:pt x="44" y="16"/>
                    </a:cubicBezTo>
                    <a:cubicBezTo>
                      <a:pt x="44" y="16"/>
                      <a:pt x="52" y="11"/>
                      <a:pt x="55" y="0"/>
                    </a:cubicBezTo>
                    <a:cubicBezTo>
                      <a:pt x="56" y="0"/>
                      <a:pt x="56" y="0"/>
                      <a:pt x="56" y="0"/>
                    </a:cubicBezTo>
                    <a:cubicBezTo>
                      <a:pt x="56" y="0"/>
                      <a:pt x="56" y="0"/>
                      <a:pt x="5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56"/>
              <p:cNvSpPr/>
              <p:nvPr/>
            </p:nvSpPr>
            <p:spPr bwMode="auto">
              <a:xfrm>
                <a:off x="-6653213" y="2271713"/>
                <a:ext cx="55563" cy="22225"/>
              </a:xfrm>
              <a:custGeom>
                <a:avLst/>
                <a:gdLst>
                  <a:gd name="T0" fmla="*/ 15 w 15"/>
                  <a:gd name="T1" fmla="*/ 0 h 6"/>
                  <a:gd name="T2" fmla="*/ 5 w 15"/>
                  <a:gd name="T3" fmla="*/ 5 h 6"/>
                  <a:gd name="T4" fmla="*/ 0 w 15"/>
                  <a:gd name="T5" fmla="*/ 3 h 6"/>
                  <a:gd name="T6" fmla="*/ 14 w 15"/>
                  <a:gd name="T7" fmla="*/ 0 h 6"/>
                  <a:gd name="T8" fmla="*/ 15 w 15"/>
                  <a:gd name="T9" fmla="*/ 0 h 6"/>
                </a:gdLst>
                <a:ahLst/>
                <a:cxnLst>
                  <a:cxn ang="0">
                    <a:pos x="T0" y="T1"/>
                  </a:cxn>
                  <a:cxn ang="0">
                    <a:pos x="T2" y="T3"/>
                  </a:cxn>
                  <a:cxn ang="0">
                    <a:pos x="T4" y="T5"/>
                  </a:cxn>
                  <a:cxn ang="0">
                    <a:pos x="T6" y="T7"/>
                  </a:cxn>
                  <a:cxn ang="0">
                    <a:pos x="T8" y="T9"/>
                  </a:cxn>
                </a:cxnLst>
                <a:rect l="0" t="0" r="r" b="b"/>
                <a:pathLst>
                  <a:path w="15" h="6">
                    <a:moveTo>
                      <a:pt x="15" y="0"/>
                    </a:moveTo>
                    <a:cubicBezTo>
                      <a:pt x="15" y="0"/>
                      <a:pt x="13" y="6"/>
                      <a:pt x="5" y="5"/>
                    </a:cubicBezTo>
                    <a:cubicBezTo>
                      <a:pt x="0" y="3"/>
                      <a:pt x="0" y="3"/>
                      <a:pt x="0" y="3"/>
                    </a:cubicBezTo>
                    <a:cubicBezTo>
                      <a:pt x="0" y="3"/>
                      <a:pt x="9" y="4"/>
                      <a:pt x="14" y="0"/>
                    </a:cubicBezTo>
                    <a:cubicBezTo>
                      <a:pt x="15" y="0"/>
                      <a:pt x="15" y="0"/>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57"/>
              <p:cNvSpPr/>
              <p:nvPr/>
            </p:nvSpPr>
            <p:spPr bwMode="auto">
              <a:xfrm>
                <a:off x="-7348538" y="1785938"/>
                <a:ext cx="180975" cy="233363"/>
              </a:xfrm>
              <a:custGeom>
                <a:avLst/>
                <a:gdLst>
                  <a:gd name="T0" fmla="*/ 40 w 48"/>
                  <a:gd name="T1" fmla="*/ 12 h 62"/>
                  <a:gd name="T2" fmla="*/ 45 w 48"/>
                  <a:gd name="T3" fmla="*/ 14 h 62"/>
                  <a:gd name="T4" fmla="*/ 31 w 48"/>
                  <a:gd name="T5" fmla="*/ 38 h 62"/>
                  <a:gd name="T6" fmla="*/ 45 w 48"/>
                  <a:gd name="T7" fmla="*/ 34 h 62"/>
                  <a:gd name="T8" fmla="*/ 46 w 48"/>
                  <a:gd name="T9" fmla="*/ 27 h 62"/>
                  <a:gd name="T10" fmla="*/ 47 w 48"/>
                  <a:gd name="T11" fmla="*/ 37 h 62"/>
                  <a:gd name="T12" fmla="*/ 28 w 48"/>
                  <a:gd name="T13" fmla="*/ 43 h 62"/>
                  <a:gd name="T14" fmla="*/ 0 w 48"/>
                  <a:gd name="T15" fmla="*/ 62 h 62"/>
                  <a:gd name="T16" fmla="*/ 21 w 48"/>
                  <a:gd name="T17" fmla="*/ 43 h 62"/>
                  <a:gd name="T18" fmla="*/ 13 w 48"/>
                  <a:gd name="T19" fmla="*/ 44 h 62"/>
                  <a:gd name="T20" fmla="*/ 12 w 48"/>
                  <a:gd name="T21" fmla="*/ 41 h 62"/>
                  <a:gd name="T22" fmla="*/ 26 w 48"/>
                  <a:gd name="T23" fmla="*/ 39 h 62"/>
                  <a:gd name="T24" fmla="*/ 39 w 48"/>
                  <a:gd name="T25" fmla="*/ 14 h 62"/>
                  <a:gd name="T26" fmla="*/ 40 w 48"/>
                  <a:gd name="T27" fmla="*/ 1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62">
                    <a:moveTo>
                      <a:pt x="40" y="12"/>
                    </a:moveTo>
                    <a:cubicBezTo>
                      <a:pt x="40" y="12"/>
                      <a:pt x="48" y="0"/>
                      <a:pt x="45" y="14"/>
                    </a:cubicBezTo>
                    <a:cubicBezTo>
                      <a:pt x="45" y="14"/>
                      <a:pt x="35" y="34"/>
                      <a:pt x="31" y="38"/>
                    </a:cubicBezTo>
                    <a:cubicBezTo>
                      <a:pt x="31" y="38"/>
                      <a:pt x="41" y="37"/>
                      <a:pt x="45" y="34"/>
                    </a:cubicBezTo>
                    <a:cubicBezTo>
                      <a:pt x="46" y="27"/>
                      <a:pt x="46" y="27"/>
                      <a:pt x="46" y="27"/>
                    </a:cubicBezTo>
                    <a:cubicBezTo>
                      <a:pt x="46" y="27"/>
                      <a:pt x="48" y="35"/>
                      <a:pt x="47" y="37"/>
                    </a:cubicBezTo>
                    <a:cubicBezTo>
                      <a:pt x="47" y="37"/>
                      <a:pt x="36" y="43"/>
                      <a:pt x="28" y="43"/>
                    </a:cubicBezTo>
                    <a:cubicBezTo>
                      <a:pt x="28" y="43"/>
                      <a:pt x="14" y="62"/>
                      <a:pt x="0" y="62"/>
                    </a:cubicBezTo>
                    <a:cubicBezTo>
                      <a:pt x="0" y="62"/>
                      <a:pt x="18" y="56"/>
                      <a:pt x="21" y="43"/>
                    </a:cubicBezTo>
                    <a:cubicBezTo>
                      <a:pt x="13" y="44"/>
                      <a:pt x="13" y="44"/>
                      <a:pt x="13" y="44"/>
                    </a:cubicBezTo>
                    <a:cubicBezTo>
                      <a:pt x="13" y="44"/>
                      <a:pt x="9" y="42"/>
                      <a:pt x="12" y="41"/>
                    </a:cubicBezTo>
                    <a:cubicBezTo>
                      <a:pt x="26" y="39"/>
                      <a:pt x="26" y="39"/>
                      <a:pt x="26" y="39"/>
                    </a:cubicBezTo>
                    <a:cubicBezTo>
                      <a:pt x="39" y="14"/>
                      <a:pt x="39" y="14"/>
                      <a:pt x="39" y="14"/>
                    </a:cubicBezTo>
                    <a:lnTo>
                      <a:pt x="40"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58"/>
              <p:cNvSpPr/>
              <p:nvPr/>
            </p:nvSpPr>
            <p:spPr bwMode="auto">
              <a:xfrm>
                <a:off x="-7246938" y="1963738"/>
                <a:ext cx="93663" cy="104775"/>
              </a:xfrm>
              <a:custGeom>
                <a:avLst/>
                <a:gdLst>
                  <a:gd name="T0" fmla="*/ 1 w 25"/>
                  <a:gd name="T1" fmla="*/ 0 h 28"/>
                  <a:gd name="T2" fmla="*/ 23 w 25"/>
                  <a:gd name="T3" fmla="*/ 25 h 28"/>
                  <a:gd name="T4" fmla="*/ 17 w 25"/>
                  <a:gd name="T5" fmla="*/ 27 h 28"/>
                  <a:gd name="T6" fmla="*/ 9 w 25"/>
                  <a:gd name="T7" fmla="*/ 21 h 28"/>
                  <a:gd name="T8" fmla="*/ 1 w 25"/>
                  <a:gd name="T9" fmla="*/ 2 h 28"/>
                  <a:gd name="T10" fmla="*/ 0 w 25"/>
                  <a:gd name="T11" fmla="*/ 1 h 28"/>
                  <a:gd name="T12" fmla="*/ 1 w 25"/>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25" h="28">
                    <a:moveTo>
                      <a:pt x="1" y="0"/>
                    </a:moveTo>
                    <a:cubicBezTo>
                      <a:pt x="1" y="0"/>
                      <a:pt x="12" y="22"/>
                      <a:pt x="23" y="25"/>
                    </a:cubicBezTo>
                    <a:cubicBezTo>
                      <a:pt x="23" y="25"/>
                      <a:pt x="25" y="28"/>
                      <a:pt x="17" y="27"/>
                    </a:cubicBezTo>
                    <a:cubicBezTo>
                      <a:pt x="17" y="27"/>
                      <a:pt x="11" y="26"/>
                      <a:pt x="9" y="21"/>
                    </a:cubicBezTo>
                    <a:cubicBezTo>
                      <a:pt x="9" y="21"/>
                      <a:pt x="4" y="6"/>
                      <a:pt x="1" y="2"/>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59"/>
              <p:cNvSpPr/>
              <p:nvPr/>
            </p:nvSpPr>
            <p:spPr bwMode="auto">
              <a:xfrm>
                <a:off x="-8602663" y="2290763"/>
                <a:ext cx="71438" cy="55563"/>
              </a:xfrm>
              <a:custGeom>
                <a:avLst/>
                <a:gdLst>
                  <a:gd name="T0" fmla="*/ 0 w 19"/>
                  <a:gd name="T1" fmla="*/ 1 h 15"/>
                  <a:gd name="T2" fmla="*/ 19 w 19"/>
                  <a:gd name="T3" fmla="*/ 15 h 15"/>
                  <a:gd name="T4" fmla="*/ 13 w 19"/>
                  <a:gd name="T5" fmla="*/ 3 h 15"/>
                  <a:gd name="T6" fmla="*/ 1 w 19"/>
                  <a:gd name="T7" fmla="*/ 1 h 15"/>
                  <a:gd name="T8" fmla="*/ 0 w 19"/>
                  <a:gd name="T9" fmla="*/ 1 h 15"/>
                  <a:gd name="T10" fmla="*/ 0 w 19"/>
                  <a:gd name="T11" fmla="*/ 1 h 15"/>
                </a:gdLst>
                <a:ahLst/>
                <a:cxnLst>
                  <a:cxn ang="0">
                    <a:pos x="T0" y="T1"/>
                  </a:cxn>
                  <a:cxn ang="0">
                    <a:pos x="T2" y="T3"/>
                  </a:cxn>
                  <a:cxn ang="0">
                    <a:pos x="T4" y="T5"/>
                  </a:cxn>
                  <a:cxn ang="0">
                    <a:pos x="T6" y="T7"/>
                  </a:cxn>
                  <a:cxn ang="0">
                    <a:pos x="T8" y="T9"/>
                  </a:cxn>
                  <a:cxn ang="0">
                    <a:pos x="T10" y="T11"/>
                  </a:cxn>
                </a:cxnLst>
                <a:rect l="0" t="0" r="r" b="b"/>
                <a:pathLst>
                  <a:path w="19" h="15">
                    <a:moveTo>
                      <a:pt x="0" y="1"/>
                    </a:moveTo>
                    <a:cubicBezTo>
                      <a:pt x="0" y="1"/>
                      <a:pt x="17" y="9"/>
                      <a:pt x="19" y="15"/>
                    </a:cubicBezTo>
                    <a:cubicBezTo>
                      <a:pt x="19" y="15"/>
                      <a:pt x="18" y="9"/>
                      <a:pt x="13" y="3"/>
                    </a:cubicBezTo>
                    <a:cubicBezTo>
                      <a:pt x="13" y="3"/>
                      <a:pt x="8" y="0"/>
                      <a:pt x="1"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60"/>
              <p:cNvSpPr/>
              <p:nvPr/>
            </p:nvSpPr>
            <p:spPr bwMode="auto">
              <a:xfrm>
                <a:off x="-8418513" y="2268538"/>
                <a:ext cx="165100" cy="165100"/>
              </a:xfrm>
              <a:custGeom>
                <a:avLst/>
                <a:gdLst>
                  <a:gd name="T0" fmla="*/ 12 w 44"/>
                  <a:gd name="T1" fmla="*/ 34 h 44"/>
                  <a:gd name="T2" fmla="*/ 7 w 44"/>
                  <a:gd name="T3" fmla="*/ 36 h 44"/>
                  <a:gd name="T4" fmla="*/ 7 w 44"/>
                  <a:gd name="T5" fmla="*/ 33 h 44"/>
                  <a:gd name="T6" fmla="*/ 6 w 44"/>
                  <a:gd name="T7" fmla="*/ 16 h 44"/>
                  <a:gd name="T8" fmla="*/ 12 w 44"/>
                  <a:gd name="T9" fmla="*/ 21 h 44"/>
                  <a:gd name="T10" fmla="*/ 12 w 44"/>
                  <a:gd name="T11" fmla="*/ 18 h 44"/>
                  <a:gd name="T12" fmla="*/ 5 w 44"/>
                  <a:gd name="T13" fmla="*/ 5 h 44"/>
                  <a:gd name="T14" fmla="*/ 8 w 44"/>
                  <a:gd name="T15" fmla="*/ 3 h 44"/>
                  <a:gd name="T16" fmla="*/ 16 w 44"/>
                  <a:gd name="T17" fmla="*/ 10 h 44"/>
                  <a:gd name="T18" fmla="*/ 42 w 44"/>
                  <a:gd name="T19" fmla="*/ 39 h 44"/>
                  <a:gd name="T20" fmla="*/ 33 w 44"/>
                  <a:gd name="T21" fmla="*/ 40 h 44"/>
                  <a:gd name="T22" fmla="*/ 35 w 44"/>
                  <a:gd name="T23" fmla="*/ 35 h 44"/>
                  <a:gd name="T24" fmla="*/ 11 w 44"/>
                  <a:gd name="T25" fmla="*/ 10 h 44"/>
                  <a:gd name="T26" fmla="*/ 20 w 44"/>
                  <a:gd name="T27" fmla="*/ 31 h 44"/>
                  <a:gd name="T28" fmla="*/ 15 w 44"/>
                  <a:gd name="T29" fmla="*/ 31 h 44"/>
                  <a:gd name="T30" fmla="*/ 5 w 44"/>
                  <a:gd name="T31" fmla="*/ 22 h 44"/>
                  <a:gd name="T32" fmla="*/ 11 w 44"/>
                  <a:gd name="T33" fmla="*/ 33 h 44"/>
                  <a:gd name="T34" fmla="*/ 11 w 44"/>
                  <a:gd name="T35" fmla="*/ 34 h 44"/>
                  <a:gd name="T36" fmla="*/ 12 w 44"/>
                  <a:gd name="T3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4">
                    <a:moveTo>
                      <a:pt x="12" y="34"/>
                    </a:moveTo>
                    <a:cubicBezTo>
                      <a:pt x="12" y="34"/>
                      <a:pt x="12" y="39"/>
                      <a:pt x="7" y="36"/>
                    </a:cubicBezTo>
                    <a:cubicBezTo>
                      <a:pt x="7" y="36"/>
                      <a:pt x="6" y="35"/>
                      <a:pt x="7" y="33"/>
                    </a:cubicBezTo>
                    <a:cubicBezTo>
                      <a:pt x="7" y="33"/>
                      <a:pt x="0" y="16"/>
                      <a:pt x="6" y="16"/>
                    </a:cubicBezTo>
                    <a:cubicBezTo>
                      <a:pt x="6" y="16"/>
                      <a:pt x="9" y="18"/>
                      <a:pt x="12" y="21"/>
                    </a:cubicBezTo>
                    <a:cubicBezTo>
                      <a:pt x="12" y="21"/>
                      <a:pt x="14" y="20"/>
                      <a:pt x="12" y="18"/>
                    </a:cubicBezTo>
                    <a:cubicBezTo>
                      <a:pt x="12" y="18"/>
                      <a:pt x="8" y="8"/>
                      <a:pt x="5" y="5"/>
                    </a:cubicBezTo>
                    <a:cubicBezTo>
                      <a:pt x="5" y="5"/>
                      <a:pt x="5" y="0"/>
                      <a:pt x="8" y="3"/>
                    </a:cubicBezTo>
                    <a:cubicBezTo>
                      <a:pt x="8" y="3"/>
                      <a:pt x="13" y="9"/>
                      <a:pt x="16" y="10"/>
                    </a:cubicBezTo>
                    <a:cubicBezTo>
                      <a:pt x="16" y="10"/>
                      <a:pt x="39" y="30"/>
                      <a:pt x="42" y="39"/>
                    </a:cubicBezTo>
                    <a:cubicBezTo>
                      <a:pt x="42" y="39"/>
                      <a:pt x="44" y="44"/>
                      <a:pt x="33" y="40"/>
                    </a:cubicBezTo>
                    <a:cubicBezTo>
                      <a:pt x="33" y="40"/>
                      <a:pt x="40" y="39"/>
                      <a:pt x="35" y="35"/>
                    </a:cubicBezTo>
                    <a:cubicBezTo>
                      <a:pt x="35" y="35"/>
                      <a:pt x="14" y="11"/>
                      <a:pt x="11" y="10"/>
                    </a:cubicBezTo>
                    <a:cubicBezTo>
                      <a:pt x="11" y="10"/>
                      <a:pt x="18" y="26"/>
                      <a:pt x="20" y="31"/>
                    </a:cubicBezTo>
                    <a:cubicBezTo>
                      <a:pt x="20" y="31"/>
                      <a:pt x="18" y="34"/>
                      <a:pt x="15" y="31"/>
                    </a:cubicBezTo>
                    <a:cubicBezTo>
                      <a:pt x="15" y="31"/>
                      <a:pt x="5" y="13"/>
                      <a:pt x="5" y="22"/>
                    </a:cubicBezTo>
                    <a:cubicBezTo>
                      <a:pt x="5" y="22"/>
                      <a:pt x="9" y="30"/>
                      <a:pt x="11" y="33"/>
                    </a:cubicBezTo>
                    <a:cubicBezTo>
                      <a:pt x="11" y="34"/>
                      <a:pt x="11" y="34"/>
                      <a:pt x="11" y="34"/>
                    </a:cubicBezTo>
                    <a:lnTo>
                      <a:pt x="12"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61"/>
              <p:cNvSpPr/>
              <p:nvPr/>
            </p:nvSpPr>
            <p:spPr bwMode="auto">
              <a:xfrm>
                <a:off x="-8432800" y="2139950"/>
                <a:ext cx="209550" cy="203200"/>
              </a:xfrm>
              <a:custGeom>
                <a:avLst/>
                <a:gdLst>
                  <a:gd name="T0" fmla="*/ 1 w 56"/>
                  <a:gd name="T1" fmla="*/ 32 h 54"/>
                  <a:gd name="T2" fmla="*/ 4 w 56"/>
                  <a:gd name="T3" fmla="*/ 15 h 54"/>
                  <a:gd name="T4" fmla="*/ 6 w 56"/>
                  <a:gd name="T5" fmla="*/ 13 h 54"/>
                  <a:gd name="T6" fmla="*/ 47 w 56"/>
                  <a:gd name="T7" fmla="*/ 48 h 54"/>
                  <a:gd name="T8" fmla="*/ 35 w 56"/>
                  <a:gd name="T9" fmla="*/ 54 h 54"/>
                  <a:gd name="T10" fmla="*/ 55 w 56"/>
                  <a:gd name="T11" fmla="*/ 49 h 54"/>
                  <a:gd name="T12" fmla="*/ 51 w 56"/>
                  <a:gd name="T13" fmla="*/ 45 h 54"/>
                  <a:gd name="T14" fmla="*/ 11 w 56"/>
                  <a:gd name="T15" fmla="*/ 10 h 54"/>
                  <a:gd name="T16" fmla="*/ 1 w 56"/>
                  <a:gd name="T17" fmla="*/ 9 h 54"/>
                  <a:gd name="T18" fmla="*/ 1 w 56"/>
                  <a:gd name="T19" fmla="*/ 31 h 54"/>
                  <a:gd name="T20" fmla="*/ 0 w 56"/>
                  <a:gd name="T21" fmla="*/ 32 h 54"/>
                  <a:gd name="T22" fmla="*/ 1 w 56"/>
                  <a:gd name="T23" fmla="*/ 3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54">
                    <a:moveTo>
                      <a:pt x="1" y="32"/>
                    </a:moveTo>
                    <a:cubicBezTo>
                      <a:pt x="1" y="32"/>
                      <a:pt x="6" y="22"/>
                      <a:pt x="4" y="15"/>
                    </a:cubicBezTo>
                    <a:cubicBezTo>
                      <a:pt x="4" y="15"/>
                      <a:pt x="4" y="11"/>
                      <a:pt x="6" y="13"/>
                    </a:cubicBezTo>
                    <a:cubicBezTo>
                      <a:pt x="6" y="13"/>
                      <a:pt x="19" y="30"/>
                      <a:pt x="47" y="48"/>
                    </a:cubicBezTo>
                    <a:cubicBezTo>
                      <a:pt x="47" y="48"/>
                      <a:pt x="37" y="54"/>
                      <a:pt x="35" y="54"/>
                    </a:cubicBezTo>
                    <a:cubicBezTo>
                      <a:pt x="35" y="54"/>
                      <a:pt x="51" y="51"/>
                      <a:pt x="55" y="49"/>
                    </a:cubicBezTo>
                    <a:cubicBezTo>
                      <a:pt x="55" y="49"/>
                      <a:pt x="56" y="48"/>
                      <a:pt x="51" y="45"/>
                    </a:cubicBezTo>
                    <a:cubicBezTo>
                      <a:pt x="51" y="45"/>
                      <a:pt x="15" y="20"/>
                      <a:pt x="11" y="10"/>
                    </a:cubicBezTo>
                    <a:cubicBezTo>
                      <a:pt x="11" y="10"/>
                      <a:pt x="6" y="0"/>
                      <a:pt x="1" y="9"/>
                    </a:cubicBezTo>
                    <a:cubicBezTo>
                      <a:pt x="1" y="9"/>
                      <a:pt x="1" y="29"/>
                      <a:pt x="1" y="31"/>
                    </a:cubicBezTo>
                    <a:cubicBezTo>
                      <a:pt x="0" y="32"/>
                      <a:pt x="0" y="32"/>
                      <a:pt x="0" y="32"/>
                    </a:cubicBezTo>
                    <a:lnTo>
                      <a:pt x="1"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62"/>
              <p:cNvSpPr/>
              <p:nvPr/>
            </p:nvSpPr>
            <p:spPr bwMode="auto">
              <a:xfrm>
                <a:off x="-8418513" y="2244725"/>
                <a:ext cx="93663" cy="65088"/>
              </a:xfrm>
              <a:custGeom>
                <a:avLst/>
                <a:gdLst>
                  <a:gd name="T0" fmla="*/ 0 w 25"/>
                  <a:gd name="T1" fmla="*/ 6 h 17"/>
                  <a:gd name="T2" fmla="*/ 14 w 25"/>
                  <a:gd name="T3" fmla="*/ 5 h 17"/>
                  <a:gd name="T4" fmla="*/ 17 w 25"/>
                  <a:gd name="T5" fmla="*/ 12 h 17"/>
                  <a:gd name="T6" fmla="*/ 25 w 25"/>
                  <a:gd name="T7" fmla="*/ 14 h 17"/>
                  <a:gd name="T8" fmla="*/ 19 w 25"/>
                  <a:gd name="T9" fmla="*/ 16 h 17"/>
                  <a:gd name="T10" fmla="*/ 14 w 25"/>
                  <a:gd name="T11" fmla="*/ 10 h 17"/>
                  <a:gd name="T12" fmla="*/ 0 w 25"/>
                  <a:gd name="T13" fmla="*/ 6 h 17"/>
                  <a:gd name="T14" fmla="*/ 0 w 2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7">
                    <a:moveTo>
                      <a:pt x="0" y="6"/>
                    </a:moveTo>
                    <a:cubicBezTo>
                      <a:pt x="0" y="6"/>
                      <a:pt x="8" y="0"/>
                      <a:pt x="14" y="5"/>
                    </a:cubicBezTo>
                    <a:cubicBezTo>
                      <a:pt x="17" y="12"/>
                      <a:pt x="17" y="12"/>
                      <a:pt x="17" y="12"/>
                    </a:cubicBezTo>
                    <a:cubicBezTo>
                      <a:pt x="17" y="12"/>
                      <a:pt x="21" y="14"/>
                      <a:pt x="25" y="14"/>
                    </a:cubicBezTo>
                    <a:cubicBezTo>
                      <a:pt x="25" y="14"/>
                      <a:pt x="23" y="17"/>
                      <a:pt x="19" y="16"/>
                    </a:cubicBezTo>
                    <a:cubicBezTo>
                      <a:pt x="19" y="16"/>
                      <a:pt x="14" y="13"/>
                      <a:pt x="14" y="10"/>
                    </a:cubicBezTo>
                    <a:cubicBezTo>
                      <a:pt x="14" y="10"/>
                      <a:pt x="11" y="3"/>
                      <a:pt x="0" y="6"/>
                    </a:cubicBezTo>
                    <a:cubicBezTo>
                      <a:pt x="0" y="6"/>
                      <a:pt x="0" y="6"/>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63"/>
              <p:cNvSpPr>
                <a:spLocks noEditPoints="1"/>
              </p:cNvSpPr>
              <p:nvPr/>
            </p:nvSpPr>
            <p:spPr bwMode="auto">
              <a:xfrm>
                <a:off x="-8537575" y="2225675"/>
                <a:ext cx="187325" cy="301625"/>
              </a:xfrm>
              <a:custGeom>
                <a:avLst/>
                <a:gdLst>
                  <a:gd name="T0" fmla="*/ 19 w 50"/>
                  <a:gd name="T1" fmla="*/ 54 h 80"/>
                  <a:gd name="T2" fmla="*/ 34 w 50"/>
                  <a:gd name="T3" fmla="*/ 57 h 80"/>
                  <a:gd name="T4" fmla="*/ 22 w 50"/>
                  <a:gd name="T5" fmla="*/ 44 h 80"/>
                  <a:gd name="T6" fmla="*/ 19 w 50"/>
                  <a:gd name="T7" fmla="*/ 39 h 80"/>
                  <a:gd name="T8" fmla="*/ 19 w 50"/>
                  <a:gd name="T9" fmla="*/ 21 h 80"/>
                  <a:gd name="T10" fmla="*/ 16 w 50"/>
                  <a:gd name="T11" fmla="*/ 18 h 80"/>
                  <a:gd name="T12" fmla="*/ 16 w 50"/>
                  <a:gd name="T13" fmla="*/ 10 h 80"/>
                  <a:gd name="T14" fmla="*/ 19 w 50"/>
                  <a:gd name="T15" fmla="*/ 13 h 80"/>
                  <a:gd name="T16" fmla="*/ 21 w 50"/>
                  <a:gd name="T17" fmla="*/ 7 h 80"/>
                  <a:gd name="T18" fmla="*/ 18 w 50"/>
                  <a:gd name="T19" fmla="*/ 4 h 80"/>
                  <a:gd name="T20" fmla="*/ 16 w 50"/>
                  <a:gd name="T21" fmla="*/ 4 h 80"/>
                  <a:gd name="T22" fmla="*/ 16 w 50"/>
                  <a:gd name="T23" fmla="*/ 2 h 80"/>
                  <a:gd name="T24" fmla="*/ 20 w 50"/>
                  <a:gd name="T25" fmla="*/ 2 h 80"/>
                  <a:gd name="T26" fmla="*/ 26 w 50"/>
                  <a:gd name="T27" fmla="*/ 4 h 80"/>
                  <a:gd name="T28" fmla="*/ 26 w 50"/>
                  <a:gd name="T29" fmla="*/ 32 h 80"/>
                  <a:gd name="T30" fmla="*/ 23 w 50"/>
                  <a:gd name="T31" fmla="*/ 38 h 80"/>
                  <a:gd name="T32" fmla="*/ 26 w 50"/>
                  <a:gd name="T33" fmla="*/ 41 h 80"/>
                  <a:gd name="T34" fmla="*/ 38 w 50"/>
                  <a:gd name="T35" fmla="*/ 58 h 80"/>
                  <a:gd name="T36" fmla="*/ 50 w 50"/>
                  <a:gd name="T37" fmla="*/ 76 h 80"/>
                  <a:gd name="T38" fmla="*/ 43 w 50"/>
                  <a:gd name="T39" fmla="*/ 76 h 80"/>
                  <a:gd name="T40" fmla="*/ 29 w 50"/>
                  <a:gd name="T41" fmla="*/ 64 h 80"/>
                  <a:gd name="T42" fmla="*/ 20 w 50"/>
                  <a:gd name="T43" fmla="*/ 56 h 80"/>
                  <a:gd name="T44" fmla="*/ 19 w 50"/>
                  <a:gd name="T45" fmla="*/ 54 h 80"/>
                  <a:gd name="T46" fmla="*/ 16 w 50"/>
                  <a:gd name="T47" fmla="*/ 18 h 80"/>
                  <a:gd name="T48" fmla="*/ 6 w 50"/>
                  <a:gd name="T49" fmla="*/ 2 h 80"/>
                  <a:gd name="T50" fmla="*/ 8 w 50"/>
                  <a:gd name="T51" fmla="*/ 3 h 80"/>
                  <a:gd name="T52" fmla="*/ 16 w 50"/>
                  <a:gd name="T53" fmla="*/ 2 h 80"/>
                  <a:gd name="T54" fmla="*/ 16 w 50"/>
                  <a:gd name="T55" fmla="*/ 4 h 80"/>
                  <a:gd name="T56" fmla="*/ 10 w 50"/>
                  <a:gd name="T57" fmla="*/ 4 h 80"/>
                  <a:gd name="T58" fmla="*/ 11 w 50"/>
                  <a:gd name="T59" fmla="*/ 6 h 80"/>
                  <a:gd name="T60" fmla="*/ 16 w 50"/>
                  <a:gd name="T61" fmla="*/ 10 h 80"/>
                  <a:gd name="T62" fmla="*/ 16 w 50"/>
                  <a:gd name="T63"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80">
                    <a:moveTo>
                      <a:pt x="19" y="54"/>
                    </a:moveTo>
                    <a:cubicBezTo>
                      <a:pt x="19" y="54"/>
                      <a:pt x="42" y="67"/>
                      <a:pt x="34" y="57"/>
                    </a:cubicBezTo>
                    <a:cubicBezTo>
                      <a:pt x="34" y="57"/>
                      <a:pt x="25" y="45"/>
                      <a:pt x="22" y="44"/>
                    </a:cubicBezTo>
                    <a:cubicBezTo>
                      <a:pt x="22" y="44"/>
                      <a:pt x="20" y="44"/>
                      <a:pt x="19" y="39"/>
                    </a:cubicBezTo>
                    <a:cubicBezTo>
                      <a:pt x="19" y="21"/>
                      <a:pt x="19" y="21"/>
                      <a:pt x="19" y="21"/>
                    </a:cubicBezTo>
                    <a:cubicBezTo>
                      <a:pt x="19" y="21"/>
                      <a:pt x="18" y="20"/>
                      <a:pt x="16" y="18"/>
                    </a:cubicBezTo>
                    <a:cubicBezTo>
                      <a:pt x="16" y="10"/>
                      <a:pt x="16" y="10"/>
                      <a:pt x="16" y="10"/>
                    </a:cubicBezTo>
                    <a:cubicBezTo>
                      <a:pt x="19" y="13"/>
                      <a:pt x="19" y="13"/>
                      <a:pt x="19" y="13"/>
                    </a:cubicBezTo>
                    <a:cubicBezTo>
                      <a:pt x="21" y="15"/>
                      <a:pt x="21" y="7"/>
                      <a:pt x="21" y="7"/>
                    </a:cubicBezTo>
                    <a:cubicBezTo>
                      <a:pt x="21" y="6"/>
                      <a:pt x="18" y="4"/>
                      <a:pt x="18" y="4"/>
                    </a:cubicBezTo>
                    <a:cubicBezTo>
                      <a:pt x="17" y="4"/>
                      <a:pt x="17" y="4"/>
                      <a:pt x="16" y="4"/>
                    </a:cubicBezTo>
                    <a:cubicBezTo>
                      <a:pt x="16" y="2"/>
                      <a:pt x="16" y="2"/>
                      <a:pt x="16" y="2"/>
                    </a:cubicBezTo>
                    <a:cubicBezTo>
                      <a:pt x="20" y="2"/>
                      <a:pt x="20" y="2"/>
                      <a:pt x="20" y="2"/>
                    </a:cubicBezTo>
                    <a:cubicBezTo>
                      <a:pt x="20" y="2"/>
                      <a:pt x="22" y="0"/>
                      <a:pt x="26" y="4"/>
                    </a:cubicBezTo>
                    <a:cubicBezTo>
                      <a:pt x="26" y="4"/>
                      <a:pt x="23" y="25"/>
                      <a:pt x="26" y="32"/>
                    </a:cubicBezTo>
                    <a:cubicBezTo>
                      <a:pt x="26" y="32"/>
                      <a:pt x="26" y="34"/>
                      <a:pt x="23" y="38"/>
                    </a:cubicBezTo>
                    <a:cubicBezTo>
                      <a:pt x="23" y="38"/>
                      <a:pt x="22" y="39"/>
                      <a:pt x="26" y="41"/>
                    </a:cubicBezTo>
                    <a:cubicBezTo>
                      <a:pt x="26" y="41"/>
                      <a:pt x="35" y="53"/>
                      <a:pt x="38" y="58"/>
                    </a:cubicBezTo>
                    <a:cubicBezTo>
                      <a:pt x="38" y="58"/>
                      <a:pt x="50" y="73"/>
                      <a:pt x="50" y="76"/>
                    </a:cubicBezTo>
                    <a:cubicBezTo>
                      <a:pt x="50" y="76"/>
                      <a:pt x="46" y="80"/>
                      <a:pt x="43" y="76"/>
                    </a:cubicBezTo>
                    <a:cubicBezTo>
                      <a:pt x="43" y="76"/>
                      <a:pt x="32" y="66"/>
                      <a:pt x="29" y="64"/>
                    </a:cubicBezTo>
                    <a:cubicBezTo>
                      <a:pt x="20" y="56"/>
                      <a:pt x="20" y="56"/>
                      <a:pt x="20" y="56"/>
                    </a:cubicBezTo>
                    <a:lnTo>
                      <a:pt x="19" y="54"/>
                    </a:lnTo>
                    <a:close/>
                    <a:moveTo>
                      <a:pt x="16" y="18"/>
                    </a:moveTo>
                    <a:cubicBezTo>
                      <a:pt x="10" y="12"/>
                      <a:pt x="0" y="1"/>
                      <a:pt x="6" y="2"/>
                    </a:cubicBezTo>
                    <a:cubicBezTo>
                      <a:pt x="8" y="3"/>
                      <a:pt x="8" y="3"/>
                      <a:pt x="8" y="3"/>
                    </a:cubicBezTo>
                    <a:cubicBezTo>
                      <a:pt x="16" y="2"/>
                      <a:pt x="16" y="2"/>
                      <a:pt x="16" y="2"/>
                    </a:cubicBezTo>
                    <a:cubicBezTo>
                      <a:pt x="16" y="4"/>
                      <a:pt x="16" y="4"/>
                      <a:pt x="16" y="4"/>
                    </a:cubicBezTo>
                    <a:cubicBezTo>
                      <a:pt x="13" y="4"/>
                      <a:pt x="10" y="4"/>
                      <a:pt x="10" y="4"/>
                    </a:cubicBezTo>
                    <a:cubicBezTo>
                      <a:pt x="11" y="6"/>
                      <a:pt x="11" y="6"/>
                      <a:pt x="11" y="6"/>
                    </a:cubicBezTo>
                    <a:cubicBezTo>
                      <a:pt x="16" y="10"/>
                      <a:pt x="16" y="10"/>
                      <a:pt x="16" y="10"/>
                    </a:cubicBez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64"/>
              <p:cNvSpPr/>
              <p:nvPr/>
            </p:nvSpPr>
            <p:spPr bwMode="auto">
              <a:xfrm>
                <a:off x="-8012113" y="1827213"/>
                <a:ext cx="134938" cy="139700"/>
              </a:xfrm>
              <a:custGeom>
                <a:avLst/>
                <a:gdLst>
                  <a:gd name="T0" fmla="*/ 1 w 36"/>
                  <a:gd name="T1" fmla="*/ 35 h 37"/>
                  <a:gd name="T2" fmla="*/ 20 w 36"/>
                  <a:gd name="T3" fmla="*/ 20 h 37"/>
                  <a:gd name="T4" fmla="*/ 22 w 36"/>
                  <a:gd name="T5" fmla="*/ 0 h 37"/>
                  <a:gd name="T6" fmla="*/ 25 w 36"/>
                  <a:gd name="T7" fmla="*/ 16 h 37"/>
                  <a:gd name="T8" fmla="*/ 32 w 36"/>
                  <a:gd name="T9" fmla="*/ 9 h 37"/>
                  <a:gd name="T10" fmla="*/ 32 w 36"/>
                  <a:gd name="T11" fmla="*/ 7 h 37"/>
                  <a:gd name="T12" fmla="*/ 35 w 36"/>
                  <a:gd name="T13" fmla="*/ 10 h 37"/>
                  <a:gd name="T14" fmla="*/ 8 w 36"/>
                  <a:gd name="T15" fmla="*/ 35 h 37"/>
                  <a:gd name="T16" fmla="*/ 0 w 36"/>
                  <a:gd name="T17" fmla="*/ 36 h 37"/>
                  <a:gd name="T18" fmla="*/ 1 w 36"/>
                  <a:gd name="T19"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7">
                    <a:moveTo>
                      <a:pt x="1" y="35"/>
                    </a:moveTo>
                    <a:cubicBezTo>
                      <a:pt x="1" y="36"/>
                      <a:pt x="3" y="37"/>
                      <a:pt x="20" y="20"/>
                    </a:cubicBezTo>
                    <a:cubicBezTo>
                      <a:pt x="20" y="20"/>
                      <a:pt x="18" y="2"/>
                      <a:pt x="22" y="0"/>
                    </a:cubicBezTo>
                    <a:cubicBezTo>
                      <a:pt x="22" y="0"/>
                      <a:pt x="26" y="9"/>
                      <a:pt x="25" y="16"/>
                    </a:cubicBezTo>
                    <a:cubicBezTo>
                      <a:pt x="25" y="16"/>
                      <a:pt x="29" y="16"/>
                      <a:pt x="32" y="9"/>
                    </a:cubicBezTo>
                    <a:cubicBezTo>
                      <a:pt x="32" y="9"/>
                      <a:pt x="30" y="5"/>
                      <a:pt x="32" y="7"/>
                    </a:cubicBezTo>
                    <a:cubicBezTo>
                      <a:pt x="32" y="7"/>
                      <a:pt x="36" y="9"/>
                      <a:pt x="35" y="10"/>
                    </a:cubicBezTo>
                    <a:cubicBezTo>
                      <a:pt x="35" y="10"/>
                      <a:pt x="20" y="31"/>
                      <a:pt x="8" y="35"/>
                    </a:cubicBezTo>
                    <a:cubicBezTo>
                      <a:pt x="0" y="36"/>
                      <a:pt x="0" y="36"/>
                      <a:pt x="0" y="36"/>
                    </a:cubicBezTo>
                    <a:cubicBezTo>
                      <a:pt x="0" y="36"/>
                      <a:pt x="1" y="35"/>
                      <a:pt x="1"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65"/>
              <p:cNvSpPr>
                <a:spLocks noEditPoints="1"/>
              </p:cNvSpPr>
              <p:nvPr/>
            </p:nvSpPr>
            <p:spPr bwMode="auto">
              <a:xfrm>
                <a:off x="-7986713" y="1879600"/>
                <a:ext cx="195263" cy="211138"/>
              </a:xfrm>
              <a:custGeom>
                <a:avLst/>
                <a:gdLst>
                  <a:gd name="T0" fmla="*/ 24 w 52"/>
                  <a:gd name="T1" fmla="*/ 9 h 56"/>
                  <a:gd name="T2" fmla="*/ 30 w 52"/>
                  <a:gd name="T3" fmla="*/ 5 h 56"/>
                  <a:gd name="T4" fmla="*/ 36 w 52"/>
                  <a:gd name="T5" fmla="*/ 2 h 56"/>
                  <a:gd name="T6" fmla="*/ 39 w 52"/>
                  <a:gd name="T7" fmla="*/ 10 h 56"/>
                  <a:gd name="T8" fmla="*/ 50 w 52"/>
                  <a:gd name="T9" fmla="*/ 45 h 56"/>
                  <a:gd name="T10" fmla="*/ 40 w 52"/>
                  <a:gd name="T11" fmla="*/ 50 h 56"/>
                  <a:gd name="T12" fmla="*/ 47 w 52"/>
                  <a:gd name="T13" fmla="*/ 45 h 56"/>
                  <a:gd name="T14" fmla="*/ 36 w 52"/>
                  <a:gd name="T15" fmla="*/ 8 h 56"/>
                  <a:gd name="T16" fmla="*/ 29 w 52"/>
                  <a:gd name="T17" fmla="*/ 8 h 56"/>
                  <a:gd name="T18" fmla="*/ 24 w 52"/>
                  <a:gd name="T19" fmla="*/ 12 h 56"/>
                  <a:gd name="T20" fmla="*/ 24 w 52"/>
                  <a:gd name="T21" fmla="*/ 9 h 56"/>
                  <a:gd name="T22" fmla="*/ 24 w 52"/>
                  <a:gd name="T23" fmla="*/ 21 h 56"/>
                  <a:gd name="T24" fmla="*/ 24 w 52"/>
                  <a:gd name="T25" fmla="*/ 23 h 56"/>
                  <a:gd name="T26" fmla="*/ 25 w 52"/>
                  <a:gd name="T27" fmla="*/ 22 h 56"/>
                  <a:gd name="T28" fmla="*/ 24 w 52"/>
                  <a:gd name="T29" fmla="*/ 21 h 56"/>
                  <a:gd name="T30" fmla="*/ 24 w 52"/>
                  <a:gd name="T31" fmla="*/ 32 h 56"/>
                  <a:gd name="T32" fmla="*/ 24 w 52"/>
                  <a:gd name="T33" fmla="*/ 35 h 56"/>
                  <a:gd name="T34" fmla="*/ 26 w 52"/>
                  <a:gd name="T35" fmla="*/ 40 h 56"/>
                  <a:gd name="T36" fmla="*/ 24 w 52"/>
                  <a:gd name="T37" fmla="*/ 42 h 56"/>
                  <a:gd name="T38" fmla="*/ 24 w 52"/>
                  <a:gd name="T39" fmla="*/ 45 h 56"/>
                  <a:gd name="T40" fmla="*/ 26 w 52"/>
                  <a:gd name="T41" fmla="*/ 43 h 56"/>
                  <a:gd name="T42" fmla="*/ 30 w 52"/>
                  <a:gd name="T43" fmla="*/ 51 h 56"/>
                  <a:gd name="T44" fmla="*/ 28 w 52"/>
                  <a:gd name="T45" fmla="*/ 40 h 56"/>
                  <a:gd name="T46" fmla="*/ 24 w 52"/>
                  <a:gd name="T47" fmla="*/ 32 h 56"/>
                  <a:gd name="T48" fmla="*/ 5 w 52"/>
                  <a:gd name="T49" fmla="*/ 52 h 56"/>
                  <a:gd name="T50" fmla="*/ 2 w 52"/>
                  <a:gd name="T51" fmla="*/ 51 h 56"/>
                  <a:gd name="T52" fmla="*/ 5 w 52"/>
                  <a:gd name="T53" fmla="*/ 30 h 56"/>
                  <a:gd name="T54" fmla="*/ 24 w 52"/>
                  <a:gd name="T55" fmla="*/ 9 h 56"/>
                  <a:gd name="T56" fmla="*/ 24 w 52"/>
                  <a:gd name="T57" fmla="*/ 12 h 56"/>
                  <a:gd name="T58" fmla="*/ 11 w 52"/>
                  <a:gd name="T59" fmla="*/ 28 h 56"/>
                  <a:gd name="T60" fmla="*/ 20 w 52"/>
                  <a:gd name="T61" fmla="*/ 22 h 56"/>
                  <a:gd name="T62" fmla="*/ 24 w 52"/>
                  <a:gd name="T63" fmla="*/ 21 h 56"/>
                  <a:gd name="T64" fmla="*/ 24 w 52"/>
                  <a:gd name="T65" fmla="*/ 23 h 56"/>
                  <a:gd name="T66" fmla="*/ 23 w 52"/>
                  <a:gd name="T67" fmla="*/ 32 h 56"/>
                  <a:gd name="T68" fmla="*/ 24 w 52"/>
                  <a:gd name="T69" fmla="*/ 32 h 56"/>
                  <a:gd name="T70" fmla="*/ 24 w 52"/>
                  <a:gd name="T71" fmla="*/ 35 h 56"/>
                  <a:gd name="T72" fmla="*/ 24 w 52"/>
                  <a:gd name="T73" fmla="*/ 35 h 56"/>
                  <a:gd name="T74" fmla="*/ 23 w 52"/>
                  <a:gd name="T75" fmla="*/ 36 h 56"/>
                  <a:gd name="T76" fmla="*/ 22 w 52"/>
                  <a:gd name="T77" fmla="*/ 42 h 56"/>
                  <a:gd name="T78" fmla="*/ 24 w 52"/>
                  <a:gd name="T79" fmla="*/ 42 h 56"/>
                  <a:gd name="T80" fmla="*/ 24 w 52"/>
                  <a:gd name="T81" fmla="*/ 45 h 56"/>
                  <a:gd name="T82" fmla="*/ 20 w 52"/>
                  <a:gd name="T83" fmla="*/ 45 h 56"/>
                  <a:gd name="T84" fmla="*/ 22 w 52"/>
                  <a:gd name="T85" fmla="*/ 35 h 56"/>
                  <a:gd name="T86" fmla="*/ 20 w 52"/>
                  <a:gd name="T87" fmla="*/ 30 h 56"/>
                  <a:gd name="T88" fmla="*/ 19 w 52"/>
                  <a:gd name="T89" fmla="*/ 27 h 56"/>
                  <a:gd name="T90" fmla="*/ 17 w 52"/>
                  <a:gd name="T91" fmla="*/ 32 h 56"/>
                  <a:gd name="T92" fmla="*/ 13 w 52"/>
                  <a:gd name="T93" fmla="*/ 32 h 56"/>
                  <a:gd name="T94" fmla="*/ 6 w 52"/>
                  <a:gd name="T95" fmla="*/ 35 h 56"/>
                  <a:gd name="T96" fmla="*/ 4 w 52"/>
                  <a:gd name="T97" fmla="*/ 51 h 56"/>
                  <a:gd name="T98" fmla="*/ 5 w 52"/>
                  <a:gd name="T9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56">
                    <a:moveTo>
                      <a:pt x="24" y="9"/>
                    </a:moveTo>
                    <a:cubicBezTo>
                      <a:pt x="26" y="7"/>
                      <a:pt x="28" y="6"/>
                      <a:pt x="30" y="5"/>
                    </a:cubicBezTo>
                    <a:cubicBezTo>
                      <a:pt x="30" y="5"/>
                      <a:pt x="33" y="0"/>
                      <a:pt x="36" y="2"/>
                    </a:cubicBezTo>
                    <a:cubicBezTo>
                      <a:pt x="36" y="2"/>
                      <a:pt x="37" y="1"/>
                      <a:pt x="39" y="10"/>
                    </a:cubicBezTo>
                    <a:cubicBezTo>
                      <a:pt x="39" y="10"/>
                      <a:pt x="45" y="36"/>
                      <a:pt x="50" y="45"/>
                    </a:cubicBezTo>
                    <a:cubicBezTo>
                      <a:pt x="50" y="45"/>
                      <a:pt x="52" y="56"/>
                      <a:pt x="40" y="50"/>
                    </a:cubicBezTo>
                    <a:cubicBezTo>
                      <a:pt x="40" y="50"/>
                      <a:pt x="49" y="51"/>
                      <a:pt x="47" y="45"/>
                    </a:cubicBezTo>
                    <a:cubicBezTo>
                      <a:pt x="47" y="45"/>
                      <a:pt x="36" y="17"/>
                      <a:pt x="36" y="8"/>
                    </a:cubicBezTo>
                    <a:cubicBezTo>
                      <a:pt x="36" y="8"/>
                      <a:pt x="35" y="4"/>
                      <a:pt x="29" y="8"/>
                    </a:cubicBezTo>
                    <a:cubicBezTo>
                      <a:pt x="29" y="8"/>
                      <a:pt x="27" y="9"/>
                      <a:pt x="24" y="12"/>
                    </a:cubicBezTo>
                    <a:cubicBezTo>
                      <a:pt x="24" y="9"/>
                      <a:pt x="24" y="9"/>
                      <a:pt x="24" y="9"/>
                    </a:cubicBezTo>
                    <a:close/>
                    <a:moveTo>
                      <a:pt x="24" y="21"/>
                    </a:moveTo>
                    <a:cubicBezTo>
                      <a:pt x="24" y="23"/>
                      <a:pt x="24" y="23"/>
                      <a:pt x="24" y="23"/>
                    </a:cubicBezTo>
                    <a:cubicBezTo>
                      <a:pt x="24" y="23"/>
                      <a:pt x="25" y="22"/>
                      <a:pt x="25" y="22"/>
                    </a:cubicBezTo>
                    <a:cubicBezTo>
                      <a:pt x="25" y="22"/>
                      <a:pt x="24" y="21"/>
                      <a:pt x="24" y="21"/>
                    </a:cubicBezTo>
                    <a:close/>
                    <a:moveTo>
                      <a:pt x="24" y="32"/>
                    </a:moveTo>
                    <a:cubicBezTo>
                      <a:pt x="24" y="35"/>
                      <a:pt x="24" y="35"/>
                      <a:pt x="24" y="35"/>
                    </a:cubicBezTo>
                    <a:cubicBezTo>
                      <a:pt x="25" y="36"/>
                      <a:pt x="27" y="38"/>
                      <a:pt x="26" y="40"/>
                    </a:cubicBezTo>
                    <a:cubicBezTo>
                      <a:pt x="26" y="40"/>
                      <a:pt x="25" y="41"/>
                      <a:pt x="24" y="42"/>
                    </a:cubicBezTo>
                    <a:cubicBezTo>
                      <a:pt x="24" y="45"/>
                      <a:pt x="24" y="45"/>
                      <a:pt x="24" y="45"/>
                    </a:cubicBezTo>
                    <a:cubicBezTo>
                      <a:pt x="25" y="44"/>
                      <a:pt x="26" y="43"/>
                      <a:pt x="26" y="43"/>
                    </a:cubicBezTo>
                    <a:cubicBezTo>
                      <a:pt x="29" y="52"/>
                      <a:pt x="30" y="51"/>
                      <a:pt x="30" y="51"/>
                    </a:cubicBezTo>
                    <a:cubicBezTo>
                      <a:pt x="28" y="40"/>
                      <a:pt x="28" y="40"/>
                      <a:pt x="28" y="40"/>
                    </a:cubicBezTo>
                    <a:cubicBezTo>
                      <a:pt x="30" y="34"/>
                      <a:pt x="26" y="33"/>
                      <a:pt x="24" y="32"/>
                    </a:cubicBezTo>
                    <a:close/>
                    <a:moveTo>
                      <a:pt x="5" y="52"/>
                    </a:moveTo>
                    <a:cubicBezTo>
                      <a:pt x="5" y="52"/>
                      <a:pt x="5" y="56"/>
                      <a:pt x="2" y="51"/>
                    </a:cubicBezTo>
                    <a:cubicBezTo>
                      <a:pt x="2" y="51"/>
                      <a:pt x="0" y="45"/>
                      <a:pt x="5" y="30"/>
                    </a:cubicBezTo>
                    <a:cubicBezTo>
                      <a:pt x="5" y="30"/>
                      <a:pt x="13" y="18"/>
                      <a:pt x="24" y="9"/>
                    </a:cubicBezTo>
                    <a:cubicBezTo>
                      <a:pt x="24" y="12"/>
                      <a:pt x="24" y="12"/>
                      <a:pt x="24" y="12"/>
                    </a:cubicBezTo>
                    <a:cubicBezTo>
                      <a:pt x="19" y="17"/>
                      <a:pt x="11" y="24"/>
                      <a:pt x="11" y="28"/>
                    </a:cubicBezTo>
                    <a:cubicBezTo>
                      <a:pt x="11" y="28"/>
                      <a:pt x="16" y="33"/>
                      <a:pt x="20" y="22"/>
                    </a:cubicBezTo>
                    <a:cubicBezTo>
                      <a:pt x="20" y="22"/>
                      <a:pt x="23" y="19"/>
                      <a:pt x="24" y="21"/>
                    </a:cubicBezTo>
                    <a:cubicBezTo>
                      <a:pt x="24" y="23"/>
                      <a:pt x="24" y="23"/>
                      <a:pt x="24" y="23"/>
                    </a:cubicBezTo>
                    <a:cubicBezTo>
                      <a:pt x="23" y="25"/>
                      <a:pt x="20" y="31"/>
                      <a:pt x="23" y="32"/>
                    </a:cubicBezTo>
                    <a:cubicBezTo>
                      <a:pt x="23" y="32"/>
                      <a:pt x="23" y="32"/>
                      <a:pt x="24" y="32"/>
                    </a:cubicBezTo>
                    <a:cubicBezTo>
                      <a:pt x="24" y="35"/>
                      <a:pt x="24" y="35"/>
                      <a:pt x="24" y="35"/>
                    </a:cubicBezTo>
                    <a:cubicBezTo>
                      <a:pt x="24" y="35"/>
                      <a:pt x="24" y="35"/>
                      <a:pt x="24" y="35"/>
                    </a:cubicBezTo>
                    <a:cubicBezTo>
                      <a:pt x="23" y="36"/>
                      <a:pt x="23" y="36"/>
                      <a:pt x="23" y="36"/>
                    </a:cubicBezTo>
                    <a:cubicBezTo>
                      <a:pt x="22" y="42"/>
                      <a:pt x="22" y="42"/>
                      <a:pt x="22" y="42"/>
                    </a:cubicBezTo>
                    <a:cubicBezTo>
                      <a:pt x="23" y="43"/>
                      <a:pt x="23" y="43"/>
                      <a:pt x="24" y="42"/>
                    </a:cubicBezTo>
                    <a:cubicBezTo>
                      <a:pt x="24" y="45"/>
                      <a:pt x="24" y="45"/>
                      <a:pt x="24" y="45"/>
                    </a:cubicBezTo>
                    <a:cubicBezTo>
                      <a:pt x="23" y="47"/>
                      <a:pt x="21" y="48"/>
                      <a:pt x="20" y="45"/>
                    </a:cubicBezTo>
                    <a:cubicBezTo>
                      <a:pt x="22" y="35"/>
                      <a:pt x="22" y="35"/>
                      <a:pt x="22" y="35"/>
                    </a:cubicBezTo>
                    <a:cubicBezTo>
                      <a:pt x="22" y="35"/>
                      <a:pt x="18" y="34"/>
                      <a:pt x="20" y="30"/>
                    </a:cubicBezTo>
                    <a:cubicBezTo>
                      <a:pt x="20" y="30"/>
                      <a:pt x="18" y="28"/>
                      <a:pt x="19" y="27"/>
                    </a:cubicBezTo>
                    <a:cubicBezTo>
                      <a:pt x="19" y="27"/>
                      <a:pt x="16" y="30"/>
                      <a:pt x="17" y="32"/>
                    </a:cubicBezTo>
                    <a:cubicBezTo>
                      <a:pt x="17" y="32"/>
                      <a:pt x="15" y="34"/>
                      <a:pt x="13" y="32"/>
                    </a:cubicBezTo>
                    <a:cubicBezTo>
                      <a:pt x="13" y="32"/>
                      <a:pt x="8" y="29"/>
                      <a:pt x="6" y="35"/>
                    </a:cubicBezTo>
                    <a:cubicBezTo>
                      <a:pt x="6" y="35"/>
                      <a:pt x="2" y="43"/>
                      <a:pt x="4" y="51"/>
                    </a:cubicBezTo>
                    <a:cubicBezTo>
                      <a:pt x="5" y="52"/>
                      <a:pt x="5" y="52"/>
                      <a:pt x="5"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66"/>
              <p:cNvSpPr>
                <a:spLocks noEditPoints="1"/>
              </p:cNvSpPr>
              <p:nvPr/>
            </p:nvSpPr>
            <p:spPr bwMode="auto">
              <a:xfrm>
                <a:off x="-8421688" y="2046288"/>
                <a:ext cx="1787525" cy="1790700"/>
              </a:xfrm>
              <a:custGeom>
                <a:avLst/>
                <a:gdLst>
                  <a:gd name="T0" fmla="*/ 449 w 476"/>
                  <a:gd name="T1" fmla="*/ 179 h 476"/>
                  <a:gd name="T2" fmla="*/ 391 w 476"/>
                  <a:gd name="T3" fmla="*/ 137 h 476"/>
                  <a:gd name="T4" fmla="*/ 430 w 476"/>
                  <a:gd name="T5" fmla="*/ 193 h 476"/>
                  <a:gd name="T6" fmla="*/ 359 w 476"/>
                  <a:gd name="T7" fmla="*/ 434 h 476"/>
                  <a:gd name="T8" fmla="*/ 359 w 476"/>
                  <a:gd name="T9" fmla="*/ 99 h 476"/>
                  <a:gd name="T10" fmla="*/ 338 w 476"/>
                  <a:gd name="T11" fmla="*/ 219 h 476"/>
                  <a:gd name="T12" fmla="*/ 311 w 476"/>
                  <a:gd name="T13" fmla="*/ 21 h 476"/>
                  <a:gd name="T14" fmla="*/ 328 w 476"/>
                  <a:gd name="T15" fmla="*/ 193 h 476"/>
                  <a:gd name="T16" fmla="*/ 311 w 476"/>
                  <a:gd name="T17" fmla="*/ 176 h 476"/>
                  <a:gd name="T18" fmla="*/ 293 w 476"/>
                  <a:gd name="T19" fmla="*/ 6 h 476"/>
                  <a:gd name="T20" fmla="*/ 311 w 476"/>
                  <a:gd name="T21" fmla="*/ 136 h 476"/>
                  <a:gd name="T22" fmla="*/ 293 w 476"/>
                  <a:gd name="T23" fmla="*/ 228 h 476"/>
                  <a:gd name="T24" fmla="*/ 303 w 476"/>
                  <a:gd name="T25" fmla="*/ 399 h 476"/>
                  <a:gd name="T26" fmla="*/ 311 w 476"/>
                  <a:gd name="T27" fmla="*/ 223 h 476"/>
                  <a:gd name="T28" fmla="*/ 293 w 476"/>
                  <a:gd name="T29" fmla="*/ 64 h 476"/>
                  <a:gd name="T30" fmla="*/ 293 w 476"/>
                  <a:gd name="T31" fmla="*/ 246 h 476"/>
                  <a:gd name="T32" fmla="*/ 293 w 476"/>
                  <a:gd name="T33" fmla="*/ 379 h 476"/>
                  <a:gd name="T34" fmla="*/ 266 w 476"/>
                  <a:gd name="T35" fmla="*/ 2 h 476"/>
                  <a:gd name="T36" fmla="*/ 275 w 476"/>
                  <a:gd name="T37" fmla="*/ 78 h 476"/>
                  <a:gd name="T38" fmla="*/ 266 w 476"/>
                  <a:gd name="T39" fmla="*/ 331 h 476"/>
                  <a:gd name="T40" fmla="*/ 266 w 476"/>
                  <a:gd name="T41" fmla="*/ 391 h 476"/>
                  <a:gd name="T42" fmla="*/ 266 w 476"/>
                  <a:gd name="T43" fmla="*/ 10 h 476"/>
                  <a:gd name="T44" fmla="*/ 265 w 476"/>
                  <a:gd name="T45" fmla="*/ 158 h 476"/>
                  <a:gd name="T46" fmla="*/ 248 w 476"/>
                  <a:gd name="T47" fmla="*/ 158 h 476"/>
                  <a:gd name="T48" fmla="*/ 248 w 476"/>
                  <a:gd name="T49" fmla="*/ 391 h 476"/>
                  <a:gd name="T50" fmla="*/ 248 w 476"/>
                  <a:gd name="T51" fmla="*/ 9 h 476"/>
                  <a:gd name="T52" fmla="*/ 242 w 476"/>
                  <a:gd name="T53" fmla="*/ 158 h 476"/>
                  <a:gd name="T54" fmla="*/ 238 w 476"/>
                  <a:gd name="T55" fmla="*/ 362 h 476"/>
                  <a:gd name="T56" fmla="*/ 238 w 476"/>
                  <a:gd name="T57" fmla="*/ 419 h 476"/>
                  <a:gd name="T58" fmla="*/ 228 w 476"/>
                  <a:gd name="T59" fmla="*/ 61 h 476"/>
                  <a:gd name="T60" fmla="*/ 228 w 476"/>
                  <a:gd name="T61" fmla="*/ 348 h 476"/>
                  <a:gd name="T62" fmla="*/ 228 w 476"/>
                  <a:gd name="T63" fmla="*/ 409 h 476"/>
                  <a:gd name="T64" fmla="*/ 228 w 476"/>
                  <a:gd name="T65" fmla="*/ 0 h 476"/>
                  <a:gd name="T66" fmla="*/ 223 w 476"/>
                  <a:gd name="T67" fmla="*/ 238 h 476"/>
                  <a:gd name="T68" fmla="*/ 228 w 476"/>
                  <a:gd name="T69" fmla="*/ 348 h 476"/>
                  <a:gd name="T70" fmla="*/ 228 w 476"/>
                  <a:gd name="T71" fmla="*/ 409 h 476"/>
                  <a:gd name="T72" fmla="*/ 209 w 476"/>
                  <a:gd name="T73" fmla="*/ 2 h 476"/>
                  <a:gd name="T74" fmla="*/ 209 w 476"/>
                  <a:gd name="T75" fmla="*/ 246 h 476"/>
                  <a:gd name="T76" fmla="*/ 196 w 476"/>
                  <a:gd name="T77" fmla="*/ 339 h 476"/>
                  <a:gd name="T78" fmla="*/ 196 w 476"/>
                  <a:gd name="T79" fmla="*/ 399 h 476"/>
                  <a:gd name="T80" fmla="*/ 182 w 476"/>
                  <a:gd name="T81" fmla="*/ 16 h 476"/>
                  <a:gd name="T82" fmla="*/ 186 w 476"/>
                  <a:gd name="T83" fmla="*/ 147 h 476"/>
                  <a:gd name="T84" fmla="*/ 196 w 476"/>
                  <a:gd name="T85" fmla="*/ 325 h 476"/>
                  <a:gd name="T86" fmla="*/ 196 w 476"/>
                  <a:gd name="T87" fmla="*/ 399 h 476"/>
                  <a:gd name="T88" fmla="*/ 163 w 476"/>
                  <a:gd name="T89" fmla="*/ 12 h 476"/>
                  <a:gd name="T90" fmla="*/ 163 w 476"/>
                  <a:gd name="T91" fmla="*/ 136 h 476"/>
                  <a:gd name="T92" fmla="*/ 168 w 476"/>
                  <a:gd name="T93" fmla="*/ 419 h 476"/>
                  <a:gd name="T94" fmla="*/ 182 w 476"/>
                  <a:gd name="T95" fmla="*/ 333 h 476"/>
                  <a:gd name="T96" fmla="*/ 163 w 476"/>
                  <a:gd name="T97" fmla="*/ 21 h 476"/>
                  <a:gd name="T98" fmla="*/ 156 w 476"/>
                  <a:gd name="T99" fmla="*/ 229 h 476"/>
                  <a:gd name="T100" fmla="*/ 163 w 476"/>
                  <a:gd name="T101" fmla="*/ 384 h 476"/>
                  <a:gd name="T102" fmla="*/ 136 w 476"/>
                  <a:gd name="T103" fmla="*/ 79 h 476"/>
                  <a:gd name="T104" fmla="*/ 115 w 476"/>
                  <a:gd name="T105" fmla="*/ 347 h 476"/>
                  <a:gd name="T106" fmla="*/ 64 w 476"/>
                  <a:gd name="T107" fmla="*/ 388 h 476"/>
                  <a:gd name="T108" fmla="*/ 115 w 476"/>
                  <a:gd name="T109" fmla="*/ 202 h 476"/>
                  <a:gd name="T110" fmla="*/ 114 w 476"/>
                  <a:gd name="T111" fmla="*/ 209 h 476"/>
                  <a:gd name="T112" fmla="*/ 21 w 476"/>
                  <a:gd name="T113" fmla="*/ 336 h 476"/>
                  <a:gd name="T114" fmla="*/ 27 w 476"/>
                  <a:gd name="T115" fmla="*/ 146 h 476"/>
                  <a:gd name="T116" fmla="*/ 64 w 476"/>
                  <a:gd name="T117" fmla="*/ 88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6" h="476">
                    <a:moveTo>
                      <a:pt x="456" y="142"/>
                    </a:moveTo>
                    <a:cubicBezTo>
                      <a:pt x="469" y="171"/>
                      <a:pt x="476" y="204"/>
                      <a:pt x="476" y="238"/>
                    </a:cubicBezTo>
                    <a:cubicBezTo>
                      <a:pt x="476" y="273"/>
                      <a:pt x="469" y="305"/>
                      <a:pt x="456" y="335"/>
                    </a:cubicBezTo>
                    <a:cubicBezTo>
                      <a:pt x="456" y="313"/>
                      <a:pt x="456" y="313"/>
                      <a:pt x="456" y="313"/>
                    </a:cubicBezTo>
                    <a:cubicBezTo>
                      <a:pt x="463" y="291"/>
                      <a:pt x="473" y="248"/>
                      <a:pt x="465" y="204"/>
                    </a:cubicBezTo>
                    <a:cubicBezTo>
                      <a:pt x="456" y="197"/>
                      <a:pt x="456" y="197"/>
                      <a:pt x="456" y="197"/>
                    </a:cubicBezTo>
                    <a:cubicBezTo>
                      <a:pt x="456" y="185"/>
                      <a:pt x="456" y="185"/>
                      <a:pt x="456" y="185"/>
                    </a:cubicBezTo>
                    <a:cubicBezTo>
                      <a:pt x="463" y="190"/>
                      <a:pt x="463" y="190"/>
                      <a:pt x="463" y="190"/>
                    </a:cubicBezTo>
                    <a:cubicBezTo>
                      <a:pt x="463" y="190"/>
                      <a:pt x="459" y="177"/>
                      <a:pt x="456" y="165"/>
                    </a:cubicBezTo>
                    <a:lnTo>
                      <a:pt x="456" y="142"/>
                    </a:lnTo>
                    <a:close/>
                    <a:moveTo>
                      <a:pt x="359" y="33"/>
                    </a:moveTo>
                    <a:cubicBezTo>
                      <a:pt x="401" y="59"/>
                      <a:pt x="435" y="97"/>
                      <a:pt x="456" y="142"/>
                    </a:cubicBezTo>
                    <a:cubicBezTo>
                      <a:pt x="456" y="165"/>
                      <a:pt x="456" y="165"/>
                      <a:pt x="456" y="165"/>
                    </a:cubicBezTo>
                    <a:cubicBezTo>
                      <a:pt x="453" y="159"/>
                      <a:pt x="451" y="152"/>
                      <a:pt x="449" y="148"/>
                    </a:cubicBezTo>
                    <a:cubicBezTo>
                      <a:pt x="449" y="179"/>
                      <a:pt x="449" y="179"/>
                      <a:pt x="449" y="179"/>
                    </a:cubicBezTo>
                    <a:cubicBezTo>
                      <a:pt x="456" y="185"/>
                      <a:pt x="456" y="185"/>
                      <a:pt x="456" y="185"/>
                    </a:cubicBezTo>
                    <a:cubicBezTo>
                      <a:pt x="456" y="197"/>
                      <a:pt x="456" y="197"/>
                      <a:pt x="456" y="197"/>
                    </a:cubicBezTo>
                    <a:cubicBezTo>
                      <a:pt x="439" y="185"/>
                      <a:pt x="439" y="185"/>
                      <a:pt x="439" y="185"/>
                    </a:cubicBezTo>
                    <a:cubicBezTo>
                      <a:pt x="439" y="185"/>
                      <a:pt x="440" y="148"/>
                      <a:pt x="439" y="148"/>
                    </a:cubicBezTo>
                    <a:cubicBezTo>
                      <a:pt x="385" y="148"/>
                      <a:pt x="385" y="148"/>
                      <a:pt x="385" y="148"/>
                    </a:cubicBezTo>
                    <a:cubicBezTo>
                      <a:pt x="399" y="176"/>
                      <a:pt x="399" y="176"/>
                      <a:pt x="399" y="176"/>
                    </a:cubicBezTo>
                    <a:cubicBezTo>
                      <a:pt x="373" y="176"/>
                      <a:pt x="373" y="176"/>
                      <a:pt x="373" y="176"/>
                    </a:cubicBezTo>
                    <a:cubicBezTo>
                      <a:pt x="373" y="204"/>
                      <a:pt x="373" y="204"/>
                      <a:pt x="373" y="204"/>
                    </a:cubicBezTo>
                    <a:cubicBezTo>
                      <a:pt x="359" y="204"/>
                      <a:pt x="359" y="204"/>
                      <a:pt x="359" y="204"/>
                    </a:cubicBezTo>
                    <a:cubicBezTo>
                      <a:pt x="359" y="191"/>
                      <a:pt x="359" y="191"/>
                      <a:pt x="359" y="191"/>
                    </a:cubicBezTo>
                    <a:cubicBezTo>
                      <a:pt x="363" y="191"/>
                      <a:pt x="363" y="191"/>
                      <a:pt x="363" y="191"/>
                    </a:cubicBezTo>
                    <a:cubicBezTo>
                      <a:pt x="363" y="165"/>
                      <a:pt x="363" y="165"/>
                      <a:pt x="363" y="165"/>
                    </a:cubicBezTo>
                    <a:cubicBezTo>
                      <a:pt x="382" y="165"/>
                      <a:pt x="382" y="165"/>
                      <a:pt x="382" y="165"/>
                    </a:cubicBezTo>
                    <a:cubicBezTo>
                      <a:pt x="362" y="124"/>
                      <a:pt x="362" y="124"/>
                      <a:pt x="362" y="124"/>
                    </a:cubicBezTo>
                    <a:cubicBezTo>
                      <a:pt x="391" y="137"/>
                      <a:pt x="391" y="137"/>
                      <a:pt x="391" y="137"/>
                    </a:cubicBezTo>
                    <a:cubicBezTo>
                      <a:pt x="444" y="137"/>
                      <a:pt x="444" y="137"/>
                      <a:pt x="444" y="137"/>
                    </a:cubicBezTo>
                    <a:cubicBezTo>
                      <a:pt x="444" y="136"/>
                      <a:pt x="432" y="116"/>
                      <a:pt x="432" y="116"/>
                    </a:cubicBezTo>
                    <a:cubicBezTo>
                      <a:pt x="416" y="120"/>
                      <a:pt x="386" y="110"/>
                      <a:pt x="359" y="99"/>
                    </a:cubicBezTo>
                    <a:cubicBezTo>
                      <a:pt x="359" y="88"/>
                      <a:pt x="359" y="88"/>
                      <a:pt x="359" y="88"/>
                    </a:cubicBezTo>
                    <a:cubicBezTo>
                      <a:pt x="382" y="98"/>
                      <a:pt x="408" y="106"/>
                      <a:pt x="426" y="107"/>
                    </a:cubicBezTo>
                    <a:cubicBezTo>
                      <a:pt x="426" y="107"/>
                      <a:pt x="405" y="71"/>
                      <a:pt x="359" y="43"/>
                    </a:cubicBezTo>
                    <a:cubicBezTo>
                      <a:pt x="359" y="33"/>
                      <a:pt x="359" y="33"/>
                      <a:pt x="359" y="33"/>
                    </a:cubicBezTo>
                    <a:close/>
                    <a:moveTo>
                      <a:pt x="456" y="335"/>
                    </a:moveTo>
                    <a:cubicBezTo>
                      <a:pt x="456" y="313"/>
                      <a:pt x="456" y="313"/>
                      <a:pt x="456" y="313"/>
                    </a:cubicBezTo>
                    <a:cubicBezTo>
                      <a:pt x="453" y="322"/>
                      <a:pt x="450" y="328"/>
                      <a:pt x="450" y="328"/>
                    </a:cubicBezTo>
                    <a:cubicBezTo>
                      <a:pt x="450" y="210"/>
                      <a:pt x="450" y="210"/>
                      <a:pt x="450" y="210"/>
                    </a:cubicBezTo>
                    <a:cubicBezTo>
                      <a:pt x="426" y="210"/>
                      <a:pt x="426" y="210"/>
                      <a:pt x="426" y="210"/>
                    </a:cubicBezTo>
                    <a:cubicBezTo>
                      <a:pt x="426" y="207"/>
                      <a:pt x="426" y="207"/>
                      <a:pt x="426" y="207"/>
                    </a:cubicBezTo>
                    <a:cubicBezTo>
                      <a:pt x="430" y="207"/>
                      <a:pt x="430" y="207"/>
                      <a:pt x="430" y="207"/>
                    </a:cubicBezTo>
                    <a:cubicBezTo>
                      <a:pt x="430" y="193"/>
                      <a:pt x="430" y="193"/>
                      <a:pt x="430" y="193"/>
                    </a:cubicBezTo>
                    <a:cubicBezTo>
                      <a:pt x="387" y="194"/>
                      <a:pt x="387" y="194"/>
                      <a:pt x="387" y="194"/>
                    </a:cubicBezTo>
                    <a:cubicBezTo>
                      <a:pt x="388" y="207"/>
                      <a:pt x="388" y="207"/>
                      <a:pt x="388" y="207"/>
                    </a:cubicBezTo>
                    <a:cubicBezTo>
                      <a:pt x="391" y="207"/>
                      <a:pt x="391" y="207"/>
                      <a:pt x="391" y="207"/>
                    </a:cubicBezTo>
                    <a:cubicBezTo>
                      <a:pt x="391" y="210"/>
                      <a:pt x="391" y="210"/>
                      <a:pt x="391" y="210"/>
                    </a:cubicBezTo>
                    <a:cubicBezTo>
                      <a:pt x="362" y="210"/>
                      <a:pt x="362" y="210"/>
                      <a:pt x="362" y="210"/>
                    </a:cubicBezTo>
                    <a:cubicBezTo>
                      <a:pt x="362" y="210"/>
                      <a:pt x="362" y="210"/>
                      <a:pt x="362" y="210"/>
                    </a:cubicBezTo>
                    <a:cubicBezTo>
                      <a:pt x="362" y="220"/>
                      <a:pt x="362" y="220"/>
                      <a:pt x="362" y="220"/>
                    </a:cubicBezTo>
                    <a:cubicBezTo>
                      <a:pt x="359" y="220"/>
                      <a:pt x="359" y="220"/>
                      <a:pt x="359" y="220"/>
                    </a:cubicBezTo>
                    <a:cubicBezTo>
                      <a:pt x="359" y="261"/>
                      <a:pt x="359" y="261"/>
                      <a:pt x="359" y="261"/>
                    </a:cubicBezTo>
                    <a:cubicBezTo>
                      <a:pt x="370" y="261"/>
                      <a:pt x="370" y="261"/>
                      <a:pt x="370" y="261"/>
                    </a:cubicBezTo>
                    <a:cubicBezTo>
                      <a:pt x="370" y="297"/>
                      <a:pt x="370" y="297"/>
                      <a:pt x="370" y="297"/>
                    </a:cubicBezTo>
                    <a:cubicBezTo>
                      <a:pt x="359" y="297"/>
                      <a:pt x="359" y="297"/>
                      <a:pt x="359" y="297"/>
                    </a:cubicBezTo>
                    <a:cubicBezTo>
                      <a:pt x="359" y="348"/>
                      <a:pt x="359" y="348"/>
                      <a:pt x="359" y="348"/>
                    </a:cubicBezTo>
                    <a:cubicBezTo>
                      <a:pt x="440" y="347"/>
                      <a:pt x="440" y="347"/>
                      <a:pt x="440" y="347"/>
                    </a:cubicBezTo>
                    <a:cubicBezTo>
                      <a:pt x="412" y="399"/>
                      <a:pt x="372" y="426"/>
                      <a:pt x="359" y="434"/>
                    </a:cubicBezTo>
                    <a:cubicBezTo>
                      <a:pt x="359" y="443"/>
                      <a:pt x="359" y="443"/>
                      <a:pt x="359" y="443"/>
                    </a:cubicBezTo>
                    <a:cubicBezTo>
                      <a:pt x="401" y="418"/>
                      <a:pt x="435" y="380"/>
                      <a:pt x="456" y="335"/>
                    </a:cubicBezTo>
                    <a:close/>
                    <a:moveTo>
                      <a:pt x="338" y="22"/>
                    </a:moveTo>
                    <a:cubicBezTo>
                      <a:pt x="345" y="26"/>
                      <a:pt x="352" y="29"/>
                      <a:pt x="359" y="33"/>
                    </a:cubicBezTo>
                    <a:cubicBezTo>
                      <a:pt x="359" y="43"/>
                      <a:pt x="359" y="43"/>
                      <a:pt x="359" y="43"/>
                    </a:cubicBezTo>
                    <a:cubicBezTo>
                      <a:pt x="353" y="39"/>
                      <a:pt x="346" y="35"/>
                      <a:pt x="338" y="32"/>
                    </a:cubicBezTo>
                    <a:cubicBezTo>
                      <a:pt x="338" y="22"/>
                      <a:pt x="338" y="22"/>
                      <a:pt x="338" y="22"/>
                    </a:cubicBezTo>
                    <a:close/>
                    <a:moveTo>
                      <a:pt x="359" y="443"/>
                    </a:moveTo>
                    <a:cubicBezTo>
                      <a:pt x="352" y="447"/>
                      <a:pt x="345" y="451"/>
                      <a:pt x="338" y="454"/>
                    </a:cubicBezTo>
                    <a:cubicBezTo>
                      <a:pt x="338" y="445"/>
                      <a:pt x="338" y="445"/>
                      <a:pt x="338" y="445"/>
                    </a:cubicBezTo>
                    <a:cubicBezTo>
                      <a:pt x="344" y="442"/>
                      <a:pt x="349" y="440"/>
                      <a:pt x="354" y="436"/>
                    </a:cubicBezTo>
                    <a:cubicBezTo>
                      <a:pt x="354" y="436"/>
                      <a:pt x="356" y="435"/>
                      <a:pt x="359" y="434"/>
                    </a:cubicBezTo>
                    <a:cubicBezTo>
                      <a:pt x="359" y="443"/>
                      <a:pt x="359" y="443"/>
                      <a:pt x="359" y="443"/>
                    </a:cubicBezTo>
                    <a:close/>
                    <a:moveTo>
                      <a:pt x="359" y="88"/>
                    </a:moveTo>
                    <a:cubicBezTo>
                      <a:pt x="359" y="99"/>
                      <a:pt x="359" y="99"/>
                      <a:pt x="359" y="99"/>
                    </a:cubicBezTo>
                    <a:cubicBezTo>
                      <a:pt x="352" y="96"/>
                      <a:pt x="345" y="93"/>
                      <a:pt x="338" y="90"/>
                    </a:cubicBezTo>
                    <a:cubicBezTo>
                      <a:pt x="338" y="79"/>
                      <a:pt x="338" y="79"/>
                      <a:pt x="338" y="79"/>
                    </a:cubicBezTo>
                    <a:cubicBezTo>
                      <a:pt x="345" y="82"/>
                      <a:pt x="352" y="85"/>
                      <a:pt x="359" y="88"/>
                    </a:cubicBezTo>
                    <a:close/>
                    <a:moveTo>
                      <a:pt x="359" y="191"/>
                    </a:moveTo>
                    <a:cubicBezTo>
                      <a:pt x="359" y="204"/>
                      <a:pt x="359" y="204"/>
                      <a:pt x="359" y="204"/>
                    </a:cubicBezTo>
                    <a:cubicBezTo>
                      <a:pt x="355" y="204"/>
                      <a:pt x="355" y="204"/>
                      <a:pt x="355" y="204"/>
                    </a:cubicBezTo>
                    <a:cubicBezTo>
                      <a:pt x="355" y="220"/>
                      <a:pt x="355" y="220"/>
                      <a:pt x="355" y="220"/>
                    </a:cubicBezTo>
                    <a:cubicBezTo>
                      <a:pt x="359" y="220"/>
                      <a:pt x="359" y="220"/>
                      <a:pt x="359" y="220"/>
                    </a:cubicBezTo>
                    <a:cubicBezTo>
                      <a:pt x="359" y="261"/>
                      <a:pt x="359" y="261"/>
                      <a:pt x="359" y="261"/>
                    </a:cubicBezTo>
                    <a:cubicBezTo>
                      <a:pt x="348" y="261"/>
                      <a:pt x="348" y="261"/>
                      <a:pt x="348" y="261"/>
                    </a:cubicBezTo>
                    <a:cubicBezTo>
                      <a:pt x="348" y="297"/>
                      <a:pt x="348" y="297"/>
                      <a:pt x="348" y="297"/>
                    </a:cubicBezTo>
                    <a:cubicBezTo>
                      <a:pt x="359" y="297"/>
                      <a:pt x="359" y="297"/>
                      <a:pt x="359" y="297"/>
                    </a:cubicBezTo>
                    <a:cubicBezTo>
                      <a:pt x="359" y="348"/>
                      <a:pt x="359" y="348"/>
                      <a:pt x="359" y="348"/>
                    </a:cubicBezTo>
                    <a:cubicBezTo>
                      <a:pt x="338" y="348"/>
                      <a:pt x="338" y="348"/>
                      <a:pt x="338" y="348"/>
                    </a:cubicBezTo>
                    <a:cubicBezTo>
                      <a:pt x="338" y="219"/>
                      <a:pt x="338" y="219"/>
                      <a:pt x="338" y="219"/>
                    </a:cubicBezTo>
                    <a:cubicBezTo>
                      <a:pt x="343" y="218"/>
                      <a:pt x="343" y="218"/>
                      <a:pt x="343" y="218"/>
                    </a:cubicBezTo>
                    <a:cubicBezTo>
                      <a:pt x="343" y="211"/>
                      <a:pt x="343" y="211"/>
                      <a:pt x="343" y="211"/>
                    </a:cubicBezTo>
                    <a:cubicBezTo>
                      <a:pt x="338" y="215"/>
                      <a:pt x="338" y="215"/>
                      <a:pt x="338" y="215"/>
                    </a:cubicBezTo>
                    <a:cubicBezTo>
                      <a:pt x="338" y="198"/>
                      <a:pt x="338" y="198"/>
                      <a:pt x="338" y="198"/>
                    </a:cubicBezTo>
                    <a:cubicBezTo>
                      <a:pt x="344" y="201"/>
                      <a:pt x="344" y="201"/>
                      <a:pt x="344" y="201"/>
                    </a:cubicBezTo>
                    <a:cubicBezTo>
                      <a:pt x="344" y="191"/>
                      <a:pt x="344" y="191"/>
                      <a:pt x="344" y="191"/>
                    </a:cubicBezTo>
                    <a:cubicBezTo>
                      <a:pt x="359" y="191"/>
                      <a:pt x="359" y="191"/>
                      <a:pt x="359" y="191"/>
                    </a:cubicBezTo>
                    <a:close/>
                    <a:moveTo>
                      <a:pt x="338" y="176"/>
                    </a:moveTo>
                    <a:cubicBezTo>
                      <a:pt x="338" y="168"/>
                      <a:pt x="338" y="168"/>
                      <a:pt x="338" y="168"/>
                    </a:cubicBezTo>
                    <a:cubicBezTo>
                      <a:pt x="344" y="168"/>
                      <a:pt x="344" y="168"/>
                      <a:pt x="344" y="168"/>
                    </a:cubicBezTo>
                    <a:lnTo>
                      <a:pt x="338" y="176"/>
                    </a:lnTo>
                    <a:close/>
                    <a:moveTo>
                      <a:pt x="311" y="12"/>
                    </a:moveTo>
                    <a:cubicBezTo>
                      <a:pt x="320" y="15"/>
                      <a:pt x="329" y="18"/>
                      <a:pt x="338" y="22"/>
                    </a:cubicBezTo>
                    <a:cubicBezTo>
                      <a:pt x="338" y="32"/>
                      <a:pt x="338" y="32"/>
                      <a:pt x="338" y="32"/>
                    </a:cubicBezTo>
                    <a:cubicBezTo>
                      <a:pt x="330" y="28"/>
                      <a:pt x="321" y="24"/>
                      <a:pt x="311" y="21"/>
                    </a:cubicBezTo>
                    <a:cubicBezTo>
                      <a:pt x="311" y="20"/>
                      <a:pt x="311" y="20"/>
                      <a:pt x="311" y="20"/>
                    </a:cubicBezTo>
                    <a:cubicBezTo>
                      <a:pt x="311" y="12"/>
                      <a:pt x="311" y="12"/>
                      <a:pt x="311" y="12"/>
                    </a:cubicBezTo>
                    <a:close/>
                    <a:moveTo>
                      <a:pt x="338" y="454"/>
                    </a:moveTo>
                    <a:cubicBezTo>
                      <a:pt x="329" y="458"/>
                      <a:pt x="320" y="462"/>
                      <a:pt x="311" y="465"/>
                    </a:cubicBezTo>
                    <a:cubicBezTo>
                      <a:pt x="311" y="456"/>
                      <a:pt x="311" y="456"/>
                      <a:pt x="311" y="456"/>
                    </a:cubicBezTo>
                    <a:cubicBezTo>
                      <a:pt x="320" y="453"/>
                      <a:pt x="329" y="450"/>
                      <a:pt x="338" y="445"/>
                    </a:cubicBezTo>
                    <a:cubicBezTo>
                      <a:pt x="338" y="454"/>
                      <a:pt x="338" y="454"/>
                      <a:pt x="338" y="454"/>
                    </a:cubicBezTo>
                    <a:close/>
                    <a:moveTo>
                      <a:pt x="338" y="79"/>
                    </a:moveTo>
                    <a:cubicBezTo>
                      <a:pt x="338" y="90"/>
                      <a:pt x="338" y="90"/>
                      <a:pt x="338" y="90"/>
                    </a:cubicBezTo>
                    <a:cubicBezTo>
                      <a:pt x="327" y="85"/>
                      <a:pt x="317" y="80"/>
                      <a:pt x="311" y="76"/>
                    </a:cubicBezTo>
                    <a:cubicBezTo>
                      <a:pt x="311" y="65"/>
                      <a:pt x="311" y="65"/>
                      <a:pt x="311" y="65"/>
                    </a:cubicBezTo>
                    <a:cubicBezTo>
                      <a:pt x="317" y="69"/>
                      <a:pt x="327" y="74"/>
                      <a:pt x="338" y="79"/>
                    </a:cubicBezTo>
                    <a:close/>
                    <a:moveTo>
                      <a:pt x="338" y="168"/>
                    </a:moveTo>
                    <a:cubicBezTo>
                      <a:pt x="338" y="176"/>
                      <a:pt x="338" y="176"/>
                      <a:pt x="338" y="176"/>
                    </a:cubicBezTo>
                    <a:cubicBezTo>
                      <a:pt x="328" y="193"/>
                      <a:pt x="328" y="193"/>
                      <a:pt x="328" y="193"/>
                    </a:cubicBezTo>
                    <a:cubicBezTo>
                      <a:pt x="338" y="198"/>
                      <a:pt x="338" y="198"/>
                      <a:pt x="338" y="198"/>
                    </a:cubicBezTo>
                    <a:cubicBezTo>
                      <a:pt x="338" y="215"/>
                      <a:pt x="338" y="215"/>
                      <a:pt x="338" y="215"/>
                    </a:cubicBezTo>
                    <a:cubicBezTo>
                      <a:pt x="334" y="219"/>
                      <a:pt x="334" y="219"/>
                      <a:pt x="334" y="219"/>
                    </a:cubicBezTo>
                    <a:cubicBezTo>
                      <a:pt x="338" y="219"/>
                      <a:pt x="338" y="219"/>
                      <a:pt x="338" y="219"/>
                    </a:cubicBezTo>
                    <a:cubicBezTo>
                      <a:pt x="338" y="348"/>
                      <a:pt x="338" y="348"/>
                      <a:pt x="338" y="348"/>
                    </a:cubicBezTo>
                    <a:cubicBezTo>
                      <a:pt x="311" y="348"/>
                      <a:pt x="311" y="348"/>
                      <a:pt x="311" y="348"/>
                    </a:cubicBezTo>
                    <a:cubicBezTo>
                      <a:pt x="311" y="337"/>
                      <a:pt x="311" y="337"/>
                      <a:pt x="311" y="337"/>
                    </a:cubicBezTo>
                    <a:cubicBezTo>
                      <a:pt x="317" y="336"/>
                      <a:pt x="317" y="336"/>
                      <a:pt x="317" y="336"/>
                    </a:cubicBezTo>
                    <a:cubicBezTo>
                      <a:pt x="317" y="336"/>
                      <a:pt x="317" y="231"/>
                      <a:pt x="316" y="231"/>
                    </a:cubicBezTo>
                    <a:cubicBezTo>
                      <a:pt x="311" y="234"/>
                      <a:pt x="311" y="234"/>
                      <a:pt x="311" y="234"/>
                    </a:cubicBezTo>
                    <a:cubicBezTo>
                      <a:pt x="311" y="223"/>
                      <a:pt x="311" y="223"/>
                      <a:pt x="311" y="223"/>
                    </a:cubicBezTo>
                    <a:cubicBezTo>
                      <a:pt x="333" y="207"/>
                      <a:pt x="333" y="207"/>
                      <a:pt x="333" y="207"/>
                    </a:cubicBezTo>
                    <a:cubicBezTo>
                      <a:pt x="316" y="198"/>
                      <a:pt x="316" y="198"/>
                      <a:pt x="316" y="198"/>
                    </a:cubicBezTo>
                    <a:cubicBezTo>
                      <a:pt x="328" y="176"/>
                      <a:pt x="328" y="176"/>
                      <a:pt x="328" y="176"/>
                    </a:cubicBezTo>
                    <a:cubicBezTo>
                      <a:pt x="311" y="176"/>
                      <a:pt x="311" y="176"/>
                      <a:pt x="311" y="176"/>
                    </a:cubicBezTo>
                    <a:cubicBezTo>
                      <a:pt x="311" y="167"/>
                      <a:pt x="311" y="167"/>
                      <a:pt x="311" y="167"/>
                    </a:cubicBezTo>
                    <a:cubicBezTo>
                      <a:pt x="338" y="168"/>
                      <a:pt x="338" y="168"/>
                      <a:pt x="338" y="168"/>
                    </a:cubicBezTo>
                    <a:close/>
                    <a:moveTo>
                      <a:pt x="311" y="428"/>
                    </a:moveTo>
                    <a:cubicBezTo>
                      <a:pt x="311" y="383"/>
                      <a:pt x="311" y="383"/>
                      <a:pt x="311" y="383"/>
                    </a:cubicBezTo>
                    <a:cubicBezTo>
                      <a:pt x="319" y="428"/>
                      <a:pt x="319" y="428"/>
                      <a:pt x="319" y="428"/>
                    </a:cubicBezTo>
                    <a:cubicBezTo>
                      <a:pt x="311" y="428"/>
                      <a:pt x="311" y="428"/>
                      <a:pt x="311" y="428"/>
                    </a:cubicBezTo>
                    <a:close/>
                    <a:moveTo>
                      <a:pt x="311" y="167"/>
                    </a:moveTo>
                    <a:cubicBezTo>
                      <a:pt x="311" y="136"/>
                      <a:pt x="311" y="136"/>
                      <a:pt x="311" y="136"/>
                    </a:cubicBezTo>
                    <a:cubicBezTo>
                      <a:pt x="326" y="129"/>
                      <a:pt x="326" y="129"/>
                      <a:pt x="326" y="129"/>
                    </a:cubicBezTo>
                    <a:lnTo>
                      <a:pt x="311" y="167"/>
                    </a:lnTo>
                    <a:close/>
                    <a:moveTo>
                      <a:pt x="293" y="6"/>
                    </a:moveTo>
                    <a:cubicBezTo>
                      <a:pt x="299" y="8"/>
                      <a:pt x="305" y="10"/>
                      <a:pt x="311" y="12"/>
                    </a:cubicBezTo>
                    <a:cubicBezTo>
                      <a:pt x="311" y="20"/>
                      <a:pt x="311" y="20"/>
                      <a:pt x="311" y="20"/>
                    </a:cubicBezTo>
                    <a:cubicBezTo>
                      <a:pt x="309" y="20"/>
                      <a:pt x="302" y="17"/>
                      <a:pt x="293" y="15"/>
                    </a:cubicBezTo>
                    <a:cubicBezTo>
                      <a:pt x="293" y="6"/>
                      <a:pt x="293" y="6"/>
                      <a:pt x="293" y="6"/>
                    </a:cubicBezTo>
                    <a:close/>
                    <a:moveTo>
                      <a:pt x="311" y="465"/>
                    </a:moveTo>
                    <a:cubicBezTo>
                      <a:pt x="305" y="467"/>
                      <a:pt x="299" y="469"/>
                      <a:pt x="293" y="470"/>
                    </a:cubicBezTo>
                    <a:cubicBezTo>
                      <a:pt x="293" y="461"/>
                      <a:pt x="293" y="461"/>
                      <a:pt x="293" y="461"/>
                    </a:cubicBezTo>
                    <a:cubicBezTo>
                      <a:pt x="298" y="460"/>
                      <a:pt x="304" y="458"/>
                      <a:pt x="311" y="456"/>
                    </a:cubicBezTo>
                    <a:cubicBezTo>
                      <a:pt x="311" y="465"/>
                      <a:pt x="311" y="465"/>
                      <a:pt x="311" y="465"/>
                    </a:cubicBezTo>
                    <a:close/>
                    <a:moveTo>
                      <a:pt x="311" y="65"/>
                    </a:moveTo>
                    <a:cubicBezTo>
                      <a:pt x="311" y="76"/>
                      <a:pt x="311" y="76"/>
                      <a:pt x="311" y="76"/>
                    </a:cubicBezTo>
                    <a:cubicBezTo>
                      <a:pt x="306" y="74"/>
                      <a:pt x="304" y="73"/>
                      <a:pt x="304" y="73"/>
                    </a:cubicBezTo>
                    <a:cubicBezTo>
                      <a:pt x="302" y="71"/>
                      <a:pt x="298" y="72"/>
                      <a:pt x="298" y="72"/>
                    </a:cubicBezTo>
                    <a:cubicBezTo>
                      <a:pt x="293" y="76"/>
                      <a:pt x="293" y="76"/>
                      <a:pt x="293" y="76"/>
                    </a:cubicBezTo>
                    <a:cubicBezTo>
                      <a:pt x="293" y="64"/>
                      <a:pt x="293" y="64"/>
                      <a:pt x="293" y="64"/>
                    </a:cubicBezTo>
                    <a:cubicBezTo>
                      <a:pt x="296" y="61"/>
                      <a:pt x="296" y="61"/>
                      <a:pt x="296" y="61"/>
                    </a:cubicBezTo>
                    <a:cubicBezTo>
                      <a:pt x="296" y="61"/>
                      <a:pt x="298" y="59"/>
                      <a:pt x="302" y="61"/>
                    </a:cubicBezTo>
                    <a:cubicBezTo>
                      <a:pt x="302" y="61"/>
                      <a:pt x="305" y="62"/>
                      <a:pt x="311" y="65"/>
                    </a:cubicBezTo>
                    <a:close/>
                    <a:moveTo>
                      <a:pt x="311" y="136"/>
                    </a:moveTo>
                    <a:cubicBezTo>
                      <a:pt x="311" y="167"/>
                      <a:pt x="311" y="167"/>
                      <a:pt x="311" y="167"/>
                    </a:cubicBezTo>
                    <a:cubicBezTo>
                      <a:pt x="310" y="167"/>
                      <a:pt x="310" y="167"/>
                      <a:pt x="310" y="167"/>
                    </a:cubicBezTo>
                    <a:cubicBezTo>
                      <a:pt x="311" y="167"/>
                      <a:pt x="311" y="167"/>
                      <a:pt x="311" y="167"/>
                    </a:cubicBezTo>
                    <a:cubicBezTo>
                      <a:pt x="311" y="176"/>
                      <a:pt x="311" y="176"/>
                      <a:pt x="311" y="176"/>
                    </a:cubicBezTo>
                    <a:cubicBezTo>
                      <a:pt x="299" y="176"/>
                      <a:pt x="299" y="176"/>
                      <a:pt x="299" y="176"/>
                    </a:cubicBezTo>
                    <a:cubicBezTo>
                      <a:pt x="299" y="176"/>
                      <a:pt x="309" y="148"/>
                      <a:pt x="308" y="149"/>
                    </a:cubicBezTo>
                    <a:cubicBezTo>
                      <a:pt x="293" y="155"/>
                      <a:pt x="293" y="155"/>
                      <a:pt x="293" y="155"/>
                    </a:cubicBezTo>
                    <a:cubicBezTo>
                      <a:pt x="293" y="145"/>
                      <a:pt x="293" y="145"/>
                      <a:pt x="293" y="145"/>
                    </a:cubicBezTo>
                    <a:cubicBezTo>
                      <a:pt x="311" y="136"/>
                      <a:pt x="311" y="136"/>
                      <a:pt x="311" y="136"/>
                    </a:cubicBezTo>
                    <a:close/>
                    <a:moveTo>
                      <a:pt x="311" y="223"/>
                    </a:moveTo>
                    <a:cubicBezTo>
                      <a:pt x="302" y="228"/>
                      <a:pt x="302" y="228"/>
                      <a:pt x="302" y="228"/>
                    </a:cubicBezTo>
                    <a:cubicBezTo>
                      <a:pt x="293" y="159"/>
                      <a:pt x="293" y="159"/>
                      <a:pt x="293" y="159"/>
                    </a:cubicBezTo>
                    <a:cubicBezTo>
                      <a:pt x="293" y="225"/>
                      <a:pt x="293" y="225"/>
                      <a:pt x="293" y="225"/>
                    </a:cubicBezTo>
                    <a:cubicBezTo>
                      <a:pt x="293" y="228"/>
                      <a:pt x="293" y="228"/>
                      <a:pt x="293" y="228"/>
                    </a:cubicBezTo>
                    <a:cubicBezTo>
                      <a:pt x="293" y="228"/>
                      <a:pt x="293" y="228"/>
                      <a:pt x="293" y="228"/>
                    </a:cubicBezTo>
                    <a:cubicBezTo>
                      <a:pt x="293" y="246"/>
                      <a:pt x="293" y="246"/>
                      <a:pt x="293" y="246"/>
                    </a:cubicBezTo>
                    <a:cubicBezTo>
                      <a:pt x="294" y="246"/>
                      <a:pt x="294" y="246"/>
                      <a:pt x="294" y="246"/>
                    </a:cubicBezTo>
                    <a:cubicBezTo>
                      <a:pt x="294" y="246"/>
                      <a:pt x="294" y="333"/>
                      <a:pt x="294" y="333"/>
                    </a:cubicBezTo>
                    <a:cubicBezTo>
                      <a:pt x="293" y="333"/>
                      <a:pt x="293" y="333"/>
                      <a:pt x="293" y="333"/>
                    </a:cubicBezTo>
                    <a:cubicBezTo>
                      <a:pt x="293" y="348"/>
                      <a:pt x="293" y="348"/>
                      <a:pt x="293" y="348"/>
                    </a:cubicBezTo>
                    <a:cubicBezTo>
                      <a:pt x="295" y="348"/>
                      <a:pt x="295" y="348"/>
                      <a:pt x="295" y="348"/>
                    </a:cubicBezTo>
                    <a:cubicBezTo>
                      <a:pt x="296" y="361"/>
                      <a:pt x="296" y="361"/>
                      <a:pt x="296" y="361"/>
                    </a:cubicBezTo>
                    <a:cubicBezTo>
                      <a:pt x="293" y="361"/>
                      <a:pt x="293" y="361"/>
                      <a:pt x="293" y="361"/>
                    </a:cubicBezTo>
                    <a:cubicBezTo>
                      <a:pt x="293" y="372"/>
                      <a:pt x="293" y="372"/>
                      <a:pt x="293" y="372"/>
                    </a:cubicBezTo>
                    <a:cubicBezTo>
                      <a:pt x="297" y="372"/>
                      <a:pt x="297" y="372"/>
                      <a:pt x="297" y="372"/>
                    </a:cubicBezTo>
                    <a:cubicBezTo>
                      <a:pt x="300" y="379"/>
                      <a:pt x="300" y="379"/>
                      <a:pt x="300" y="379"/>
                    </a:cubicBezTo>
                    <a:cubicBezTo>
                      <a:pt x="293" y="379"/>
                      <a:pt x="293" y="379"/>
                      <a:pt x="293" y="379"/>
                    </a:cubicBezTo>
                    <a:cubicBezTo>
                      <a:pt x="293" y="391"/>
                      <a:pt x="293" y="391"/>
                      <a:pt x="293" y="391"/>
                    </a:cubicBezTo>
                    <a:cubicBezTo>
                      <a:pt x="303" y="391"/>
                      <a:pt x="303" y="391"/>
                      <a:pt x="303" y="391"/>
                    </a:cubicBezTo>
                    <a:cubicBezTo>
                      <a:pt x="303" y="399"/>
                      <a:pt x="303" y="399"/>
                      <a:pt x="303" y="399"/>
                    </a:cubicBezTo>
                    <a:cubicBezTo>
                      <a:pt x="293" y="399"/>
                      <a:pt x="293" y="399"/>
                      <a:pt x="293" y="399"/>
                    </a:cubicBezTo>
                    <a:cubicBezTo>
                      <a:pt x="293" y="409"/>
                      <a:pt x="293" y="409"/>
                      <a:pt x="293" y="409"/>
                    </a:cubicBezTo>
                    <a:cubicBezTo>
                      <a:pt x="306" y="409"/>
                      <a:pt x="306" y="409"/>
                      <a:pt x="306" y="409"/>
                    </a:cubicBezTo>
                    <a:cubicBezTo>
                      <a:pt x="306" y="419"/>
                      <a:pt x="306" y="419"/>
                      <a:pt x="306" y="419"/>
                    </a:cubicBezTo>
                    <a:cubicBezTo>
                      <a:pt x="293" y="419"/>
                      <a:pt x="293" y="419"/>
                      <a:pt x="293" y="419"/>
                    </a:cubicBezTo>
                    <a:cubicBezTo>
                      <a:pt x="293" y="428"/>
                      <a:pt x="293" y="428"/>
                      <a:pt x="293" y="428"/>
                    </a:cubicBezTo>
                    <a:cubicBezTo>
                      <a:pt x="311" y="428"/>
                      <a:pt x="311" y="428"/>
                      <a:pt x="311" y="428"/>
                    </a:cubicBezTo>
                    <a:cubicBezTo>
                      <a:pt x="311" y="383"/>
                      <a:pt x="311" y="383"/>
                      <a:pt x="311" y="383"/>
                    </a:cubicBezTo>
                    <a:cubicBezTo>
                      <a:pt x="304" y="348"/>
                      <a:pt x="304" y="348"/>
                      <a:pt x="304" y="348"/>
                    </a:cubicBezTo>
                    <a:cubicBezTo>
                      <a:pt x="311" y="348"/>
                      <a:pt x="311" y="348"/>
                      <a:pt x="311" y="348"/>
                    </a:cubicBezTo>
                    <a:cubicBezTo>
                      <a:pt x="311" y="337"/>
                      <a:pt x="311" y="337"/>
                      <a:pt x="311" y="337"/>
                    </a:cubicBezTo>
                    <a:cubicBezTo>
                      <a:pt x="304" y="337"/>
                      <a:pt x="304" y="337"/>
                      <a:pt x="304" y="337"/>
                    </a:cubicBezTo>
                    <a:cubicBezTo>
                      <a:pt x="304" y="238"/>
                      <a:pt x="304" y="238"/>
                      <a:pt x="304" y="238"/>
                    </a:cubicBezTo>
                    <a:cubicBezTo>
                      <a:pt x="311" y="234"/>
                      <a:pt x="311" y="234"/>
                      <a:pt x="311" y="234"/>
                    </a:cubicBezTo>
                    <a:lnTo>
                      <a:pt x="311" y="223"/>
                    </a:lnTo>
                    <a:close/>
                    <a:moveTo>
                      <a:pt x="278" y="4"/>
                    </a:moveTo>
                    <a:cubicBezTo>
                      <a:pt x="283" y="4"/>
                      <a:pt x="288" y="5"/>
                      <a:pt x="293" y="6"/>
                    </a:cubicBezTo>
                    <a:cubicBezTo>
                      <a:pt x="293" y="15"/>
                      <a:pt x="293" y="15"/>
                      <a:pt x="293" y="15"/>
                    </a:cubicBezTo>
                    <a:cubicBezTo>
                      <a:pt x="288" y="14"/>
                      <a:pt x="284" y="13"/>
                      <a:pt x="278" y="12"/>
                    </a:cubicBezTo>
                    <a:cubicBezTo>
                      <a:pt x="278" y="4"/>
                      <a:pt x="278" y="4"/>
                      <a:pt x="278" y="4"/>
                    </a:cubicBezTo>
                    <a:close/>
                    <a:moveTo>
                      <a:pt x="293" y="470"/>
                    </a:moveTo>
                    <a:cubicBezTo>
                      <a:pt x="288" y="471"/>
                      <a:pt x="283" y="472"/>
                      <a:pt x="278" y="473"/>
                    </a:cubicBezTo>
                    <a:cubicBezTo>
                      <a:pt x="278" y="464"/>
                      <a:pt x="278" y="464"/>
                      <a:pt x="278" y="464"/>
                    </a:cubicBezTo>
                    <a:cubicBezTo>
                      <a:pt x="283" y="464"/>
                      <a:pt x="288" y="463"/>
                      <a:pt x="293" y="461"/>
                    </a:cubicBezTo>
                    <a:cubicBezTo>
                      <a:pt x="293" y="470"/>
                      <a:pt x="293" y="470"/>
                      <a:pt x="293" y="470"/>
                    </a:cubicBezTo>
                    <a:close/>
                    <a:moveTo>
                      <a:pt x="293" y="64"/>
                    </a:moveTo>
                    <a:cubicBezTo>
                      <a:pt x="293" y="76"/>
                      <a:pt x="293" y="76"/>
                      <a:pt x="293" y="76"/>
                    </a:cubicBezTo>
                    <a:cubicBezTo>
                      <a:pt x="278" y="87"/>
                      <a:pt x="278" y="87"/>
                      <a:pt x="278" y="87"/>
                    </a:cubicBezTo>
                    <a:cubicBezTo>
                      <a:pt x="278" y="75"/>
                      <a:pt x="278" y="75"/>
                      <a:pt x="278" y="75"/>
                    </a:cubicBezTo>
                    <a:cubicBezTo>
                      <a:pt x="293" y="64"/>
                      <a:pt x="293" y="64"/>
                      <a:pt x="293" y="64"/>
                    </a:cubicBezTo>
                    <a:close/>
                    <a:moveTo>
                      <a:pt x="293" y="145"/>
                    </a:moveTo>
                    <a:cubicBezTo>
                      <a:pt x="293" y="155"/>
                      <a:pt x="293" y="155"/>
                      <a:pt x="293" y="155"/>
                    </a:cubicBezTo>
                    <a:cubicBezTo>
                      <a:pt x="292" y="156"/>
                      <a:pt x="292" y="156"/>
                      <a:pt x="292" y="156"/>
                    </a:cubicBezTo>
                    <a:cubicBezTo>
                      <a:pt x="293" y="159"/>
                      <a:pt x="293" y="159"/>
                      <a:pt x="293" y="159"/>
                    </a:cubicBezTo>
                    <a:cubicBezTo>
                      <a:pt x="293" y="225"/>
                      <a:pt x="293" y="225"/>
                      <a:pt x="293" y="225"/>
                    </a:cubicBezTo>
                    <a:cubicBezTo>
                      <a:pt x="283" y="158"/>
                      <a:pt x="283" y="158"/>
                      <a:pt x="283" y="158"/>
                    </a:cubicBezTo>
                    <a:cubicBezTo>
                      <a:pt x="278" y="158"/>
                      <a:pt x="278" y="158"/>
                      <a:pt x="278" y="158"/>
                    </a:cubicBezTo>
                    <a:cubicBezTo>
                      <a:pt x="278" y="147"/>
                      <a:pt x="278" y="147"/>
                      <a:pt x="278" y="147"/>
                    </a:cubicBezTo>
                    <a:cubicBezTo>
                      <a:pt x="289" y="147"/>
                      <a:pt x="289" y="147"/>
                      <a:pt x="289" y="147"/>
                    </a:cubicBezTo>
                    <a:cubicBezTo>
                      <a:pt x="293" y="145"/>
                      <a:pt x="293" y="145"/>
                      <a:pt x="293" y="145"/>
                    </a:cubicBezTo>
                    <a:close/>
                    <a:moveTo>
                      <a:pt x="293" y="228"/>
                    </a:moveTo>
                    <a:cubicBezTo>
                      <a:pt x="282" y="228"/>
                      <a:pt x="282" y="228"/>
                      <a:pt x="282" y="228"/>
                    </a:cubicBezTo>
                    <a:cubicBezTo>
                      <a:pt x="278" y="193"/>
                      <a:pt x="278" y="193"/>
                      <a:pt x="278" y="193"/>
                    </a:cubicBezTo>
                    <a:cubicBezTo>
                      <a:pt x="278" y="246"/>
                      <a:pt x="278" y="246"/>
                      <a:pt x="278" y="246"/>
                    </a:cubicBezTo>
                    <a:cubicBezTo>
                      <a:pt x="293" y="246"/>
                      <a:pt x="293" y="246"/>
                      <a:pt x="293" y="246"/>
                    </a:cubicBezTo>
                    <a:cubicBezTo>
                      <a:pt x="293" y="228"/>
                      <a:pt x="293" y="228"/>
                      <a:pt x="293" y="228"/>
                    </a:cubicBezTo>
                    <a:close/>
                    <a:moveTo>
                      <a:pt x="293" y="333"/>
                    </a:moveTo>
                    <a:cubicBezTo>
                      <a:pt x="293" y="348"/>
                      <a:pt x="293" y="348"/>
                      <a:pt x="293" y="348"/>
                    </a:cubicBezTo>
                    <a:cubicBezTo>
                      <a:pt x="278" y="348"/>
                      <a:pt x="278" y="348"/>
                      <a:pt x="278" y="348"/>
                    </a:cubicBezTo>
                    <a:cubicBezTo>
                      <a:pt x="278" y="339"/>
                      <a:pt x="278" y="339"/>
                      <a:pt x="278" y="339"/>
                    </a:cubicBezTo>
                    <a:cubicBezTo>
                      <a:pt x="281" y="339"/>
                      <a:pt x="281" y="339"/>
                      <a:pt x="281" y="339"/>
                    </a:cubicBezTo>
                    <a:cubicBezTo>
                      <a:pt x="278" y="337"/>
                      <a:pt x="278" y="337"/>
                      <a:pt x="278" y="337"/>
                    </a:cubicBezTo>
                    <a:cubicBezTo>
                      <a:pt x="278" y="325"/>
                      <a:pt x="278" y="325"/>
                      <a:pt x="278" y="325"/>
                    </a:cubicBezTo>
                    <a:cubicBezTo>
                      <a:pt x="293" y="333"/>
                      <a:pt x="293" y="333"/>
                      <a:pt x="293" y="333"/>
                    </a:cubicBezTo>
                    <a:close/>
                    <a:moveTo>
                      <a:pt x="293" y="361"/>
                    </a:moveTo>
                    <a:cubicBezTo>
                      <a:pt x="293" y="372"/>
                      <a:pt x="293" y="372"/>
                      <a:pt x="293" y="372"/>
                    </a:cubicBezTo>
                    <a:cubicBezTo>
                      <a:pt x="278" y="372"/>
                      <a:pt x="278" y="372"/>
                      <a:pt x="278" y="372"/>
                    </a:cubicBezTo>
                    <a:cubicBezTo>
                      <a:pt x="278" y="362"/>
                      <a:pt x="278" y="362"/>
                      <a:pt x="278" y="362"/>
                    </a:cubicBezTo>
                    <a:cubicBezTo>
                      <a:pt x="293" y="361"/>
                      <a:pt x="293" y="361"/>
                      <a:pt x="293" y="361"/>
                    </a:cubicBezTo>
                    <a:close/>
                    <a:moveTo>
                      <a:pt x="293" y="379"/>
                    </a:moveTo>
                    <a:cubicBezTo>
                      <a:pt x="293" y="391"/>
                      <a:pt x="293" y="391"/>
                      <a:pt x="293" y="391"/>
                    </a:cubicBezTo>
                    <a:cubicBezTo>
                      <a:pt x="278" y="391"/>
                      <a:pt x="278" y="391"/>
                      <a:pt x="278" y="391"/>
                    </a:cubicBezTo>
                    <a:cubicBezTo>
                      <a:pt x="278" y="379"/>
                      <a:pt x="278" y="379"/>
                      <a:pt x="278" y="379"/>
                    </a:cubicBezTo>
                    <a:cubicBezTo>
                      <a:pt x="293" y="379"/>
                      <a:pt x="293" y="379"/>
                      <a:pt x="293" y="379"/>
                    </a:cubicBezTo>
                    <a:close/>
                    <a:moveTo>
                      <a:pt x="293" y="399"/>
                    </a:moveTo>
                    <a:cubicBezTo>
                      <a:pt x="293" y="409"/>
                      <a:pt x="293" y="409"/>
                      <a:pt x="293" y="409"/>
                    </a:cubicBezTo>
                    <a:cubicBezTo>
                      <a:pt x="278" y="409"/>
                      <a:pt x="278" y="409"/>
                      <a:pt x="278" y="409"/>
                    </a:cubicBezTo>
                    <a:cubicBezTo>
                      <a:pt x="278" y="399"/>
                      <a:pt x="278" y="399"/>
                      <a:pt x="278" y="399"/>
                    </a:cubicBezTo>
                    <a:cubicBezTo>
                      <a:pt x="293" y="399"/>
                      <a:pt x="293" y="399"/>
                      <a:pt x="293" y="399"/>
                    </a:cubicBezTo>
                    <a:close/>
                    <a:moveTo>
                      <a:pt x="293" y="419"/>
                    </a:moveTo>
                    <a:cubicBezTo>
                      <a:pt x="293" y="428"/>
                      <a:pt x="293" y="428"/>
                      <a:pt x="293" y="428"/>
                    </a:cubicBezTo>
                    <a:cubicBezTo>
                      <a:pt x="278" y="428"/>
                      <a:pt x="278" y="428"/>
                      <a:pt x="278" y="428"/>
                    </a:cubicBezTo>
                    <a:cubicBezTo>
                      <a:pt x="278" y="419"/>
                      <a:pt x="278" y="419"/>
                      <a:pt x="278" y="419"/>
                    </a:cubicBezTo>
                    <a:lnTo>
                      <a:pt x="293" y="419"/>
                    </a:lnTo>
                    <a:close/>
                    <a:moveTo>
                      <a:pt x="266" y="2"/>
                    </a:moveTo>
                    <a:cubicBezTo>
                      <a:pt x="270" y="2"/>
                      <a:pt x="274" y="3"/>
                      <a:pt x="278" y="4"/>
                    </a:cubicBezTo>
                    <a:cubicBezTo>
                      <a:pt x="278" y="12"/>
                      <a:pt x="278" y="12"/>
                      <a:pt x="278" y="12"/>
                    </a:cubicBezTo>
                    <a:cubicBezTo>
                      <a:pt x="275" y="12"/>
                      <a:pt x="271" y="11"/>
                      <a:pt x="266" y="10"/>
                    </a:cubicBezTo>
                    <a:cubicBezTo>
                      <a:pt x="266" y="2"/>
                      <a:pt x="266" y="2"/>
                      <a:pt x="266" y="2"/>
                    </a:cubicBezTo>
                    <a:close/>
                    <a:moveTo>
                      <a:pt x="278" y="473"/>
                    </a:moveTo>
                    <a:cubicBezTo>
                      <a:pt x="274" y="474"/>
                      <a:pt x="270" y="474"/>
                      <a:pt x="266" y="475"/>
                    </a:cubicBezTo>
                    <a:cubicBezTo>
                      <a:pt x="266" y="466"/>
                      <a:pt x="266" y="466"/>
                      <a:pt x="266" y="466"/>
                    </a:cubicBezTo>
                    <a:cubicBezTo>
                      <a:pt x="270" y="466"/>
                      <a:pt x="274" y="465"/>
                      <a:pt x="278" y="464"/>
                    </a:cubicBezTo>
                    <a:cubicBezTo>
                      <a:pt x="278" y="473"/>
                      <a:pt x="278" y="473"/>
                      <a:pt x="278" y="473"/>
                    </a:cubicBezTo>
                    <a:close/>
                    <a:moveTo>
                      <a:pt x="278" y="75"/>
                    </a:moveTo>
                    <a:cubicBezTo>
                      <a:pt x="278" y="87"/>
                      <a:pt x="278" y="87"/>
                      <a:pt x="278" y="87"/>
                    </a:cubicBezTo>
                    <a:cubicBezTo>
                      <a:pt x="274" y="90"/>
                      <a:pt x="274" y="90"/>
                      <a:pt x="274" y="90"/>
                    </a:cubicBezTo>
                    <a:cubicBezTo>
                      <a:pt x="266" y="82"/>
                      <a:pt x="266" y="82"/>
                      <a:pt x="266" y="82"/>
                    </a:cubicBezTo>
                    <a:cubicBezTo>
                      <a:pt x="266" y="68"/>
                      <a:pt x="266" y="68"/>
                      <a:pt x="266" y="68"/>
                    </a:cubicBezTo>
                    <a:cubicBezTo>
                      <a:pt x="275" y="78"/>
                      <a:pt x="275" y="78"/>
                      <a:pt x="275" y="78"/>
                    </a:cubicBezTo>
                    <a:cubicBezTo>
                      <a:pt x="278" y="75"/>
                      <a:pt x="278" y="75"/>
                      <a:pt x="278" y="75"/>
                    </a:cubicBezTo>
                    <a:close/>
                    <a:moveTo>
                      <a:pt x="278" y="147"/>
                    </a:moveTo>
                    <a:cubicBezTo>
                      <a:pt x="278" y="158"/>
                      <a:pt x="278" y="158"/>
                      <a:pt x="278" y="158"/>
                    </a:cubicBezTo>
                    <a:cubicBezTo>
                      <a:pt x="274" y="158"/>
                      <a:pt x="274" y="158"/>
                      <a:pt x="274" y="158"/>
                    </a:cubicBezTo>
                    <a:cubicBezTo>
                      <a:pt x="278" y="193"/>
                      <a:pt x="278" y="193"/>
                      <a:pt x="278" y="193"/>
                    </a:cubicBezTo>
                    <a:cubicBezTo>
                      <a:pt x="278" y="246"/>
                      <a:pt x="278" y="246"/>
                      <a:pt x="278" y="246"/>
                    </a:cubicBezTo>
                    <a:cubicBezTo>
                      <a:pt x="266" y="246"/>
                      <a:pt x="266" y="246"/>
                      <a:pt x="266" y="246"/>
                    </a:cubicBezTo>
                    <a:cubicBezTo>
                      <a:pt x="266" y="228"/>
                      <a:pt x="266" y="228"/>
                      <a:pt x="266" y="228"/>
                    </a:cubicBezTo>
                    <a:cubicBezTo>
                      <a:pt x="273" y="228"/>
                      <a:pt x="273" y="228"/>
                      <a:pt x="273" y="228"/>
                    </a:cubicBezTo>
                    <a:cubicBezTo>
                      <a:pt x="266" y="167"/>
                      <a:pt x="266" y="167"/>
                      <a:pt x="266" y="167"/>
                    </a:cubicBezTo>
                    <a:cubicBezTo>
                      <a:pt x="266" y="147"/>
                      <a:pt x="266" y="147"/>
                      <a:pt x="266" y="147"/>
                    </a:cubicBezTo>
                    <a:cubicBezTo>
                      <a:pt x="278" y="147"/>
                      <a:pt x="278" y="147"/>
                      <a:pt x="278" y="147"/>
                    </a:cubicBezTo>
                    <a:close/>
                    <a:moveTo>
                      <a:pt x="278" y="325"/>
                    </a:moveTo>
                    <a:cubicBezTo>
                      <a:pt x="278" y="337"/>
                      <a:pt x="278" y="337"/>
                      <a:pt x="278" y="337"/>
                    </a:cubicBezTo>
                    <a:cubicBezTo>
                      <a:pt x="266" y="331"/>
                      <a:pt x="266" y="331"/>
                      <a:pt x="266" y="331"/>
                    </a:cubicBezTo>
                    <a:cubicBezTo>
                      <a:pt x="266" y="319"/>
                      <a:pt x="266" y="319"/>
                      <a:pt x="266" y="319"/>
                    </a:cubicBezTo>
                    <a:cubicBezTo>
                      <a:pt x="278" y="325"/>
                      <a:pt x="278" y="325"/>
                      <a:pt x="278" y="325"/>
                    </a:cubicBezTo>
                    <a:close/>
                    <a:moveTo>
                      <a:pt x="278" y="339"/>
                    </a:moveTo>
                    <a:cubicBezTo>
                      <a:pt x="278" y="348"/>
                      <a:pt x="278" y="348"/>
                      <a:pt x="278" y="348"/>
                    </a:cubicBezTo>
                    <a:cubicBezTo>
                      <a:pt x="266" y="348"/>
                      <a:pt x="266" y="348"/>
                      <a:pt x="266" y="348"/>
                    </a:cubicBezTo>
                    <a:cubicBezTo>
                      <a:pt x="266" y="339"/>
                      <a:pt x="266" y="339"/>
                      <a:pt x="266" y="339"/>
                    </a:cubicBezTo>
                    <a:cubicBezTo>
                      <a:pt x="278" y="339"/>
                      <a:pt x="278" y="339"/>
                      <a:pt x="278" y="339"/>
                    </a:cubicBezTo>
                    <a:close/>
                    <a:moveTo>
                      <a:pt x="278" y="362"/>
                    </a:moveTo>
                    <a:cubicBezTo>
                      <a:pt x="278" y="372"/>
                      <a:pt x="278" y="372"/>
                      <a:pt x="278" y="372"/>
                    </a:cubicBezTo>
                    <a:cubicBezTo>
                      <a:pt x="266" y="372"/>
                      <a:pt x="266" y="372"/>
                      <a:pt x="266" y="372"/>
                    </a:cubicBezTo>
                    <a:cubicBezTo>
                      <a:pt x="266" y="362"/>
                      <a:pt x="266" y="362"/>
                      <a:pt x="266" y="362"/>
                    </a:cubicBezTo>
                    <a:cubicBezTo>
                      <a:pt x="278" y="362"/>
                      <a:pt x="278" y="362"/>
                      <a:pt x="278" y="362"/>
                    </a:cubicBezTo>
                    <a:close/>
                    <a:moveTo>
                      <a:pt x="278" y="379"/>
                    </a:moveTo>
                    <a:cubicBezTo>
                      <a:pt x="278" y="391"/>
                      <a:pt x="278" y="391"/>
                      <a:pt x="278" y="391"/>
                    </a:cubicBezTo>
                    <a:cubicBezTo>
                      <a:pt x="266" y="391"/>
                      <a:pt x="266" y="391"/>
                      <a:pt x="266" y="391"/>
                    </a:cubicBezTo>
                    <a:cubicBezTo>
                      <a:pt x="266" y="379"/>
                      <a:pt x="266" y="379"/>
                      <a:pt x="266" y="379"/>
                    </a:cubicBezTo>
                    <a:cubicBezTo>
                      <a:pt x="278" y="379"/>
                      <a:pt x="278" y="379"/>
                      <a:pt x="278" y="379"/>
                    </a:cubicBezTo>
                    <a:close/>
                    <a:moveTo>
                      <a:pt x="278" y="399"/>
                    </a:moveTo>
                    <a:cubicBezTo>
                      <a:pt x="278" y="409"/>
                      <a:pt x="278" y="409"/>
                      <a:pt x="278" y="409"/>
                    </a:cubicBezTo>
                    <a:cubicBezTo>
                      <a:pt x="266" y="409"/>
                      <a:pt x="266" y="409"/>
                      <a:pt x="266" y="409"/>
                    </a:cubicBezTo>
                    <a:cubicBezTo>
                      <a:pt x="266" y="399"/>
                      <a:pt x="266" y="399"/>
                      <a:pt x="266" y="399"/>
                    </a:cubicBezTo>
                    <a:cubicBezTo>
                      <a:pt x="278" y="399"/>
                      <a:pt x="278" y="399"/>
                      <a:pt x="278" y="399"/>
                    </a:cubicBezTo>
                    <a:close/>
                    <a:moveTo>
                      <a:pt x="278" y="419"/>
                    </a:moveTo>
                    <a:cubicBezTo>
                      <a:pt x="278" y="428"/>
                      <a:pt x="278" y="428"/>
                      <a:pt x="278" y="428"/>
                    </a:cubicBezTo>
                    <a:cubicBezTo>
                      <a:pt x="266" y="428"/>
                      <a:pt x="266" y="428"/>
                      <a:pt x="266" y="428"/>
                    </a:cubicBezTo>
                    <a:cubicBezTo>
                      <a:pt x="266" y="419"/>
                      <a:pt x="266" y="419"/>
                      <a:pt x="266" y="419"/>
                    </a:cubicBezTo>
                    <a:lnTo>
                      <a:pt x="278" y="419"/>
                    </a:lnTo>
                    <a:close/>
                    <a:moveTo>
                      <a:pt x="248" y="0"/>
                    </a:moveTo>
                    <a:cubicBezTo>
                      <a:pt x="254" y="1"/>
                      <a:pt x="260" y="1"/>
                      <a:pt x="266" y="2"/>
                    </a:cubicBezTo>
                    <a:cubicBezTo>
                      <a:pt x="266" y="10"/>
                      <a:pt x="266" y="10"/>
                      <a:pt x="266" y="10"/>
                    </a:cubicBezTo>
                    <a:cubicBezTo>
                      <a:pt x="260" y="10"/>
                      <a:pt x="254" y="9"/>
                      <a:pt x="248" y="9"/>
                    </a:cubicBezTo>
                    <a:cubicBezTo>
                      <a:pt x="248" y="0"/>
                      <a:pt x="248" y="0"/>
                      <a:pt x="248" y="0"/>
                    </a:cubicBezTo>
                    <a:close/>
                    <a:moveTo>
                      <a:pt x="266" y="475"/>
                    </a:moveTo>
                    <a:cubicBezTo>
                      <a:pt x="260" y="476"/>
                      <a:pt x="254" y="476"/>
                      <a:pt x="248" y="476"/>
                    </a:cubicBezTo>
                    <a:cubicBezTo>
                      <a:pt x="248" y="468"/>
                      <a:pt x="248" y="468"/>
                      <a:pt x="248" y="468"/>
                    </a:cubicBezTo>
                    <a:cubicBezTo>
                      <a:pt x="253" y="468"/>
                      <a:pt x="259" y="467"/>
                      <a:pt x="266" y="466"/>
                    </a:cubicBezTo>
                    <a:cubicBezTo>
                      <a:pt x="266" y="475"/>
                      <a:pt x="266" y="475"/>
                      <a:pt x="266" y="475"/>
                    </a:cubicBezTo>
                    <a:close/>
                    <a:moveTo>
                      <a:pt x="266" y="68"/>
                    </a:moveTo>
                    <a:cubicBezTo>
                      <a:pt x="266" y="82"/>
                      <a:pt x="266" y="82"/>
                      <a:pt x="266" y="82"/>
                    </a:cubicBezTo>
                    <a:cubicBezTo>
                      <a:pt x="248" y="62"/>
                      <a:pt x="248" y="62"/>
                      <a:pt x="248" y="62"/>
                    </a:cubicBezTo>
                    <a:cubicBezTo>
                      <a:pt x="248" y="48"/>
                      <a:pt x="248" y="48"/>
                      <a:pt x="248" y="48"/>
                    </a:cubicBezTo>
                    <a:cubicBezTo>
                      <a:pt x="266" y="68"/>
                      <a:pt x="266" y="68"/>
                      <a:pt x="266" y="68"/>
                    </a:cubicBezTo>
                    <a:close/>
                    <a:moveTo>
                      <a:pt x="266" y="147"/>
                    </a:moveTo>
                    <a:cubicBezTo>
                      <a:pt x="266" y="167"/>
                      <a:pt x="266" y="167"/>
                      <a:pt x="266" y="167"/>
                    </a:cubicBezTo>
                    <a:cubicBezTo>
                      <a:pt x="265" y="158"/>
                      <a:pt x="265" y="158"/>
                      <a:pt x="265" y="158"/>
                    </a:cubicBezTo>
                    <a:cubicBezTo>
                      <a:pt x="260" y="158"/>
                      <a:pt x="260" y="158"/>
                      <a:pt x="260" y="158"/>
                    </a:cubicBezTo>
                    <a:cubicBezTo>
                      <a:pt x="262" y="228"/>
                      <a:pt x="262" y="228"/>
                      <a:pt x="262" y="228"/>
                    </a:cubicBezTo>
                    <a:cubicBezTo>
                      <a:pt x="266" y="228"/>
                      <a:pt x="266" y="228"/>
                      <a:pt x="266" y="228"/>
                    </a:cubicBezTo>
                    <a:cubicBezTo>
                      <a:pt x="266" y="246"/>
                      <a:pt x="266" y="246"/>
                      <a:pt x="266" y="246"/>
                    </a:cubicBezTo>
                    <a:cubicBezTo>
                      <a:pt x="263" y="246"/>
                      <a:pt x="263" y="246"/>
                      <a:pt x="263" y="246"/>
                    </a:cubicBezTo>
                    <a:cubicBezTo>
                      <a:pt x="263" y="317"/>
                      <a:pt x="263" y="317"/>
                      <a:pt x="263" y="317"/>
                    </a:cubicBezTo>
                    <a:cubicBezTo>
                      <a:pt x="266" y="319"/>
                      <a:pt x="266" y="319"/>
                      <a:pt x="266" y="319"/>
                    </a:cubicBezTo>
                    <a:cubicBezTo>
                      <a:pt x="266" y="331"/>
                      <a:pt x="266" y="331"/>
                      <a:pt x="266" y="331"/>
                    </a:cubicBezTo>
                    <a:cubicBezTo>
                      <a:pt x="253" y="324"/>
                      <a:pt x="253" y="324"/>
                      <a:pt x="253" y="324"/>
                    </a:cubicBezTo>
                    <a:cubicBezTo>
                      <a:pt x="252" y="238"/>
                      <a:pt x="252" y="238"/>
                      <a:pt x="252" y="238"/>
                    </a:cubicBezTo>
                    <a:cubicBezTo>
                      <a:pt x="248" y="238"/>
                      <a:pt x="248" y="238"/>
                      <a:pt x="248" y="238"/>
                    </a:cubicBezTo>
                    <a:cubicBezTo>
                      <a:pt x="248" y="228"/>
                      <a:pt x="248" y="228"/>
                      <a:pt x="248" y="228"/>
                    </a:cubicBezTo>
                    <a:cubicBezTo>
                      <a:pt x="253" y="228"/>
                      <a:pt x="253" y="228"/>
                      <a:pt x="253" y="228"/>
                    </a:cubicBezTo>
                    <a:cubicBezTo>
                      <a:pt x="249" y="158"/>
                      <a:pt x="249" y="158"/>
                      <a:pt x="249" y="158"/>
                    </a:cubicBezTo>
                    <a:cubicBezTo>
                      <a:pt x="248" y="158"/>
                      <a:pt x="248" y="158"/>
                      <a:pt x="248" y="158"/>
                    </a:cubicBezTo>
                    <a:cubicBezTo>
                      <a:pt x="248" y="147"/>
                      <a:pt x="248" y="147"/>
                      <a:pt x="248" y="147"/>
                    </a:cubicBezTo>
                    <a:cubicBezTo>
                      <a:pt x="266" y="147"/>
                      <a:pt x="266" y="147"/>
                      <a:pt x="266" y="147"/>
                    </a:cubicBezTo>
                    <a:close/>
                    <a:moveTo>
                      <a:pt x="266" y="339"/>
                    </a:moveTo>
                    <a:cubicBezTo>
                      <a:pt x="266" y="348"/>
                      <a:pt x="266" y="348"/>
                      <a:pt x="266" y="348"/>
                    </a:cubicBezTo>
                    <a:cubicBezTo>
                      <a:pt x="248" y="348"/>
                      <a:pt x="248" y="348"/>
                      <a:pt x="248" y="348"/>
                    </a:cubicBezTo>
                    <a:cubicBezTo>
                      <a:pt x="248" y="339"/>
                      <a:pt x="248" y="339"/>
                      <a:pt x="248" y="339"/>
                    </a:cubicBezTo>
                    <a:cubicBezTo>
                      <a:pt x="266" y="339"/>
                      <a:pt x="266" y="339"/>
                      <a:pt x="266" y="339"/>
                    </a:cubicBezTo>
                    <a:close/>
                    <a:moveTo>
                      <a:pt x="266" y="362"/>
                    </a:moveTo>
                    <a:cubicBezTo>
                      <a:pt x="266" y="372"/>
                      <a:pt x="266" y="372"/>
                      <a:pt x="266" y="372"/>
                    </a:cubicBezTo>
                    <a:cubicBezTo>
                      <a:pt x="248" y="372"/>
                      <a:pt x="248" y="372"/>
                      <a:pt x="248" y="372"/>
                    </a:cubicBezTo>
                    <a:cubicBezTo>
                      <a:pt x="248" y="362"/>
                      <a:pt x="248" y="362"/>
                      <a:pt x="248" y="362"/>
                    </a:cubicBezTo>
                    <a:cubicBezTo>
                      <a:pt x="266" y="362"/>
                      <a:pt x="266" y="362"/>
                      <a:pt x="266" y="362"/>
                    </a:cubicBezTo>
                    <a:close/>
                    <a:moveTo>
                      <a:pt x="266" y="379"/>
                    </a:moveTo>
                    <a:cubicBezTo>
                      <a:pt x="266" y="391"/>
                      <a:pt x="266" y="391"/>
                      <a:pt x="266" y="391"/>
                    </a:cubicBezTo>
                    <a:cubicBezTo>
                      <a:pt x="248" y="391"/>
                      <a:pt x="248" y="391"/>
                      <a:pt x="248" y="391"/>
                    </a:cubicBezTo>
                    <a:cubicBezTo>
                      <a:pt x="248" y="379"/>
                      <a:pt x="248" y="379"/>
                      <a:pt x="248" y="379"/>
                    </a:cubicBezTo>
                    <a:cubicBezTo>
                      <a:pt x="266" y="379"/>
                      <a:pt x="266" y="379"/>
                      <a:pt x="266" y="379"/>
                    </a:cubicBezTo>
                    <a:close/>
                    <a:moveTo>
                      <a:pt x="266" y="399"/>
                    </a:moveTo>
                    <a:cubicBezTo>
                      <a:pt x="266" y="409"/>
                      <a:pt x="266" y="409"/>
                      <a:pt x="266" y="409"/>
                    </a:cubicBezTo>
                    <a:cubicBezTo>
                      <a:pt x="248" y="409"/>
                      <a:pt x="248" y="409"/>
                      <a:pt x="248" y="409"/>
                    </a:cubicBezTo>
                    <a:cubicBezTo>
                      <a:pt x="248" y="399"/>
                      <a:pt x="248" y="399"/>
                      <a:pt x="248" y="399"/>
                    </a:cubicBezTo>
                    <a:cubicBezTo>
                      <a:pt x="266" y="399"/>
                      <a:pt x="266" y="399"/>
                      <a:pt x="266" y="399"/>
                    </a:cubicBezTo>
                    <a:close/>
                    <a:moveTo>
                      <a:pt x="266" y="419"/>
                    </a:moveTo>
                    <a:cubicBezTo>
                      <a:pt x="266" y="428"/>
                      <a:pt x="266" y="428"/>
                      <a:pt x="266" y="428"/>
                    </a:cubicBezTo>
                    <a:cubicBezTo>
                      <a:pt x="248" y="428"/>
                      <a:pt x="248" y="428"/>
                      <a:pt x="248" y="428"/>
                    </a:cubicBezTo>
                    <a:cubicBezTo>
                      <a:pt x="248" y="419"/>
                      <a:pt x="248" y="419"/>
                      <a:pt x="248" y="419"/>
                    </a:cubicBezTo>
                    <a:lnTo>
                      <a:pt x="266" y="419"/>
                    </a:lnTo>
                    <a:close/>
                    <a:moveTo>
                      <a:pt x="238" y="0"/>
                    </a:moveTo>
                    <a:cubicBezTo>
                      <a:pt x="241" y="0"/>
                      <a:pt x="244" y="0"/>
                      <a:pt x="248" y="0"/>
                    </a:cubicBezTo>
                    <a:cubicBezTo>
                      <a:pt x="248" y="9"/>
                      <a:pt x="248" y="9"/>
                      <a:pt x="248" y="9"/>
                    </a:cubicBezTo>
                    <a:cubicBezTo>
                      <a:pt x="244" y="9"/>
                      <a:pt x="241" y="9"/>
                      <a:pt x="238" y="9"/>
                    </a:cubicBezTo>
                    <a:cubicBezTo>
                      <a:pt x="238" y="0"/>
                      <a:pt x="238" y="0"/>
                      <a:pt x="238" y="0"/>
                    </a:cubicBezTo>
                    <a:close/>
                    <a:moveTo>
                      <a:pt x="248" y="476"/>
                    </a:moveTo>
                    <a:cubicBezTo>
                      <a:pt x="244" y="476"/>
                      <a:pt x="241" y="476"/>
                      <a:pt x="238" y="476"/>
                    </a:cubicBezTo>
                    <a:cubicBezTo>
                      <a:pt x="238" y="468"/>
                      <a:pt x="238" y="468"/>
                      <a:pt x="238" y="468"/>
                    </a:cubicBezTo>
                    <a:cubicBezTo>
                      <a:pt x="241" y="468"/>
                      <a:pt x="244" y="468"/>
                      <a:pt x="248" y="468"/>
                    </a:cubicBezTo>
                    <a:cubicBezTo>
                      <a:pt x="248" y="476"/>
                      <a:pt x="248" y="476"/>
                      <a:pt x="248" y="476"/>
                    </a:cubicBezTo>
                    <a:close/>
                    <a:moveTo>
                      <a:pt x="248" y="48"/>
                    </a:moveTo>
                    <a:cubicBezTo>
                      <a:pt x="248" y="62"/>
                      <a:pt x="248" y="62"/>
                      <a:pt x="248" y="62"/>
                    </a:cubicBezTo>
                    <a:cubicBezTo>
                      <a:pt x="238" y="51"/>
                      <a:pt x="238" y="51"/>
                      <a:pt x="238" y="51"/>
                    </a:cubicBezTo>
                    <a:cubicBezTo>
                      <a:pt x="238" y="37"/>
                      <a:pt x="238" y="37"/>
                      <a:pt x="238" y="37"/>
                    </a:cubicBezTo>
                    <a:cubicBezTo>
                      <a:pt x="248" y="48"/>
                      <a:pt x="248" y="48"/>
                      <a:pt x="248" y="48"/>
                    </a:cubicBezTo>
                    <a:close/>
                    <a:moveTo>
                      <a:pt x="248" y="147"/>
                    </a:moveTo>
                    <a:cubicBezTo>
                      <a:pt x="248" y="158"/>
                      <a:pt x="248" y="158"/>
                      <a:pt x="248" y="158"/>
                    </a:cubicBezTo>
                    <a:cubicBezTo>
                      <a:pt x="242" y="158"/>
                      <a:pt x="242" y="158"/>
                      <a:pt x="242" y="158"/>
                    </a:cubicBezTo>
                    <a:cubicBezTo>
                      <a:pt x="242" y="159"/>
                      <a:pt x="243" y="228"/>
                      <a:pt x="243" y="228"/>
                    </a:cubicBezTo>
                    <a:cubicBezTo>
                      <a:pt x="248" y="228"/>
                      <a:pt x="248" y="228"/>
                      <a:pt x="248" y="228"/>
                    </a:cubicBezTo>
                    <a:cubicBezTo>
                      <a:pt x="248" y="238"/>
                      <a:pt x="248" y="238"/>
                      <a:pt x="248" y="238"/>
                    </a:cubicBezTo>
                    <a:cubicBezTo>
                      <a:pt x="238" y="238"/>
                      <a:pt x="238" y="238"/>
                      <a:pt x="238" y="238"/>
                    </a:cubicBezTo>
                    <a:cubicBezTo>
                      <a:pt x="238" y="147"/>
                      <a:pt x="238" y="147"/>
                      <a:pt x="238" y="147"/>
                    </a:cubicBezTo>
                    <a:cubicBezTo>
                      <a:pt x="248" y="147"/>
                      <a:pt x="248" y="147"/>
                      <a:pt x="248" y="147"/>
                    </a:cubicBezTo>
                    <a:close/>
                    <a:moveTo>
                      <a:pt x="248" y="339"/>
                    </a:moveTo>
                    <a:cubicBezTo>
                      <a:pt x="248" y="348"/>
                      <a:pt x="248" y="348"/>
                      <a:pt x="248" y="348"/>
                    </a:cubicBezTo>
                    <a:cubicBezTo>
                      <a:pt x="238" y="348"/>
                      <a:pt x="238" y="348"/>
                      <a:pt x="238" y="348"/>
                    </a:cubicBezTo>
                    <a:cubicBezTo>
                      <a:pt x="238" y="339"/>
                      <a:pt x="238" y="339"/>
                      <a:pt x="238" y="339"/>
                    </a:cubicBezTo>
                    <a:cubicBezTo>
                      <a:pt x="248" y="339"/>
                      <a:pt x="248" y="339"/>
                      <a:pt x="248" y="339"/>
                    </a:cubicBezTo>
                    <a:close/>
                    <a:moveTo>
                      <a:pt x="248" y="362"/>
                    </a:moveTo>
                    <a:cubicBezTo>
                      <a:pt x="248" y="372"/>
                      <a:pt x="248" y="372"/>
                      <a:pt x="248" y="372"/>
                    </a:cubicBezTo>
                    <a:cubicBezTo>
                      <a:pt x="238" y="372"/>
                      <a:pt x="238" y="372"/>
                      <a:pt x="238" y="372"/>
                    </a:cubicBezTo>
                    <a:cubicBezTo>
                      <a:pt x="238" y="362"/>
                      <a:pt x="238" y="362"/>
                      <a:pt x="238" y="362"/>
                    </a:cubicBezTo>
                    <a:cubicBezTo>
                      <a:pt x="248" y="362"/>
                      <a:pt x="248" y="362"/>
                      <a:pt x="248" y="362"/>
                    </a:cubicBezTo>
                    <a:close/>
                    <a:moveTo>
                      <a:pt x="248" y="379"/>
                    </a:moveTo>
                    <a:cubicBezTo>
                      <a:pt x="248" y="391"/>
                      <a:pt x="248" y="391"/>
                      <a:pt x="248" y="391"/>
                    </a:cubicBezTo>
                    <a:cubicBezTo>
                      <a:pt x="238" y="391"/>
                      <a:pt x="238" y="391"/>
                      <a:pt x="238" y="391"/>
                    </a:cubicBezTo>
                    <a:cubicBezTo>
                      <a:pt x="238" y="379"/>
                      <a:pt x="238" y="379"/>
                      <a:pt x="238" y="379"/>
                    </a:cubicBezTo>
                    <a:cubicBezTo>
                      <a:pt x="248" y="379"/>
                      <a:pt x="248" y="379"/>
                      <a:pt x="248" y="379"/>
                    </a:cubicBezTo>
                    <a:close/>
                    <a:moveTo>
                      <a:pt x="248" y="399"/>
                    </a:moveTo>
                    <a:cubicBezTo>
                      <a:pt x="248" y="409"/>
                      <a:pt x="248" y="409"/>
                      <a:pt x="248" y="409"/>
                    </a:cubicBezTo>
                    <a:cubicBezTo>
                      <a:pt x="238" y="409"/>
                      <a:pt x="238" y="409"/>
                      <a:pt x="238" y="409"/>
                    </a:cubicBezTo>
                    <a:cubicBezTo>
                      <a:pt x="238" y="399"/>
                      <a:pt x="238" y="399"/>
                      <a:pt x="238" y="399"/>
                    </a:cubicBezTo>
                    <a:cubicBezTo>
                      <a:pt x="248" y="399"/>
                      <a:pt x="248" y="399"/>
                      <a:pt x="248" y="399"/>
                    </a:cubicBezTo>
                    <a:close/>
                    <a:moveTo>
                      <a:pt x="248" y="419"/>
                    </a:moveTo>
                    <a:cubicBezTo>
                      <a:pt x="248" y="428"/>
                      <a:pt x="248" y="428"/>
                      <a:pt x="248" y="428"/>
                    </a:cubicBezTo>
                    <a:cubicBezTo>
                      <a:pt x="238" y="428"/>
                      <a:pt x="238" y="428"/>
                      <a:pt x="238" y="428"/>
                    </a:cubicBezTo>
                    <a:cubicBezTo>
                      <a:pt x="238" y="419"/>
                      <a:pt x="238" y="419"/>
                      <a:pt x="238" y="419"/>
                    </a:cubicBezTo>
                    <a:lnTo>
                      <a:pt x="248" y="419"/>
                    </a:lnTo>
                    <a:close/>
                    <a:moveTo>
                      <a:pt x="238" y="476"/>
                    </a:moveTo>
                    <a:cubicBezTo>
                      <a:pt x="234" y="476"/>
                      <a:pt x="231" y="476"/>
                      <a:pt x="228" y="476"/>
                    </a:cubicBezTo>
                    <a:cubicBezTo>
                      <a:pt x="228" y="468"/>
                      <a:pt x="228" y="468"/>
                      <a:pt x="228" y="468"/>
                    </a:cubicBezTo>
                    <a:cubicBezTo>
                      <a:pt x="228" y="468"/>
                      <a:pt x="232" y="468"/>
                      <a:pt x="238" y="468"/>
                    </a:cubicBezTo>
                    <a:cubicBezTo>
                      <a:pt x="238" y="476"/>
                      <a:pt x="238" y="476"/>
                      <a:pt x="238" y="476"/>
                    </a:cubicBezTo>
                    <a:close/>
                    <a:moveTo>
                      <a:pt x="228" y="0"/>
                    </a:moveTo>
                    <a:cubicBezTo>
                      <a:pt x="231" y="0"/>
                      <a:pt x="234" y="0"/>
                      <a:pt x="238" y="0"/>
                    </a:cubicBezTo>
                    <a:cubicBezTo>
                      <a:pt x="238" y="9"/>
                      <a:pt x="238" y="9"/>
                      <a:pt x="238" y="9"/>
                    </a:cubicBezTo>
                    <a:cubicBezTo>
                      <a:pt x="235" y="9"/>
                      <a:pt x="231" y="9"/>
                      <a:pt x="228" y="9"/>
                    </a:cubicBezTo>
                    <a:cubicBezTo>
                      <a:pt x="228" y="0"/>
                      <a:pt x="228" y="0"/>
                      <a:pt x="228" y="0"/>
                    </a:cubicBezTo>
                    <a:close/>
                    <a:moveTo>
                      <a:pt x="238" y="37"/>
                    </a:moveTo>
                    <a:cubicBezTo>
                      <a:pt x="238" y="51"/>
                      <a:pt x="238" y="51"/>
                      <a:pt x="238" y="51"/>
                    </a:cubicBezTo>
                    <a:cubicBezTo>
                      <a:pt x="237" y="51"/>
                      <a:pt x="237" y="51"/>
                      <a:pt x="237" y="51"/>
                    </a:cubicBezTo>
                    <a:cubicBezTo>
                      <a:pt x="228" y="61"/>
                      <a:pt x="228" y="61"/>
                      <a:pt x="228" y="61"/>
                    </a:cubicBezTo>
                    <a:cubicBezTo>
                      <a:pt x="228" y="47"/>
                      <a:pt x="228" y="47"/>
                      <a:pt x="228" y="47"/>
                    </a:cubicBezTo>
                    <a:cubicBezTo>
                      <a:pt x="237" y="37"/>
                      <a:pt x="237" y="37"/>
                      <a:pt x="237" y="37"/>
                    </a:cubicBezTo>
                    <a:cubicBezTo>
                      <a:pt x="238" y="37"/>
                      <a:pt x="238" y="37"/>
                      <a:pt x="238" y="37"/>
                    </a:cubicBezTo>
                    <a:close/>
                    <a:moveTo>
                      <a:pt x="238" y="147"/>
                    </a:moveTo>
                    <a:cubicBezTo>
                      <a:pt x="238" y="238"/>
                      <a:pt x="238" y="238"/>
                      <a:pt x="238" y="238"/>
                    </a:cubicBezTo>
                    <a:cubicBezTo>
                      <a:pt x="228" y="238"/>
                      <a:pt x="228" y="238"/>
                      <a:pt x="228" y="238"/>
                    </a:cubicBezTo>
                    <a:cubicBezTo>
                      <a:pt x="228" y="228"/>
                      <a:pt x="228" y="228"/>
                      <a:pt x="228" y="228"/>
                    </a:cubicBezTo>
                    <a:cubicBezTo>
                      <a:pt x="233" y="228"/>
                      <a:pt x="233" y="228"/>
                      <a:pt x="233" y="228"/>
                    </a:cubicBezTo>
                    <a:cubicBezTo>
                      <a:pt x="233" y="158"/>
                      <a:pt x="233" y="158"/>
                      <a:pt x="233" y="158"/>
                    </a:cubicBezTo>
                    <a:cubicBezTo>
                      <a:pt x="233" y="158"/>
                      <a:pt x="230" y="158"/>
                      <a:pt x="228" y="158"/>
                    </a:cubicBezTo>
                    <a:cubicBezTo>
                      <a:pt x="228" y="147"/>
                      <a:pt x="228" y="147"/>
                      <a:pt x="228" y="147"/>
                    </a:cubicBezTo>
                    <a:cubicBezTo>
                      <a:pt x="238" y="147"/>
                      <a:pt x="238" y="147"/>
                      <a:pt x="238" y="147"/>
                    </a:cubicBezTo>
                    <a:close/>
                    <a:moveTo>
                      <a:pt x="238" y="339"/>
                    </a:moveTo>
                    <a:cubicBezTo>
                      <a:pt x="238" y="348"/>
                      <a:pt x="238" y="348"/>
                      <a:pt x="238" y="348"/>
                    </a:cubicBezTo>
                    <a:cubicBezTo>
                      <a:pt x="228" y="348"/>
                      <a:pt x="228" y="348"/>
                      <a:pt x="228" y="348"/>
                    </a:cubicBezTo>
                    <a:cubicBezTo>
                      <a:pt x="228" y="339"/>
                      <a:pt x="228" y="339"/>
                      <a:pt x="228" y="339"/>
                    </a:cubicBezTo>
                    <a:cubicBezTo>
                      <a:pt x="238" y="339"/>
                      <a:pt x="238" y="339"/>
                      <a:pt x="238" y="339"/>
                    </a:cubicBezTo>
                    <a:close/>
                    <a:moveTo>
                      <a:pt x="238" y="362"/>
                    </a:moveTo>
                    <a:cubicBezTo>
                      <a:pt x="238" y="372"/>
                      <a:pt x="238" y="372"/>
                      <a:pt x="238" y="372"/>
                    </a:cubicBezTo>
                    <a:cubicBezTo>
                      <a:pt x="228" y="372"/>
                      <a:pt x="228" y="372"/>
                      <a:pt x="228" y="372"/>
                    </a:cubicBezTo>
                    <a:cubicBezTo>
                      <a:pt x="228" y="362"/>
                      <a:pt x="228" y="362"/>
                      <a:pt x="228" y="362"/>
                    </a:cubicBezTo>
                    <a:cubicBezTo>
                      <a:pt x="238" y="362"/>
                      <a:pt x="238" y="362"/>
                      <a:pt x="238" y="362"/>
                    </a:cubicBezTo>
                    <a:close/>
                    <a:moveTo>
                      <a:pt x="238" y="379"/>
                    </a:moveTo>
                    <a:cubicBezTo>
                      <a:pt x="238" y="391"/>
                      <a:pt x="238" y="391"/>
                      <a:pt x="238" y="391"/>
                    </a:cubicBezTo>
                    <a:cubicBezTo>
                      <a:pt x="228" y="391"/>
                      <a:pt x="228" y="391"/>
                      <a:pt x="228" y="391"/>
                    </a:cubicBezTo>
                    <a:cubicBezTo>
                      <a:pt x="228" y="379"/>
                      <a:pt x="228" y="379"/>
                      <a:pt x="228" y="379"/>
                    </a:cubicBezTo>
                    <a:cubicBezTo>
                      <a:pt x="238" y="379"/>
                      <a:pt x="238" y="379"/>
                      <a:pt x="238" y="379"/>
                    </a:cubicBezTo>
                    <a:close/>
                    <a:moveTo>
                      <a:pt x="238" y="399"/>
                    </a:moveTo>
                    <a:cubicBezTo>
                      <a:pt x="238" y="409"/>
                      <a:pt x="238" y="409"/>
                      <a:pt x="238" y="409"/>
                    </a:cubicBezTo>
                    <a:cubicBezTo>
                      <a:pt x="228" y="409"/>
                      <a:pt x="228" y="409"/>
                      <a:pt x="228" y="409"/>
                    </a:cubicBezTo>
                    <a:cubicBezTo>
                      <a:pt x="228" y="399"/>
                      <a:pt x="228" y="399"/>
                      <a:pt x="228" y="399"/>
                    </a:cubicBezTo>
                    <a:cubicBezTo>
                      <a:pt x="238" y="399"/>
                      <a:pt x="238" y="399"/>
                      <a:pt x="238" y="399"/>
                    </a:cubicBezTo>
                    <a:close/>
                    <a:moveTo>
                      <a:pt x="238" y="419"/>
                    </a:moveTo>
                    <a:cubicBezTo>
                      <a:pt x="238" y="428"/>
                      <a:pt x="238" y="428"/>
                      <a:pt x="238" y="428"/>
                    </a:cubicBezTo>
                    <a:cubicBezTo>
                      <a:pt x="228" y="428"/>
                      <a:pt x="228" y="428"/>
                      <a:pt x="228" y="428"/>
                    </a:cubicBezTo>
                    <a:cubicBezTo>
                      <a:pt x="228" y="419"/>
                      <a:pt x="228" y="419"/>
                      <a:pt x="228" y="419"/>
                    </a:cubicBezTo>
                    <a:lnTo>
                      <a:pt x="238" y="419"/>
                    </a:lnTo>
                    <a:close/>
                    <a:moveTo>
                      <a:pt x="228" y="476"/>
                    </a:moveTo>
                    <a:cubicBezTo>
                      <a:pt x="221" y="476"/>
                      <a:pt x="215" y="475"/>
                      <a:pt x="209" y="475"/>
                    </a:cubicBezTo>
                    <a:cubicBezTo>
                      <a:pt x="209" y="466"/>
                      <a:pt x="209" y="466"/>
                      <a:pt x="209" y="466"/>
                    </a:cubicBezTo>
                    <a:cubicBezTo>
                      <a:pt x="215" y="467"/>
                      <a:pt x="221" y="468"/>
                      <a:pt x="228" y="468"/>
                    </a:cubicBezTo>
                    <a:cubicBezTo>
                      <a:pt x="228" y="468"/>
                      <a:pt x="228" y="468"/>
                      <a:pt x="228" y="468"/>
                    </a:cubicBezTo>
                    <a:cubicBezTo>
                      <a:pt x="228" y="476"/>
                      <a:pt x="228" y="476"/>
                      <a:pt x="228" y="476"/>
                    </a:cubicBezTo>
                    <a:close/>
                    <a:moveTo>
                      <a:pt x="209" y="2"/>
                    </a:moveTo>
                    <a:cubicBezTo>
                      <a:pt x="215" y="1"/>
                      <a:pt x="221" y="1"/>
                      <a:pt x="228" y="0"/>
                    </a:cubicBezTo>
                    <a:cubicBezTo>
                      <a:pt x="228" y="9"/>
                      <a:pt x="228" y="9"/>
                      <a:pt x="228" y="9"/>
                    </a:cubicBezTo>
                    <a:cubicBezTo>
                      <a:pt x="222" y="9"/>
                      <a:pt x="215" y="10"/>
                      <a:pt x="209" y="11"/>
                    </a:cubicBezTo>
                    <a:cubicBezTo>
                      <a:pt x="209" y="2"/>
                      <a:pt x="209" y="2"/>
                      <a:pt x="209" y="2"/>
                    </a:cubicBezTo>
                    <a:close/>
                    <a:moveTo>
                      <a:pt x="228" y="47"/>
                    </a:moveTo>
                    <a:cubicBezTo>
                      <a:pt x="228" y="61"/>
                      <a:pt x="228" y="61"/>
                      <a:pt x="228" y="61"/>
                    </a:cubicBezTo>
                    <a:cubicBezTo>
                      <a:pt x="209" y="81"/>
                      <a:pt x="209" y="81"/>
                      <a:pt x="209" y="81"/>
                    </a:cubicBezTo>
                    <a:cubicBezTo>
                      <a:pt x="209" y="66"/>
                      <a:pt x="209" y="66"/>
                      <a:pt x="209" y="66"/>
                    </a:cubicBezTo>
                    <a:cubicBezTo>
                      <a:pt x="228" y="47"/>
                      <a:pt x="228" y="47"/>
                      <a:pt x="228" y="47"/>
                    </a:cubicBezTo>
                    <a:close/>
                    <a:moveTo>
                      <a:pt x="228" y="147"/>
                    </a:moveTo>
                    <a:cubicBezTo>
                      <a:pt x="228" y="158"/>
                      <a:pt x="228" y="158"/>
                      <a:pt x="228" y="158"/>
                    </a:cubicBezTo>
                    <a:cubicBezTo>
                      <a:pt x="227" y="158"/>
                      <a:pt x="227" y="158"/>
                      <a:pt x="227" y="158"/>
                    </a:cubicBezTo>
                    <a:cubicBezTo>
                      <a:pt x="223" y="228"/>
                      <a:pt x="223" y="228"/>
                      <a:pt x="223" y="228"/>
                    </a:cubicBezTo>
                    <a:cubicBezTo>
                      <a:pt x="228" y="228"/>
                      <a:pt x="228" y="228"/>
                      <a:pt x="228" y="228"/>
                    </a:cubicBezTo>
                    <a:cubicBezTo>
                      <a:pt x="228" y="238"/>
                      <a:pt x="228" y="238"/>
                      <a:pt x="228" y="238"/>
                    </a:cubicBezTo>
                    <a:cubicBezTo>
                      <a:pt x="223" y="238"/>
                      <a:pt x="223" y="238"/>
                      <a:pt x="223" y="238"/>
                    </a:cubicBezTo>
                    <a:cubicBezTo>
                      <a:pt x="223" y="324"/>
                      <a:pt x="223" y="324"/>
                      <a:pt x="223" y="324"/>
                    </a:cubicBezTo>
                    <a:cubicBezTo>
                      <a:pt x="209" y="331"/>
                      <a:pt x="209" y="331"/>
                      <a:pt x="209" y="331"/>
                    </a:cubicBezTo>
                    <a:cubicBezTo>
                      <a:pt x="209" y="319"/>
                      <a:pt x="209" y="319"/>
                      <a:pt x="209" y="319"/>
                    </a:cubicBezTo>
                    <a:cubicBezTo>
                      <a:pt x="212" y="317"/>
                      <a:pt x="212" y="317"/>
                      <a:pt x="212" y="317"/>
                    </a:cubicBezTo>
                    <a:cubicBezTo>
                      <a:pt x="211" y="246"/>
                      <a:pt x="211" y="246"/>
                      <a:pt x="211" y="246"/>
                    </a:cubicBezTo>
                    <a:cubicBezTo>
                      <a:pt x="209" y="246"/>
                      <a:pt x="209" y="246"/>
                      <a:pt x="209" y="246"/>
                    </a:cubicBezTo>
                    <a:cubicBezTo>
                      <a:pt x="209" y="228"/>
                      <a:pt x="209" y="228"/>
                      <a:pt x="209" y="228"/>
                    </a:cubicBezTo>
                    <a:cubicBezTo>
                      <a:pt x="213" y="228"/>
                      <a:pt x="213" y="228"/>
                      <a:pt x="213" y="228"/>
                    </a:cubicBezTo>
                    <a:cubicBezTo>
                      <a:pt x="215" y="158"/>
                      <a:pt x="215" y="158"/>
                      <a:pt x="215" y="158"/>
                    </a:cubicBezTo>
                    <a:cubicBezTo>
                      <a:pt x="210" y="158"/>
                      <a:pt x="210" y="158"/>
                      <a:pt x="210" y="158"/>
                    </a:cubicBezTo>
                    <a:cubicBezTo>
                      <a:pt x="209" y="167"/>
                      <a:pt x="209" y="167"/>
                      <a:pt x="209" y="167"/>
                    </a:cubicBezTo>
                    <a:cubicBezTo>
                      <a:pt x="209" y="147"/>
                      <a:pt x="209" y="147"/>
                      <a:pt x="209" y="147"/>
                    </a:cubicBezTo>
                    <a:cubicBezTo>
                      <a:pt x="228" y="147"/>
                      <a:pt x="228" y="147"/>
                      <a:pt x="228" y="147"/>
                    </a:cubicBezTo>
                    <a:close/>
                    <a:moveTo>
                      <a:pt x="228" y="339"/>
                    </a:moveTo>
                    <a:cubicBezTo>
                      <a:pt x="228" y="348"/>
                      <a:pt x="228" y="348"/>
                      <a:pt x="228" y="348"/>
                    </a:cubicBezTo>
                    <a:cubicBezTo>
                      <a:pt x="209" y="348"/>
                      <a:pt x="209" y="348"/>
                      <a:pt x="209" y="348"/>
                    </a:cubicBezTo>
                    <a:cubicBezTo>
                      <a:pt x="209" y="339"/>
                      <a:pt x="209" y="339"/>
                      <a:pt x="209" y="339"/>
                    </a:cubicBezTo>
                    <a:cubicBezTo>
                      <a:pt x="228" y="339"/>
                      <a:pt x="228" y="339"/>
                      <a:pt x="228" y="339"/>
                    </a:cubicBezTo>
                    <a:close/>
                    <a:moveTo>
                      <a:pt x="228" y="362"/>
                    </a:moveTo>
                    <a:cubicBezTo>
                      <a:pt x="228" y="372"/>
                      <a:pt x="228" y="372"/>
                      <a:pt x="228" y="372"/>
                    </a:cubicBezTo>
                    <a:cubicBezTo>
                      <a:pt x="209" y="372"/>
                      <a:pt x="209" y="372"/>
                      <a:pt x="209" y="372"/>
                    </a:cubicBezTo>
                    <a:cubicBezTo>
                      <a:pt x="209" y="362"/>
                      <a:pt x="209" y="362"/>
                      <a:pt x="209" y="362"/>
                    </a:cubicBezTo>
                    <a:cubicBezTo>
                      <a:pt x="228" y="362"/>
                      <a:pt x="228" y="362"/>
                      <a:pt x="228" y="362"/>
                    </a:cubicBezTo>
                    <a:close/>
                    <a:moveTo>
                      <a:pt x="228" y="379"/>
                    </a:moveTo>
                    <a:cubicBezTo>
                      <a:pt x="228" y="391"/>
                      <a:pt x="228" y="391"/>
                      <a:pt x="228" y="391"/>
                    </a:cubicBezTo>
                    <a:cubicBezTo>
                      <a:pt x="221" y="391"/>
                      <a:pt x="215" y="391"/>
                      <a:pt x="209" y="391"/>
                    </a:cubicBezTo>
                    <a:cubicBezTo>
                      <a:pt x="209" y="379"/>
                      <a:pt x="209" y="379"/>
                      <a:pt x="209" y="379"/>
                    </a:cubicBezTo>
                    <a:cubicBezTo>
                      <a:pt x="228" y="379"/>
                      <a:pt x="228" y="379"/>
                      <a:pt x="228" y="379"/>
                    </a:cubicBezTo>
                    <a:close/>
                    <a:moveTo>
                      <a:pt x="228" y="399"/>
                    </a:moveTo>
                    <a:cubicBezTo>
                      <a:pt x="228" y="409"/>
                      <a:pt x="228" y="409"/>
                      <a:pt x="228" y="409"/>
                    </a:cubicBezTo>
                    <a:cubicBezTo>
                      <a:pt x="209" y="409"/>
                      <a:pt x="209" y="409"/>
                      <a:pt x="209" y="409"/>
                    </a:cubicBezTo>
                    <a:cubicBezTo>
                      <a:pt x="209" y="399"/>
                      <a:pt x="209" y="399"/>
                      <a:pt x="209" y="399"/>
                    </a:cubicBezTo>
                    <a:cubicBezTo>
                      <a:pt x="228" y="399"/>
                      <a:pt x="228" y="399"/>
                      <a:pt x="228" y="399"/>
                    </a:cubicBezTo>
                    <a:close/>
                    <a:moveTo>
                      <a:pt x="228" y="419"/>
                    </a:moveTo>
                    <a:cubicBezTo>
                      <a:pt x="228" y="428"/>
                      <a:pt x="228" y="428"/>
                      <a:pt x="228" y="428"/>
                    </a:cubicBezTo>
                    <a:cubicBezTo>
                      <a:pt x="209" y="428"/>
                      <a:pt x="209" y="428"/>
                      <a:pt x="209" y="428"/>
                    </a:cubicBezTo>
                    <a:cubicBezTo>
                      <a:pt x="209" y="419"/>
                      <a:pt x="209" y="419"/>
                      <a:pt x="209" y="419"/>
                    </a:cubicBezTo>
                    <a:lnTo>
                      <a:pt x="228" y="419"/>
                    </a:lnTo>
                    <a:close/>
                    <a:moveTo>
                      <a:pt x="209" y="475"/>
                    </a:moveTo>
                    <a:cubicBezTo>
                      <a:pt x="205" y="474"/>
                      <a:pt x="200" y="474"/>
                      <a:pt x="196" y="473"/>
                    </a:cubicBezTo>
                    <a:cubicBezTo>
                      <a:pt x="196" y="464"/>
                      <a:pt x="196" y="464"/>
                      <a:pt x="196" y="464"/>
                    </a:cubicBezTo>
                    <a:cubicBezTo>
                      <a:pt x="200" y="465"/>
                      <a:pt x="204" y="466"/>
                      <a:pt x="209" y="466"/>
                    </a:cubicBezTo>
                    <a:cubicBezTo>
                      <a:pt x="209" y="475"/>
                      <a:pt x="209" y="475"/>
                      <a:pt x="209" y="475"/>
                    </a:cubicBezTo>
                    <a:close/>
                    <a:moveTo>
                      <a:pt x="196" y="4"/>
                    </a:moveTo>
                    <a:cubicBezTo>
                      <a:pt x="200" y="3"/>
                      <a:pt x="205" y="2"/>
                      <a:pt x="209" y="2"/>
                    </a:cubicBezTo>
                    <a:cubicBezTo>
                      <a:pt x="209" y="11"/>
                      <a:pt x="209" y="11"/>
                      <a:pt x="209" y="11"/>
                    </a:cubicBezTo>
                    <a:cubicBezTo>
                      <a:pt x="205" y="11"/>
                      <a:pt x="200" y="12"/>
                      <a:pt x="196" y="13"/>
                    </a:cubicBezTo>
                    <a:cubicBezTo>
                      <a:pt x="196" y="4"/>
                      <a:pt x="196" y="4"/>
                      <a:pt x="196" y="4"/>
                    </a:cubicBezTo>
                    <a:close/>
                    <a:moveTo>
                      <a:pt x="209" y="66"/>
                    </a:moveTo>
                    <a:cubicBezTo>
                      <a:pt x="209" y="81"/>
                      <a:pt x="209" y="81"/>
                      <a:pt x="209" y="81"/>
                    </a:cubicBezTo>
                    <a:cubicBezTo>
                      <a:pt x="200" y="90"/>
                      <a:pt x="200" y="90"/>
                      <a:pt x="200" y="90"/>
                    </a:cubicBezTo>
                    <a:cubicBezTo>
                      <a:pt x="196" y="87"/>
                      <a:pt x="196" y="87"/>
                      <a:pt x="196" y="87"/>
                    </a:cubicBezTo>
                    <a:cubicBezTo>
                      <a:pt x="196" y="75"/>
                      <a:pt x="196" y="75"/>
                      <a:pt x="196" y="75"/>
                    </a:cubicBezTo>
                    <a:cubicBezTo>
                      <a:pt x="199" y="77"/>
                      <a:pt x="199" y="77"/>
                      <a:pt x="199" y="77"/>
                    </a:cubicBezTo>
                    <a:cubicBezTo>
                      <a:pt x="209" y="66"/>
                      <a:pt x="209" y="66"/>
                      <a:pt x="209" y="66"/>
                    </a:cubicBezTo>
                    <a:close/>
                    <a:moveTo>
                      <a:pt x="209" y="147"/>
                    </a:moveTo>
                    <a:cubicBezTo>
                      <a:pt x="209" y="167"/>
                      <a:pt x="209" y="167"/>
                      <a:pt x="209" y="167"/>
                    </a:cubicBezTo>
                    <a:cubicBezTo>
                      <a:pt x="202" y="228"/>
                      <a:pt x="202" y="228"/>
                      <a:pt x="202" y="228"/>
                    </a:cubicBezTo>
                    <a:cubicBezTo>
                      <a:pt x="209" y="228"/>
                      <a:pt x="209" y="228"/>
                      <a:pt x="209" y="228"/>
                    </a:cubicBezTo>
                    <a:cubicBezTo>
                      <a:pt x="209" y="246"/>
                      <a:pt x="209" y="246"/>
                      <a:pt x="209" y="246"/>
                    </a:cubicBezTo>
                    <a:cubicBezTo>
                      <a:pt x="196" y="246"/>
                      <a:pt x="196" y="246"/>
                      <a:pt x="196" y="246"/>
                    </a:cubicBezTo>
                    <a:cubicBezTo>
                      <a:pt x="196" y="198"/>
                      <a:pt x="196" y="198"/>
                      <a:pt x="196" y="198"/>
                    </a:cubicBezTo>
                    <a:cubicBezTo>
                      <a:pt x="201" y="158"/>
                      <a:pt x="201" y="158"/>
                      <a:pt x="201" y="158"/>
                    </a:cubicBezTo>
                    <a:cubicBezTo>
                      <a:pt x="196" y="158"/>
                      <a:pt x="196" y="158"/>
                      <a:pt x="196" y="158"/>
                    </a:cubicBezTo>
                    <a:cubicBezTo>
                      <a:pt x="196" y="147"/>
                      <a:pt x="196" y="147"/>
                      <a:pt x="196" y="147"/>
                    </a:cubicBezTo>
                    <a:cubicBezTo>
                      <a:pt x="209" y="147"/>
                      <a:pt x="209" y="147"/>
                      <a:pt x="209" y="147"/>
                    </a:cubicBezTo>
                    <a:close/>
                    <a:moveTo>
                      <a:pt x="209" y="319"/>
                    </a:moveTo>
                    <a:cubicBezTo>
                      <a:pt x="209" y="331"/>
                      <a:pt x="209" y="331"/>
                      <a:pt x="209" y="331"/>
                    </a:cubicBezTo>
                    <a:cubicBezTo>
                      <a:pt x="196" y="338"/>
                      <a:pt x="196" y="338"/>
                      <a:pt x="196" y="338"/>
                    </a:cubicBezTo>
                    <a:cubicBezTo>
                      <a:pt x="196" y="325"/>
                      <a:pt x="196" y="325"/>
                      <a:pt x="196" y="325"/>
                    </a:cubicBezTo>
                    <a:cubicBezTo>
                      <a:pt x="209" y="319"/>
                      <a:pt x="209" y="319"/>
                      <a:pt x="209" y="319"/>
                    </a:cubicBezTo>
                    <a:close/>
                    <a:moveTo>
                      <a:pt x="209" y="339"/>
                    </a:moveTo>
                    <a:cubicBezTo>
                      <a:pt x="209" y="348"/>
                      <a:pt x="209" y="348"/>
                      <a:pt x="209" y="348"/>
                    </a:cubicBezTo>
                    <a:cubicBezTo>
                      <a:pt x="196" y="348"/>
                      <a:pt x="196" y="348"/>
                      <a:pt x="196" y="348"/>
                    </a:cubicBezTo>
                    <a:cubicBezTo>
                      <a:pt x="196" y="339"/>
                      <a:pt x="196" y="339"/>
                      <a:pt x="196" y="339"/>
                    </a:cubicBezTo>
                    <a:cubicBezTo>
                      <a:pt x="209" y="339"/>
                      <a:pt x="209" y="339"/>
                      <a:pt x="209" y="339"/>
                    </a:cubicBezTo>
                    <a:close/>
                    <a:moveTo>
                      <a:pt x="209" y="362"/>
                    </a:moveTo>
                    <a:cubicBezTo>
                      <a:pt x="209" y="372"/>
                      <a:pt x="209" y="372"/>
                      <a:pt x="209" y="372"/>
                    </a:cubicBezTo>
                    <a:cubicBezTo>
                      <a:pt x="196" y="372"/>
                      <a:pt x="196" y="372"/>
                      <a:pt x="196" y="372"/>
                    </a:cubicBezTo>
                    <a:cubicBezTo>
                      <a:pt x="196" y="362"/>
                      <a:pt x="196" y="362"/>
                      <a:pt x="196" y="362"/>
                    </a:cubicBezTo>
                    <a:cubicBezTo>
                      <a:pt x="209" y="362"/>
                      <a:pt x="209" y="362"/>
                      <a:pt x="209" y="362"/>
                    </a:cubicBezTo>
                    <a:close/>
                    <a:moveTo>
                      <a:pt x="209" y="379"/>
                    </a:moveTo>
                    <a:cubicBezTo>
                      <a:pt x="209" y="391"/>
                      <a:pt x="209" y="391"/>
                      <a:pt x="209" y="391"/>
                    </a:cubicBezTo>
                    <a:cubicBezTo>
                      <a:pt x="204" y="391"/>
                      <a:pt x="200" y="391"/>
                      <a:pt x="196" y="391"/>
                    </a:cubicBezTo>
                    <a:cubicBezTo>
                      <a:pt x="196" y="379"/>
                      <a:pt x="196" y="379"/>
                      <a:pt x="196" y="379"/>
                    </a:cubicBezTo>
                    <a:cubicBezTo>
                      <a:pt x="209" y="379"/>
                      <a:pt x="209" y="379"/>
                      <a:pt x="209" y="379"/>
                    </a:cubicBezTo>
                    <a:close/>
                    <a:moveTo>
                      <a:pt x="209" y="399"/>
                    </a:moveTo>
                    <a:cubicBezTo>
                      <a:pt x="209" y="409"/>
                      <a:pt x="209" y="409"/>
                      <a:pt x="209" y="409"/>
                    </a:cubicBezTo>
                    <a:cubicBezTo>
                      <a:pt x="196" y="409"/>
                      <a:pt x="196" y="409"/>
                      <a:pt x="196" y="409"/>
                    </a:cubicBezTo>
                    <a:cubicBezTo>
                      <a:pt x="196" y="399"/>
                      <a:pt x="196" y="399"/>
                      <a:pt x="196" y="399"/>
                    </a:cubicBezTo>
                    <a:cubicBezTo>
                      <a:pt x="209" y="399"/>
                      <a:pt x="209" y="399"/>
                      <a:pt x="209" y="399"/>
                    </a:cubicBezTo>
                    <a:close/>
                    <a:moveTo>
                      <a:pt x="209" y="419"/>
                    </a:moveTo>
                    <a:cubicBezTo>
                      <a:pt x="209" y="428"/>
                      <a:pt x="209" y="428"/>
                      <a:pt x="209" y="428"/>
                    </a:cubicBezTo>
                    <a:cubicBezTo>
                      <a:pt x="196" y="428"/>
                      <a:pt x="196" y="428"/>
                      <a:pt x="196" y="428"/>
                    </a:cubicBezTo>
                    <a:cubicBezTo>
                      <a:pt x="196" y="419"/>
                      <a:pt x="196" y="419"/>
                      <a:pt x="196" y="419"/>
                    </a:cubicBezTo>
                    <a:lnTo>
                      <a:pt x="209" y="419"/>
                    </a:lnTo>
                    <a:close/>
                    <a:moveTo>
                      <a:pt x="196" y="473"/>
                    </a:moveTo>
                    <a:cubicBezTo>
                      <a:pt x="191" y="472"/>
                      <a:pt x="187" y="471"/>
                      <a:pt x="182" y="470"/>
                    </a:cubicBezTo>
                    <a:cubicBezTo>
                      <a:pt x="182" y="461"/>
                      <a:pt x="182" y="461"/>
                      <a:pt x="182" y="461"/>
                    </a:cubicBezTo>
                    <a:cubicBezTo>
                      <a:pt x="187" y="463"/>
                      <a:pt x="191" y="464"/>
                      <a:pt x="196" y="464"/>
                    </a:cubicBezTo>
                    <a:cubicBezTo>
                      <a:pt x="196" y="473"/>
                      <a:pt x="196" y="473"/>
                      <a:pt x="196" y="473"/>
                    </a:cubicBezTo>
                    <a:close/>
                    <a:moveTo>
                      <a:pt x="182" y="7"/>
                    </a:moveTo>
                    <a:cubicBezTo>
                      <a:pt x="187" y="6"/>
                      <a:pt x="191" y="5"/>
                      <a:pt x="196" y="4"/>
                    </a:cubicBezTo>
                    <a:cubicBezTo>
                      <a:pt x="196" y="13"/>
                      <a:pt x="196" y="13"/>
                      <a:pt x="196" y="13"/>
                    </a:cubicBezTo>
                    <a:cubicBezTo>
                      <a:pt x="192" y="13"/>
                      <a:pt x="187" y="14"/>
                      <a:pt x="182" y="16"/>
                    </a:cubicBezTo>
                    <a:cubicBezTo>
                      <a:pt x="182" y="7"/>
                      <a:pt x="182" y="7"/>
                      <a:pt x="182" y="7"/>
                    </a:cubicBezTo>
                    <a:close/>
                    <a:moveTo>
                      <a:pt x="196" y="75"/>
                    </a:moveTo>
                    <a:cubicBezTo>
                      <a:pt x="196" y="87"/>
                      <a:pt x="196" y="87"/>
                      <a:pt x="196" y="87"/>
                    </a:cubicBezTo>
                    <a:cubicBezTo>
                      <a:pt x="182" y="75"/>
                      <a:pt x="182" y="75"/>
                      <a:pt x="182" y="75"/>
                    </a:cubicBezTo>
                    <a:cubicBezTo>
                      <a:pt x="182" y="63"/>
                      <a:pt x="182" y="63"/>
                      <a:pt x="182" y="63"/>
                    </a:cubicBezTo>
                    <a:cubicBezTo>
                      <a:pt x="196" y="75"/>
                      <a:pt x="196" y="75"/>
                      <a:pt x="196" y="75"/>
                    </a:cubicBezTo>
                    <a:close/>
                    <a:moveTo>
                      <a:pt x="196" y="147"/>
                    </a:moveTo>
                    <a:cubicBezTo>
                      <a:pt x="196" y="158"/>
                      <a:pt x="196" y="158"/>
                      <a:pt x="196" y="158"/>
                    </a:cubicBezTo>
                    <a:cubicBezTo>
                      <a:pt x="192" y="158"/>
                      <a:pt x="192" y="158"/>
                      <a:pt x="192" y="158"/>
                    </a:cubicBezTo>
                    <a:cubicBezTo>
                      <a:pt x="182" y="226"/>
                      <a:pt x="182" y="226"/>
                      <a:pt x="182" y="226"/>
                    </a:cubicBezTo>
                    <a:cubicBezTo>
                      <a:pt x="182" y="157"/>
                      <a:pt x="182" y="157"/>
                      <a:pt x="182" y="157"/>
                    </a:cubicBezTo>
                    <a:cubicBezTo>
                      <a:pt x="183" y="155"/>
                      <a:pt x="183" y="155"/>
                      <a:pt x="183" y="155"/>
                    </a:cubicBezTo>
                    <a:cubicBezTo>
                      <a:pt x="182" y="155"/>
                      <a:pt x="182" y="155"/>
                      <a:pt x="182" y="155"/>
                    </a:cubicBezTo>
                    <a:cubicBezTo>
                      <a:pt x="182" y="145"/>
                      <a:pt x="182" y="145"/>
                      <a:pt x="182" y="145"/>
                    </a:cubicBezTo>
                    <a:cubicBezTo>
                      <a:pt x="186" y="147"/>
                      <a:pt x="186" y="147"/>
                      <a:pt x="186" y="147"/>
                    </a:cubicBezTo>
                    <a:cubicBezTo>
                      <a:pt x="196" y="147"/>
                      <a:pt x="196" y="147"/>
                      <a:pt x="196" y="147"/>
                    </a:cubicBezTo>
                    <a:close/>
                    <a:moveTo>
                      <a:pt x="196" y="198"/>
                    </a:moveTo>
                    <a:cubicBezTo>
                      <a:pt x="193" y="228"/>
                      <a:pt x="193" y="228"/>
                      <a:pt x="193" y="228"/>
                    </a:cubicBezTo>
                    <a:cubicBezTo>
                      <a:pt x="182" y="228"/>
                      <a:pt x="182" y="228"/>
                      <a:pt x="182" y="228"/>
                    </a:cubicBezTo>
                    <a:cubicBezTo>
                      <a:pt x="182" y="246"/>
                      <a:pt x="182" y="246"/>
                      <a:pt x="182" y="246"/>
                    </a:cubicBezTo>
                    <a:cubicBezTo>
                      <a:pt x="196" y="246"/>
                      <a:pt x="196" y="246"/>
                      <a:pt x="196" y="246"/>
                    </a:cubicBezTo>
                    <a:cubicBezTo>
                      <a:pt x="196" y="198"/>
                      <a:pt x="196" y="198"/>
                      <a:pt x="196" y="198"/>
                    </a:cubicBezTo>
                    <a:close/>
                    <a:moveTo>
                      <a:pt x="196" y="325"/>
                    </a:moveTo>
                    <a:cubicBezTo>
                      <a:pt x="196" y="338"/>
                      <a:pt x="196" y="338"/>
                      <a:pt x="196" y="338"/>
                    </a:cubicBezTo>
                    <a:cubicBezTo>
                      <a:pt x="194" y="339"/>
                      <a:pt x="194" y="339"/>
                      <a:pt x="194" y="339"/>
                    </a:cubicBezTo>
                    <a:cubicBezTo>
                      <a:pt x="196" y="339"/>
                      <a:pt x="196" y="339"/>
                      <a:pt x="196" y="339"/>
                    </a:cubicBezTo>
                    <a:cubicBezTo>
                      <a:pt x="196" y="348"/>
                      <a:pt x="196" y="348"/>
                      <a:pt x="196" y="348"/>
                    </a:cubicBezTo>
                    <a:cubicBezTo>
                      <a:pt x="182" y="348"/>
                      <a:pt x="182" y="348"/>
                      <a:pt x="182" y="348"/>
                    </a:cubicBezTo>
                    <a:cubicBezTo>
                      <a:pt x="182" y="333"/>
                      <a:pt x="182" y="333"/>
                      <a:pt x="182" y="333"/>
                    </a:cubicBezTo>
                    <a:cubicBezTo>
                      <a:pt x="196" y="325"/>
                      <a:pt x="196" y="325"/>
                      <a:pt x="196" y="325"/>
                    </a:cubicBezTo>
                    <a:close/>
                    <a:moveTo>
                      <a:pt x="196" y="362"/>
                    </a:moveTo>
                    <a:cubicBezTo>
                      <a:pt x="196" y="372"/>
                      <a:pt x="196" y="372"/>
                      <a:pt x="196" y="372"/>
                    </a:cubicBezTo>
                    <a:cubicBezTo>
                      <a:pt x="182" y="372"/>
                      <a:pt x="182" y="372"/>
                      <a:pt x="182" y="372"/>
                    </a:cubicBezTo>
                    <a:cubicBezTo>
                      <a:pt x="182" y="362"/>
                      <a:pt x="182" y="362"/>
                      <a:pt x="182" y="362"/>
                    </a:cubicBezTo>
                    <a:cubicBezTo>
                      <a:pt x="196" y="362"/>
                      <a:pt x="196" y="362"/>
                      <a:pt x="196" y="362"/>
                    </a:cubicBezTo>
                    <a:close/>
                    <a:moveTo>
                      <a:pt x="196" y="379"/>
                    </a:moveTo>
                    <a:cubicBezTo>
                      <a:pt x="196" y="391"/>
                      <a:pt x="196" y="391"/>
                      <a:pt x="196" y="391"/>
                    </a:cubicBezTo>
                    <a:cubicBezTo>
                      <a:pt x="191" y="391"/>
                      <a:pt x="186" y="391"/>
                      <a:pt x="182" y="391"/>
                    </a:cubicBezTo>
                    <a:cubicBezTo>
                      <a:pt x="182" y="379"/>
                      <a:pt x="182" y="379"/>
                      <a:pt x="182" y="379"/>
                    </a:cubicBezTo>
                    <a:cubicBezTo>
                      <a:pt x="196" y="379"/>
                      <a:pt x="196" y="379"/>
                      <a:pt x="196" y="379"/>
                    </a:cubicBezTo>
                    <a:close/>
                    <a:moveTo>
                      <a:pt x="196" y="399"/>
                    </a:moveTo>
                    <a:cubicBezTo>
                      <a:pt x="196" y="409"/>
                      <a:pt x="196" y="409"/>
                      <a:pt x="196" y="409"/>
                    </a:cubicBezTo>
                    <a:cubicBezTo>
                      <a:pt x="182" y="409"/>
                      <a:pt x="182" y="409"/>
                      <a:pt x="182" y="409"/>
                    </a:cubicBezTo>
                    <a:cubicBezTo>
                      <a:pt x="182" y="399"/>
                      <a:pt x="182" y="399"/>
                      <a:pt x="182" y="399"/>
                    </a:cubicBezTo>
                    <a:cubicBezTo>
                      <a:pt x="196" y="399"/>
                      <a:pt x="196" y="399"/>
                      <a:pt x="196" y="399"/>
                    </a:cubicBezTo>
                    <a:close/>
                    <a:moveTo>
                      <a:pt x="196" y="419"/>
                    </a:moveTo>
                    <a:cubicBezTo>
                      <a:pt x="196" y="428"/>
                      <a:pt x="196" y="428"/>
                      <a:pt x="196" y="428"/>
                    </a:cubicBezTo>
                    <a:cubicBezTo>
                      <a:pt x="182" y="428"/>
                      <a:pt x="182" y="428"/>
                      <a:pt x="182" y="428"/>
                    </a:cubicBezTo>
                    <a:cubicBezTo>
                      <a:pt x="182" y="419"/>
                      <a:pt x="182" y="419"/>
                      <a:pt x="182" y="419"/>
                    </a:cubicBezTo>
                    <a:lnTo>
                      <a:pt x="196" y="419"/>
                    </a:lnTo>
                    <a:close/>
                    <a:moveTo>
                      <a:pt x="182" y="470"/>
                    </a:moveTo>
                    <a:cubicBezTo>
                      <a:pt x="176" y="468"/>
                      <a:pt x="170" y="467"/>
                      <a:pt x="163" y="465"/>
                    </a:cubicBezTo>
                    <a:cubicBezTo>
                      <a:pt x="163" y="456"/>
                      <a:pt x="163" y="456"/>
                      <a:pt x="163" y="456"/>
                    </a:cubicBezTo>
                    <a:cubicBezTo>
                      <a:pt x="169" y="458"/>
                      <a:pt x="176" y="460"/>
                      <a:pt x="182" y="461"/>
                    </a:cubicBezTo>
                    <a:cubicBezTo>
                      <a:pt x="182" y="470"/>
                      <a:pt x="182" y="470"/>
                      <a:pt x="182" y="470"/>
                    </a:cubicBezTo>
                    <a:close/>
                    <a:moveTo>
                      <a:pt x="163" y="12"/>
                    </a:moveTo>
                    <a:cubicBezTo>
                      <a:pt x="170" y="10"/>
                      <a:pt x="176" y="8"/>
                      <a:pt x="182" y="7"/>
                    </a:cubicBezTo>
                    <a:cubicBezTo>
                      <a:pt x="182" y="16"/>
                      <a:pt x="182" y="16"/>
                      <a:pt x="182" y="16"/>
                    </a:cubicBezTo>
                    <a:cubicBezTo>
                      <a:pt x="176" y="17"/>
                      <a:pt x="170" y="19"/>
                      <a:pt x="163" y="21"/>
                    </a:cubicBezTo>
                    <a:cubicBezTo>
                      <a:pt x="163" y="12"/>
                      <a:pt x="163" y="12"/>
                      <a:pt x="163" y="12"/>
                    </a:cubicBezTo>
                    <a:close/>
                    <a:moveTo>
                      <a:pt x="182" y="63"/>
                    </a:moveTo>
                    <a:cubicBezTo>
                      <a:pt x="182" y="75"/>
                      <a:pt x="182" y="75"/>
                      <a:pt x="182" y="75"/>
                    </a:cubicBezTo>
                    <a:cubicBezTo>
                      <a:pt x="179" y="73"/>
                      <a:pt x="179" y="73"/>
                      <a:pt x="179" y="73"/>
                    </a:cubicBezTo>
                    <a:cubicBezTo>
                      <a:pt x="175" y="69"/>
                      <a:pt x="171" y="73"/>
                      <a:pt x="171" y="73"/>
                    </a:cubicBezTo>
                    <a:cubicBezTo>
                      <a:pt x="168" y="74"/>
                      <a:pt x="166" y="75"/>
                      <a:pt x="163" y="77"/>
                    </a:cubicBezTo>
                    <a:cubicBezTo>
                      <a:pt x="163" y="66"/>
                      <a:pt x="163" y="66"/>
                      <a:pt x="163" y="66"/>
                    </a:cubicBezTo>
                    <a:cubicBezTo>
                      <a:pt x="167" y="64"/>
                      <a:pt x="171" y="62"/>
                      <a:pt x="174" y="60"/>
                    </a:cubicBezTo>
                    <a:cubicBezTo>
                      <a:pt x="174" y="60"/>
                      <a:pt x="179" y="60"/>
                      <a:pt x="181" y="61"/>
                    </a:cubicBezTo>
                    <a:cubicBezTo>
                      <a:pt x="182" y="63"/>
                      <a:pt x="182" y="63"/>
                      <a:pt x="182" y="63"/>
                    </a:cubicBezTo>
                    <a:close/>
                    <a:moveTo>
                      <a:pt x="182" y="145"/>
                    </a:moveTo>
                    <a:cubicBezTo>
                      <a:pt x="182" y="155"/>
                      <a:pt x="182" y="155"/>
                      <a:pt x="182" y="155"/>
                    </a:cubicBezTo>
                    <a:cubicBezTo>
                      <a:pt x="166" y="148"/>
                      <a:pt x="166" y="148"/>
                      <a:pt x="166" y="148"/>
                    </a:cubicBezTo>
                    <a:cubicBezTo>
                      <a:pt x="166" y="148"/>
                      <a:pt x="176" y="176"/>
                      <a:pt x="176" y="176"/>
                    </a:cubicBezTo>
                    <a:cubicBezTo>
                      <a:pt x="163" y="176"/>
                      <a:pt x="163" y="176"/>
                      <a:pt x="163" y="176"/>
                    </a:cubicBezTo>
                    <a:cubicBezTo>
                      <a:pt x="163" y="136"/>
                      <a:pt x="163" y="136"/>
                      <a:pt x="163" y="136"/>
                    </a:cubicBezTo>
                    <a:cubicBezTo>
                      <a:pt x="182" y="145"/>
                      <a:pt x="182" y="145"/>
                      <a:pt x="182" y="145"/>
                    </a:cubicBezTo>
                    <a:close/>
                    <a:moveTo>
                      <a:pt x="182" y="157"/>
                    </a:moveTo>
                    <a:cubicBezTo>
                      <a:pt x="172" y="228"/>
                      <a:pt x="172" y="228"/>
                      <a:pt x="172" y="228"/>
                    </a:cubicBezTo>
                    <a:cubicBezTo>
                      <a:pt x="163" y="222"/>
                      <a:pt x="163" y="222"/>
                      <a:pt x="163" y="222"/>
                    </a:cubicBezTo>
                    <a:cubicBezTo>
                      <a:pt x="163" y="233"/>
                      <a:pt x="163" y="233"/>
                      <a:pt x="163" y="233"/>
                    </a:cubicBezTo>
                    <a:cubicBezTo>
                      <a:pt x="171" y="238"/>
                      <a:pt x="171" y="238"/>
                      <a:pt x="171" y="238"/>
                    </a:cubicBezTo>
                    <a:cubicBezTo>
                      <a:pt x="171" y="337"/>
                      <a:pt x="171" y="337"/>
                      <a:pt x="171" y="337"/>
                    </a:cubicBezTo>
                    <a:cubicBezTo>
                      <a:pt x="163" y="337"/>
                      <a:pt x="163" y="337"/>
                      <a:pt x="163" y="337"/>
                    </a:cubicBezTo>
                    <a:cubicBezTo>
                      <a:pt x="163" y="348"/>
                      <a:pt x="163" y="348"/>
                      <a:pt x="163" y="348"/>
                    </a:cubicBezTo>
                    <a:cubicBezTo>
                      <a:pt x="171" y="348"/>
                      <a:pt x="171" y="348"/>
                      <a:pt x="171" y="348"/>
                    </a:cubicBezTo>
                    <a:cubicBezTo>
                      <a:pt x="171" y="347"/>
                      <a:pt x="167" y="365"/>
                      <a:pt x="163" y="384"/>
                    </a:cubicBezTo>
                    <a:cubicBezTo>
                      <a:pt x="163" y="428"/>
                      <a:pt x="163" y="428"/>
                      <a:pt x="163" y="428"/>
                    </a:cubicBezTo>
                    <a:cubicBezTo>
                      <a:pt x="182" y="428"/>
                      <a:pt x="182" y="428"/>
                      <a:pt x="182" y="428"/>
                    </a:cubicBezTo>
                    <a:cubicBezTo>
                      <a:pt x="182" y="419"/>
                      <a:pt x="182" y="419"/>
                      <a:pt x="182" y="419"/>
                    </a:cubicBezTo>
                    <a:cubicBezTo>
                      <a:pt x="168" y="419"/>
                      <a:pt x="168" y="419"/>
                      <a:pt x="168" y="419"/>
                    </a:cubicBezTo>
                    <a:cubicBezTo>
                      <a:pt x="168" y="409"/>
                      <a:pt x="168" y="409"/>
                      <a:pt x="168" y="409"/>
                    </a:cubicBezTo>
                    <a:cubicBezTo>
                      <a:pt x="182" y="409"/>
                      <a:pt x="182" y="409"/>
                      <a:pt x="182" y="409"/>
                    </a:cubicBezTo>
                    <a:cubicBezTo>
                      <a:pt x="182" y="399"/>
                      <a:pt x="182" y="399"/>
                      <a:pt x="182" y="399"/>
                    </a:cubicBezTo>
                    <a:cubicBezTo>
                      <a:pt x="171" y="399"/>
                      <a:pt x="171" y="399"/>
                      <a:pt x="171" y="399"/>
                    </a:cubicBezTo>
                    <a:cubicBezTo>
                      <a:pt x="171" y="391"/>
                      <a:pt x="171" y="391"/>
                      <a:pt x="171" y="391"/>
                    </a:cubicBezTo>
                    <a:cubicBezTo>
                      <a:pt x="171" y="391"/>
                      <a:pt x="175" y="391"/>
                      <a:pt x="182" y="391"/>
                    </a:cubicBezTo>
                    <a:cubicBezTo>
                      <a:pt x="182" y="379"/>
                      <a:pt x="182" y="379"/>
                      <a:pt x="182" y="379"/>
                    </a:cubicBezTo>
                    <a:cubicBezTo>
                      <a:pt x="174" y="379"/>
                      <a:pt x="174" y="379"/>
                      <a:pt x="174" y="379"/>
                    </a:cubicBezTo>
                    <a:cubicBezTo>
                      <a:pt x="176" y="372"/>
                      <a:pt x="176" y="372"/>
                      <a:pt x="176" y="372"/>
                    </a:cubicBezTo>
                    <a:cubicBezTo>
                      <a:pt x="182" y="372"/>
                      <a:pt x="182" y="372"/>
                      <a:pt x="182" y="372"/>
                    </a:cubicBezTo>
                    <a:cubicBezTo>
                      <a:pt x="182" y="362"/>
                      <a:pt x="182" y="362"/>
                      <a:pt x="182" y="362"/>
                    </a:cubicBezTo>
                    <a:cubicBezTo>
                      <a:pt x="178" y="362"/>
                      <a:pt x="178" y="362"/>
                      <a:pt x="178" y="362"/>
                    </a:cubicBezTo>
                    <a:cubicBezTo>
                      <a:pt x="178" y="362"/>
                      <a:pt x="181" y="347"/>
                      <a:pt x="181" y="348"/>
                    </a:cubicBezTo>
                    <a:cubicBezTo>
                      <a:pt x="182" y="348"/>
                      <a:pt x="182" y="348"/>
                      <a:pt x="182" y="348"/>
                    </a:cubicBezTo>
                    <a:cubicBezTo>
                      <a:pt x="182" y="333"/>
                      <a:pt x="182" y="333"/>
                      <a:pt x="182" y="333"/>
                    </a:cubicBezTo>
                    <a:cubicBezTo>
                      <a:pt x="181" y="333"/>
                      <a:pt x="181" y="333"/>
                      <a:pt x="181" y="333"/>
                    </a:cubicBezTo>
                    <a:cubicBezTo>
                      <a:pt x="181" y="333"/>
                      <a:pt x="181" y="246"/>
                      <a:pt x="181" y="246"/>
                    </a:cubicBezTo>
                    <a:cubicBezTo>
                      <a:pt x="182" y="246"/>
                      <a:pt x="182" y="246"/>
                      <a:pt x="182" y="246"/>
                    </a:cubicBezTo>
                    <a:cubicBezTo>
                      <a:pt x="182" y="228"/>
                      <a:pt x="182" y="228"/>
                      <a:pt x="182" y="228"/>
                    </a:cubicBezTo>
                    <a:cubicBezTo>
                      <a:pt x="182" y="228"/>
                      <a:pt x="182" y="228"/>
                      <a:pt x="182" y="228"/>
                    </a:cubicBezTo>
                    <a:cubicBezTo>
                      <a:pt x="182" y="226"/>
                      <a:pt x="182" y="226"/>
                      <a:pt x="182" y="226"/>
                    </a:cubicBezTo>
                    <a:lnTo>
                      <a:pt x="182" y="157"/>
                    </a:lnTo>
                    <a:close/>
                    <a:moveTo>
                      <a:pt x="163" y="465"/>
                    </a:moveTo>
                    <a:cubicBezTo>
                      <a:pt x="154" y="461"/>
                      <a:pt x="145" y="458"/>
                      <a:pt x="136" y="454"/>
                    </a:cubicBezTo>
                    <a:cubicBezTo>
                      <a:pt x="136" y="444"/>
                      <a:pt x="136" y="444"/>
                      <a:pt x="136" y="444"/>
                    </a:cubicBezTo>
                    <a:cubicBezTo>
                      <a:pt x="143" y="448"/>
                      <a:pt x="153" y="452"/>
                      <a:pt x="163" y="456"/>
                    </a:cubicBezTo>
                    <a:cubicBezTo>
                      <a:pt x="163" y="465"/>
                      <a:pt x="163" y="465"/>
                      <a:pt x="163" y="465"/>
                    </a:cubicBezTo>
                    <a:close/>
                    <a:moveTo>
                      <a:pt x="136" y="23"/>
                    </a:moveTo>
                    <a:cubicBezTo>
                      <a:pt x="145" y="19"/>
                      <a:pt x="154" y="15"/>
                      <a:pt x="163" y="12"/>
                    </a:cubicBezTo>
                    <a:cubicBezTo>
                      <a:pt x="163" y="21"/>
                      <a:pt x="163" y="21"/>
                      <a:pt x="163" y="21"/>
                    </a:cubicBezTo>
                    <a:cubicBezTo>
                      <a:pt x="154" y="24"/>
                      <a:pt x="145" y="28"/>
                      <a:pt x="136" y="32"/>
                    </a:cubicBezTo>
                    <a:cubicBezTo>
                      <a:pt x="136" y="23"/>
                      <a:pt x="136" y="23"/>
                      <a:pt x="136" y="23"/>
                    </a:cubicBezTo>
                    <a:close/>
                    <a:moveTo>
                      <a:pt x="163" y="66"/>
                    </a:moveTo>
                    <a:cubicBezTo>
                      <a:pt x="163" y="77"/>
                      <a:pt x="163" y="77"/>
                      <a:pt x="163" y="77"/>
                    </a:cubicBezTo>
                    <a:cubicBezTo>
                      <a:pt x="154" y="82"/>
                      <a:pt x="145" y="86"/>
                      <a:pt x="136" y="90"/>
                    </a:cubicBezTo>
                    <a:cubicBezTo>
                      <a:pt x="136" y="79"/>
                      <a:pt x="136" y="79"/>
                      <a:pt x="136" y="79"/>
                    </a:cubicBezTo>
                    <a:cubicBezTo>
                      <a:pt x="145" y="75"/>
                      <a:pt x="154" y="71"/>
                      <a:pt x="163" y="66"/>
                    </a:cubicBezTo>
                    <a:close/>
                    <a:moveTo>
                      <a:pt x="163" y="136"/>
                    </a:moveTo>
                    <a:cubicBezTo>
                      <a:pt x="163" y="176"/>
                      <a:pt x="163" y="176"/>
                      <a:pt x="163" y="176"/>
                    </a:cubicBezTo>
                    <a:cubicBezTo>
                      <a:pt x="147" y="176"/>
                      <a:pt x="147" y="176"/>
                      <a:pt x="147" y="176"/>
                    </a:cubicBezTo>
                    <a:cubicBezTo>
                      <a:pt x="159" y="197"/>
                      <a:pt x="159" y="197"/>
                      <a:pt x="159" y="197"/>
                    </a:cubicBezTo>
                    <a:cubicBezTo>
                      <a:pt x="142" y="207"/>
                      <a:pt x="142" y="207"/>
                      <a:pt x="142" y="207"/>
                    </a:cubicBezTo>
                    <a:cubicBezTo>
                      <a:pt x="163" y="222"/>
                      <a:pt x="163" y="222"/>
                      <a:pt x="163" y="222"/>
                    </a:cubicBezTo>
                    <a:cubicBezTo>
                      <a:pt x="163" y="233"/>
                      <a:pt x="163" y="233"/>
                      <a:pt x="163" y="233"/>
                    </a:cubicBezTo>
                    <a:cubicBezTo>
                      <a:pt x="156" y="229"/>
                      <a:pt x="156" y="229"/>
                      <a:pt x="156" y="229"/>
                    </a:cubicBezTo>
                    <a:cubicBezTo>
                      <a:pt x="156" y="228"/>
                      <a:pt x="156" y="337"/>
                      <a:pt x="156" y="337"/>
                    </a:cubicBezTo>
                    <a:cubicBezTo>
                      <a:pt x="163" y="337"/>
                      <a:pt x="163" y="337"/>
                      <a:pt x="163" y="337"/>
                    </a:cubicBezTo>
                    <a:cubicBezTo>
                      <a:pt x="163" y="348"/>
                      <a:pt x="163" y="348"/>
                      <a:pt x="163" y="348"/>
                    </a:cubicBezTo>
                    <a:cubicBezTo>
                      <a:pt x="136" y="348"/>
                      <a:pt x="136" y="348"/>
                      <a:pt x="136" y="348"/>
                    </a:cubicBezTo>
                    <a:cubicBezTo>
                      <a:pt x="136" y="219"/>
                      <a:pt x="136" y="219"/>
                      <a:pt x="136" y="219"/>
                    </a:cubicBezTo>
                    <a:cubicBezTo>
                      <a:pt x="141" y="219"/>
                      <a:pt x="141" y="219"/>
                      <a:pt x="141" y="219"/>
                    </a:cubicBezTo>
                    <a:cubicBezTo>
                      <a:pt x="136" y="215"/>
                      <a:pt x="136" y="215"/>
                      <a:pt x="136" y="215"/>
                    </a:cubicBezTo>
                    <a:cubicBezTo>
                      <a:pt x="136" y="198"/>
                      <a:pt x="136" y="198"/>
                      <a:pt x="136" y="198"/>
                    </a:cubicBezTo>
                    <a:cubicBezTo>
                      <a:pt x="146" y="193"/>
                      <a:pt x="146" y="193"/>
                      <a:pt x="146" y="193"/>
                    </a:cubicBezTo>
                    <a:cubicBezTo>
                      <a:pt x="136" y="176"/>
                      <a:pt x="136" y="176"/>
                      <a:pt x="136" y="176"/>
                    </a:cubicBezTo>
                    <a:cubicBezTo>
                      <a:pt x="136" y="167"/>
                      <a:pt x="136" y="167"/>
                      <a:pt x="136" y="167"/>
                    </a:cubicBezTo>
                    <a:cubicBezTo>
                      <a:pt x="162" y="167"/>
                      <a:pt x="162" y="167"/>
                      <a:pt x="162" y="167"/>
                    </a:cubicBezTo>
                    <a:cubicBezTo>
                      <a:pt x="148" y="128"/>
                      <a:pt x="148" y="128"/>
                      <a:pt x="148" y="128"/>
                    </a:cubicBezTo>
                    <a:cubicBezTo>
                      <a:pt x="163" y="136"/>
                      <a:pt x="163" y="136"/>
                      <a:pt x="163" y="136"/>
                    </a:cubicBezTo>
                    <a:close/>
                    <a:moveTo>
                      <a:pt x="163" y="384"/>
                    </a:moveTo>
                    <a:cubicBezTo>
                      <a:pt x="163" y="428"/>
                      <a:pt x="163" y="428"/>
                      <a:pt x="163" y="428"/>
                    </a:cubicBezTo>
                    <a:cubicBezTo>
                      <a:pt x="154" y="427"/>
                      <a:pt x="154" y="427"/>
                      <a:pt x="154" y="427"/>
                    </a:cubicBezTo>
                    <a:cubicBezTo>
                      <a:pt x="154" y="427"/>
                      <a:pt x="159" y="405"/>
                      <a:pt x="163" y="384"/>
                    </a:cubicBezTo>
                    <a:close/>
                    <a:moveTo>
                      <a:pt x="136" y="454"/>
                    </a:moveTo>
                    <a:cubicBezTo>
                      <a:pt x="129" y="450"/>
                      <a:pt x="122" y="447"/>
                      <a:pt x="115" y="443"/>
                    </a:cubicBezTo>
                    <a:cubicBezTo>
                      <a:pt x="115" y="433"/>
                      <a:pt x="115" y="433"/>
                      <a:pt x="115" y="433"/>
                    </a:cubicBezTo>
                    <a:cubicBezTo>
                      <a:pt x="116" y="433"/>
                      <a:pt x="116" y="433"/>
                      <a:pt x="116" y="433"/>
                    </a:cubicBezTo>
                    <a:cubicBezTo>
                      <a:pt x="116" y="433"/>
                      <a:pt x="123" y="438"/>
                      <a:pt x="136" y="444"/>
                    </a:cubicBezTo>
                    <a:cubicBezTo>
                      <a:pt x="136" y="454"/>
                      <a:pt x="136" y="454"/>
                      <a:pt x="136" y="454"/>
                    </a:cubicBezTo>
                    <a:close/>
                    <a:moveTo>
                      <a:pt x="115" y="34"/>
                    </a:moveTo>
                    <a:cubicBezTo>
                      <a:pt x="122" y="30"/>
                      <a:pt x="129" y="26"/>
                      <a:pt x="136" y="23"/>
                    </a:cubicBezTo>
                    <a:cubicBezTo>
                      <a:pt x="136" y="32"/>
                      <a:pt x="136" y="32"/>
                      <a:pt x="136" y="32"/>
                    </a:cubicBezTo>
                    <a:cubicBezTo>
                      <a:pt x="129" y="36"/>
                      <a:pt x="122" y="40"/>
                      <a:pt x="115" y="44"/>
                    </a:cubicBezTo>
                    <a:cubicBezTo>
                      <a:pt x="115" y="34"/>
                      <a:pt x="115" y="34"/>
                      <a:pt x="115" y="34"/>
                    </a:cubicBezTo>
                    <a:close/>
                    <a:moveTo>
                      <a:pt x="136" y="79"/>
                    </a:moveTo>
                    <a:cubicBezTo>
                      <a:pt x="136" y="90"/>
                      <a:pt x="136" y="90"/>
                      <a:pt x="136" y="90"/>
                    </a:cubicBezTo>
                    <a:cubicBezTo>
                      <a:pt x="129" y="93"/>
                      <a:pt x="122" y="96"/>
                      <a:pt x="115" y="98"/>
                    </a:cubicBezTo>
                    <a:cubicBezTo>
                      <a:pt x="115" y="88"/>
                      <a:pt x="115" y="88"/>
                      <a:pt x="115" y="88"/>
                    </a:cubicBezTo>
                    <a:cubicBezTo>
                      <a:pt x="122" y="86"/>
                      <a:pt x="129" y="83"/>
                      <a:pt x="136" y="79"/>
                    </a:cubicBezTo>
                    <a:close/>
                    <a:moveTo>
                      <a:pt x="136" y="167"/>
                    </a:moveTo>
                    <a:cubicBezTo>
                      <a:pt x="136" y="176"/>
                      <a:pt x="136" y="176"/>
                      <a:pt x="136" y="176"/>
                    </a:cubicBezTo>
                    <a:cubicBezTo>
                      <a:pt x="131" y="167"/>
                      <a:pt x="131" y="167"/>
                      <a:pt x="131" y="167"/>
                    </a:cubicBezTo>
                    <a:cubicBezTo>
                      <a:pt x="136" y="167"/>
                      <a:pt x="136" y="167"/>
                      <a:pt x="136" y="167"/>
                    </a:cubicBezTo>
                    <a:close/>
                    <a:moveTo>
                      <a:pt x="136" y="198"/>
                    </a:moveTo>
                    <a:cubicBezTo>
                      <a:pt x="136" y="215"/>
                      <a:pt x="136" y="215"/>
                      <a:pt x="136" y="215"/>
                    </a:cubicBezTo>
                    <a:cubicBezTo>
                      <a:pt x="132" y="211"/>
                      <a:pt x="132" y="211"/>
                      <a:pt x="132" y="211"/>
                    </a:cubicBezTo>
                    <a:cubicBezTo>
                      <a:pt x="132" y="218"/>
                      <a:pt x="132" y="218"/>
                      <a:pt x="132" y="218"/>
                    </a:cubicBezTo>
                    <a:cubicBezTo>
                      <a:pt x="136" y="219"/>
                      <a:pt x="136" y="219"/>
                      <a:pt x="136" y="219"/>
                    </a:cubicBezTo>
                    <a:cubicBezTo>
                      <a:pt x="136" y="348"/>
                      <a:pt x="136" y="348"/>
                      <a:pt x="136" y="348"/>
                    </a:cubicBezTo>
                    <a:cubicBezTo>
                      <a:pt x="115" y="347"/>
                      <a:pt x="115" y="347"/>
                      <a:pt x="115" y="347"/>
                    </a:cubicBezTo>
                    <a:cubicBezTo>
                      <a:pt x="115" y="297"/>
                      <a:pt x="115" y="297"/>
                      <a:pt x="115" y="297"/>
                    </a:cubicBezTo>
                    <a:cubicBezTo>
                      <a:pt x="127" y="297"/>
                      <a:pt x="127" y="297"/>
                      <a:pt x="127" y="297"/>
                    </a:cubicBezTo>
                    <a:cubicBezTo>
                      <a:pt x="127" y="261"/>
                      <a:pt x="127" y="261"/>
                      <a:pt x="127" y="261"/>
                    </a:cubicBezTo>
                    <a:cubicBezTo>
                      <a:pt x="115" y="261"/>
                      <a:pt x="115" y="261"/>
                      <a:pt x="115" y="261"/>
                    </a:cubicBezTo>
                    <a:cubicBezTo>
                      <a:pt x="115" y="218"/>
                      <a:pt x="115" y="218"/>
                      <a:pt x="115" y="218"/>
                    </a:cubicBezTo>
                    <a:cubicBezTo>
                      <a:pt x="120" y="218"/>
                      <a:pt x="120" y="218"/>
                      <a:pt x="120" y="218"/>
                    </a:cubicBezTo>
                    <a:cubicBezTo>
                      <a:pt x="121" y="202"/>
                      <a:pt x="121" y="202"/>
                      <a:pt x="121" y="202"/>
                    </a:cubicBezTo>
                    <a:cubicBezTo>
                      <a:pt x="115" y="202"/>
                      <a:pt x="115" y="202"/>
                      <a:pt x="115" y="202"/>
                    </a:cubicBezTo>
                    <a:cubicBezTo>
                      <a:pt x="115" y="190"/>
                      <a:pt x="115" y="190"/>
                      <a:pt x="115" y="190"/>
                    </a:cubicBezTo>
                    <a:cubicBezTo>
                      <a:pt x="132" y="190"/>
                      <a:pt x="132" y="190"/>
                      <a:pt x="132" y="190"/>
                    </a:cubicBezTo>
                    <a:cubicBezTo>
                      <a:pt x="132" y="200"/>
                      <a:pt x="132" y="200"/>
                      <a:pt x="132" y="200"/>
                    </a:cubicBezTo>
                    <a:lnTo>
                      <a:pt x="136" y="198"/>
                    </a:lnTo>
                    <a:close/>
                    <a:moveTo>
                      <a:pt x="115" y="443"/>
                    </a:moveTo>
                    <a:cubicBezTo>
                      <a:pt x="97" y="431"/>
                      <a:pt x="79" y="417"/>
                      <a:pt x="64" y="401"/>
                    </a:cubicBezTo>
                    <a:cubicBezTo>
                      <a:pt x="64" y="388"/>
                      <a:pt x="64" y="388"/>
                      <a:pt x="64" y="388"/>
                    </a:cubicBezTo>
                    <a:cubicBezTo>
                      <a:pt x="77" y="404"/>
                      <a:pt x="94" y="420"/>
                      <a:pt x="115" y="433"/>
                    </a:cubicBezTo>
                    <a:cubicBezTo>
                      <a:pt x="115" y="443"/>
                      <a:pt x="115" y="443"/>
                      <a:pt x="115" y="443"/>
                    </a:cubicBezTo>
                    <a:close/>
                    <a:moveTo>
                      <a:pt x="64" y="75"/>
                    </a:moveTo>
                    <a:cubicBezTo>
                      <a:pt x="79" y="59"/>
                      <a:pt x="97" y="45"/>
                      <a:pt x="115" y="34"/>
                    </a:cubicBezTo>
                    <a:cubicBezTo>
                      <a:pt x="115" y="44"/>
                      <a:pt x="115" y="44"/>
                      <a:pt x="115" y="44"/>
                    </a:cubicBezTo>
                    <a:cubicBezTo>
                      <a:pt x="111" y="47"/>
                      <a:pt x="107" y="50"/>
                      <a:pt x="102" y="53"/>
                    </a:cubicBezTo>
                    <a:cubicBezTo>
                      <a:pt x="102" y="53"/>
                      <a:pt x="82" y="68"/>
                      <a:pt x="64" y="88"/>
                    </a:cubicBezTo>
                    <a:cubicBezTo>
                      <a:pt x="64" y="75"/>
                      <a:pt x="64" y="75"/>
                      <a:pt x="64" y="75"/>
                    </a:cubicBezTo>
                    <a:close/>
                    <a:moveTo>
                      <a:pt x="115" y="88"/>
                    </a:moveTo>
                    <a:cubicBezTo>
                      <a:pt x="115" y="98"/>
                      <a:pt x="115" y="98"/>
                      <a:pt x="115" y="98"/>
                    </a:cubicBezTo>
                    <a:cubicBezTo>
                      <a:pt x="95" y="106"/>
                      <a:pt x="77" y="111"/>
                      <a:pt x="64" y="114"/>
                    </a:cubicBezTo>
                    <a:cubicBezTo>
                      <a:pt x="64" y="105"/>
                      <a:pt x="64" y="105"/>
                      <a:pt x="64" y="105"/>
                    </a:cubicBezTo>
                    <a:cubicBezTo>
                      <a:pt x="76" y="103"/>
                      <a:pt x="93" y="97"/>
                      <a:pt x="115" y="88"/>
                    </a:cubicBezTo>
                    <a:close/>
                    <a:moveTo>
                      <a:pt x="115" y="190"/>
                    </a:moveTo>
                    <a:cubicBezTo>
                      <a:pt x="115" y="202"/>
                      <a:pt x="115" y="202"/>
                      <a:pt x="115" y="202"/>
                    </a:cubicBezTo>
                    <a:cubicBezTo>
                      <a:pt x="103" y="202"/>
                      <a:pt x="103" y="202"/>
                      <a:pt x="103" y="202"/>
                    </a:cubicBezTo>
                    <a:cubicBezTo>
                      <a:pt x="103" y="174"/>
                      <a:pt x="103" y="174"/>
                      <a:pt x="103" y="174"/>
                    </a:cubicBezTo>
                    <a:cubicBezTo>
                      <a:pt x="77" y="174"/>
                      <a:pt x="77" y="174"/>
                      <a:pt x="77" y="174"/>
                    </a:cubicBezTo>
                    <a:cubicBezTo>
                      <a:pt x="91" y="147"/>
                      <a:pt x="91" y="147"/>
                      <a:pt x="91" y="147"/>
                    </a:cubicBezTo>
                    <a:cubicBezTo>
                      <a:pt x="64" y="147"/>
                      <a:pt x="64" y="147"/>
                      <a:pt x="64" y="147"/>
                    </a:cubicBezTo>
                    <a:cubicBezTo>
                      <a:pt x="64" y="137"/>
                      <a:pt x="64" y="137"/>
                      <a:pt x="64" y="137"/>
                    </a:cubicBezTo>
                    <a:cubicBezTo>
                      <a:pt x="83" y="137"/>
                      <a:pt x="83" y="137"/>
                      <a:pt x="83" y="137"/>
                    </a:cubicBezTo>
                    <a:cubicBezTo>
                      <a:pt x="113" y="124"/>
                      <a:pt x="113" y="124"/>
                      <a:pt x="113" y="124"/>
                    </a:cubicBezTo>
                    <a:cubicBezTo>
                      <a:pt x="92" y="164"/>
                      <a:pt x="92" y="164"/>
                      <a:pt x="92" y="164"/>
                    </a:cubicBezTo>
                    <a:cubicBezTo>
                      <a:pt x="112" y="164"/>
                      <a:pt x="112" y="164"/>
                      <a:pt x="112" y="164"/>
                    </a:cubicBezTo>
                    <a:cubicBezTo>
                      <a:pt x="112" y="191"/>
                      <a:pt x="112" y="191"/>
                      <a:pt x="112" y="191"/>
                    </a:cubicBezTo>
                    <a:cubicBezTo>
                      <a:pt x="115" y="190"/>
                      <a:pt x="115" y="190"/>
                      <a:pt x="115" y="190"/>
                    </a:cubicBezTo>
                    <a:close/>
                    <a:moveTo>
                      <a:pt x="115" y="218"/>
                    </a:moveTo>
                    <a:cubicBezTo>
                      <a:pt x="114" y="218"/>
                      <a:pt x="114" y="218"/>
                      <a:pt x="114" y="218"/>
                    </a:cubicBezTo>
                    <a:cubicBezTo>
                      <a:pt x="114" y="209"/>
                      <a:pt x="114" y="209"/>
                      <a:pt x="114" y="209"/>
                    </a:cubicBezTo>
                    <a:cubicBezTo>
                      <a:pt x="114" y="209"/>
                      <a:pt x="114" y="209"/>
                      <a:pt x="114" y="209"/>
                    </a:cubicBezTo>
                    <a:cubicBezTo>
                      <a:pt x="85" y="209"/>
                      <a:pt x="85" y="209"/>
                      <a:pt x="85" y="209"/>
                    </a:cubicBezTo>
                    <a:cubicBezTo>
                      <a:pt x="84" y="205"/>
                      <a:pt x="84" y="205"/>
                      <a:pt x="84" y="205"/>
                    </a:cubicBezTo>
                    <a:cubicBezTo>
                      <a:pt x="88" y="205"/>
                      <a:pt x="88" y="205"/>
                      <a:pt x="88" y="205"/>
                    </a:cubicBezTo>
                    <a:cubicBezTo>
                      <a:pt x="88" y="192"/>
                      <a:pt x="88" y="192"/>
                      <a:pt x="88" y="192"/>
                    </a:cubicBezTo>
                    <a:cubicBezTo>
                      <a:pt x="64" y="192"/>
                      <a:pt x="64" y="192"/>
                      <a:pt x="64" y="192"/>
                    </a:cubicBezTo>
                    <a:cubicBezTo>
                      <a:pt x="64" y="347"/>
                      <a:pt x="64" y="347"/>
                      <a:pt x="64" y="347"/>
                    </a:cubicBezTo>
                    <a:cubicBezTo>
                      <a:pt x="115" y="347"/>
                      <a:pt x="115" y="347"/>
                      <a:pt x="115" y="347"/>
                    </a:cubicBezTo>
                    <a:cubicBezTo>
                      <a:pt x="115" y="297"/>
                      <a:pt x="115" y="297"/>
                      <a:pt x="115" y="297"/>
                    </a:cubicBezTo>
                    <a:cubicBezTo>
                      <a:pt x="104" y="297"/>
                      <a:pt x="104" y="297"/>
                      <a:pt x="104" y="297"/>
                    </a:cubicBezTo>
                    <a:cubicBezTo>
                      <a:pt x="104" y="261"/>
                      <a:pt x="104" y="261"/>
                      <a:pt x="104" y="261"/>
                    </a:cubicBezTo>
                    <a:cubicBezTo>
                      <a:pt x="115" y="261"/>
                      <a:pt x="115" y="261"/>
                      <a:pt x="115" y="261"/>
                    </a:cubicBezTo>
                    <a:lnTo>
                      <a:pt x="115" y="218"/>
                    </a:lnTo>
                    <a:close/>
                    <a:moveTo>
                      <a:pt x="64" y="401"/>
                    </a:moveTo>
                    <a:cubicBezTo>
                      <a:pt x="46" y="382"/>
                      <a:pt x="32" y="360"/>
                      <a:pt x="21" y="336"/>
                    </a:cubicBezTo>
                    <a:cubicBezTo>
                      <a:pt x="21" y="312"/>
                      <a:pt x="21" y="312"/>
                      <a:pt x="21" y="312"/>
                    </a:cubicBezTo>
                    <a:cubicBezTo>
                      <a:pt x="23" y="321"/>
                      <a:pt x="26" y="326"/>
                      <a:pt x="26" y="326"/>
                    </a:cubicBezTo>
                    <a:cubicBezTo>
                      <a:pt x="26" y="209"/>
                      <a:pt x="26" y="209"/>
                      <a:pt x="26" y="209"/>
                    </a:cubicBezTo>
                    <a:cubicBezTo>
                      <a:pt x="50" y="209"/>
                      <a:pt x="50" y="209"/>
                      <a:pt x="50" y="209"/>
                    </a:cubicBezTo>
                    <a:cubicBezTo>
                      <a:pt x="50" y="205"/>
                      <a:pt x="50" y="205"/>
                      <a:pt x="50" y="205"/>
                    </a:cubicBezTo>
                    <a:cubicBezTo>
                      <a:pt x="46" y="205"/>
                      <a:pt x="46" y="205"/>
                      <a:pt x="46" y="205"/>
                    </a:cubicBezTo>
                    <a:cubicBezTo>
                      <a:pt x="46" y="192"/>
                      <a:pt x="46" y="192"/>
                      <a:pt x="46" y="192"/>
                    </a:cubicBezTo>
                    <a:cubicBezTo>
                      <a:pt x="64" y="192"/>
                      <a:pt x="64" y="192"/>
                      <a:pt x="64" y="192"/>
                    </a:cubicBezTo>
                    <a:cubicBezTo>
                      <a:pt x="64" y="347"/>
                      <a:pt x="64" y="347"/>
                      <a:pt x="64" y="347"/>
                    </a:cubicBezTo>
                    <a:cubicBezTo>
                      <a:pt x="35" y="347"/>
                      <a:pt x="35" y="347"/>
                      <a:pt x="35" y="347"/>
                    </a:cubicBezTo>
                    <a:cubicBezTo>
                      <a:pt x="35" y="347"/>
                      <a:pt x="45" y="366"/>
                      <a:pt x="64" y="388"/>
                    </a:cubicBezTo>
                    <a:cubicBezTo>
                      <a:pt x="64" y="401"/>
                      <a:pt x="64" y="401"/>
                      <a:pt x="64" y="401"/>
                    </a:cubicBezTo>
                    <a:close/>
                    <a:moveTo>
                      <a:pt x="21" y="141"/>
                    </a:moveTo>
                    <a:cubicBezTo>
                      <a:pt x="21" y="163"/>
                      <a:pt x="21" y="163"/>
                      <a:pt x="21" y="163"/>
                    </a:cubicBezTo>
                    <a:cubicBezTo>
                      <a:pt x="23" y="157"/>
                      <a:pt x="25" y="150"/>
                      <a:pt x="27" y="146"/>
                    </a:cubicBezTo>
                    <a:cubicBezTo>
                      <a:pt x="28" y="178"/>
                      <a:pt x="28" y="178"/>
                      <a:pt x="28" y="178"/>
                    </a:cubicBezTo>
                    <a:cubicBezTo>
                      <a:pt x="21" y="183"/>
                      <a:pt x="21" y="183"/>
                      <a:pt x="21" y="183"/>
                    </a:cubicBezTo>
                    <a:cubicBezTo>
                      <a:pt x="21" y="195"/>
                      <a:pt x="21" y="195"/>
                      <a:pt x="21" y="195"/>
                    </a:cubicBezTo>
                    <a:cubicBezTo>
                      <a:pt x="37" y="183"/>
                      <a:pt x="37" y="183"/>
                      <a:pt x="37" y="183"/>
                    </a:cubicBezTo>
                    <a:cubicBezTo>
                      <a:pt x="37" y="183"/>
                      <a:pt x="36" y="147"/>
                      <a:pt x="37" y="147"/>
                    </a:cubicBezTo>
                    <a:cubicBezTo>
                      <a:pt x="64" y="147"/>
                      <a:pt x="64" y="147"/>
                      <a:pt x="64" y="147"/>
                    </a:cubicBezTo>
                    <a:cubicBezTo>
                      <a:pt x="64" y="137"/>
                      <a:pt x="64" y="137"/>
                      <a:pt x="64" y="137"/>
                    </a:cubicBezTo>
                    <a:cubicBezTo>
                      <a:pt x="32" y="137"/>
                      <a:pt x="32" y="137"/>
                      <a:pt x="32" y="137"/>
                    </a:cubicBezTo>
                    <a:cubicBezTo>
                      <a:pt x="32" y="137"/>
                      <a:pt x="36" y="128"/>
                      <a:pt x="42" y="119"/>
                    </a:cubicBezTo>
                    <a:cubicBezTo>
                      <a:pt x="42" y="119"/>
                      <a:pt x="50" y="118"/>
                      <a:pt x="64" y="114"/>
                    </a:cubicBezTo>
                    <a:cubicBezTo>
                      <a:pt x="64" y="105"/>
                      <a:pt x="64" y="105"/>
                      <a:pt x="64" y="105"/>
                    </a:cubicBezTo>
                    <a:cubicBezTo>
                      <a:pt x="54" y="108"/>
                      <a:pt x="49" y="109"/>
                      <a:pt x="49" y="109"/>
                    </a:cubicBezTo>
                    <a:cubicBezTo>
                      <a:pt x="48" y="108"/>
                      <a:pt x="48" y="108"/>
                      <a:pt x="48" y="108"/>
                    </a:cubicBezTo>
                    <a:cubicBezTo>
                      <a:pt x="50" y="107"/>
                      <a:pt x="50" y="107"/>
                      <a:pt x="50" y="107"/>
                    </a:cubicBezTo>
                    <a:cubicBezTo>
                      <a:pt x="54" y="100"/>
                      <a:pt x="59" y="94"/>
                      <a:pt x="64" y="88"/>
                    </a:cubicBezTo>
                    <a:cubicBezTo>
                      <a:pt x="64" y="75"/>
                      <a:pt x="64" y="75"/>
                      <a:pt x="64" y="75"/>
                    </a:cubicBezTo>
                    <a:cubicBezTo>
                      <a:pt x="46" y="95"/>
                      <a:pt x="32" y="117"/>
                      <a:pt x="21" y="141"/>
                    </a:cubicBezTo>
                    <a:close/>
                    <a:moveTo>
                      <a:pt x="21" y="336"/>
                    </a:moveTo>
                    <a:cubicBezTo>
                      <a:pt x="7" y="306"/>
                      <a:pt x="0" y="273"/>
                      <a:pt x="0" y="238"/>
                    </a:cubicBezTo>
                    <a:cubicBezTo>
                      <a:pt x="0" y="204"/>
                      <a:pt x="7" y="171"/>
                      <a:pt x="21" y="141"/>
                    </a:cubicBezTo>
                    <a:cubicBezTo>
                      <a:pt x="21" y="163"/>
                      <a:pt x="21" y="163"/>
                      <a:pt x="21" y="163"/>
                    </a:cubicBezTo>
                    <a:cubicBezTo>
                      <a:pt x="17" y="175"/>
                      <a:pt x="14" y="189"/>
                      <a:pt x="14" y="189"/>
                    </a:cubicBezTo>
                    <a:cubicBezTo>
                      <a:pt x="21" y="183"/>
                      <a:pt x="21" y="183"/>
                      <a:pt x="21" y="183"/>
                    </a:cubicBezTo>
                    <a:cubicBezTo>
                      <a:pt x="21" y="195"/>
                      <a:pt x="21" y="195"/>
                      <a:pt x="21" y="195"/>
                    </a:cubicBezTo>
                    <a:cubicBezTo>
                      <a:pt x="11" y="203"/>
                      <a:pt x="11" y="203"/>
                      <a:pt x="11" y="203"/>
                    </a:cubicBezTo>
                    <a:cubicBezTo>
                      <a:pt x="3" y="247"/>
                      <a:pt x="14" y="291"/>
                      <a:pt x="21" y="312"/>
                    </a:cubicBezTo>
                    <a:lnTo>
                      <a:pt x="21" y="3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67"/>
              <p:cNvSpPr>
                <a:spLocks noEditPoints="1"/>
              </p:cNvSpPr>
              <p:nvPr/>
            </p:nvSpPr>
            <p:spPr bwMode="auto">
              <a:xfrm>
                <a:off x="-8435975" y="3946525"/>
                <a:ext cx="1809750" cy="409575"/>
              </a:xfrm>
              <a:custGeom>
                <a:avLst/>
                <a:gdLst>
                  <a:gd name="T0" fmla="*/ 482 w 482"/>
                  <a:gd name="T1" fmla="*/ 38 h 109"/>
                  <a:gd name="T2" fmla="*/ 418 w 482"/>
                  <a:gd name="T3" fmla="*/ 2 h 109"/>
                  <a:gd name="T4" fmla="*/ 402 w 482"/>
                  <a:gd name="T5" fmla="*/ 24 h 109"/>
                  <a:gd name="T6" fmla="*/ 409 w 482"/>
                  <a:gd name="T7" fmla="*/ 47 h 109"/>
                  <a:gd name="T8" fmla="*/ 402 w 482"/>
                  <a:gd name="T9" fmla="*/ 77 h 109"/>
                  <a:gd name="T10" fmla="*/ 353 w 482"/>
                  <a:gd name="T11" fmla="*/ 106 h 109"/>
                  <a:gd name="T12" fmla="*/ 402 w 482"/>
                  <a:gd name="T13" fmla="*/ 77 h 109"/>
                  <a:gd name="T14" fmla="*/ 353 w 482"/>
                  <a:gd name="T15" fmla="*/ 106 h 109"/>
                  <a:gd name="T16" fmla="*/ 402 w 482"/>
                  <a:gd name="T17" fmla="*/ 24 h 109"/>
                  <a:gd name="T18" fmla="*/ 356 w 482"/>
                  <a:gd name="T19" fmla="*/ 49 h 109"/>
                  <a:gd name="T20" fmla="*/ 353 w 482"/>
                  <a:gd name="T21" fmla="*/ 94 h 109"/>
                  <a:gd name="T22" fmla="*/ 355 w 482"/>
                  <a:gd name="T23" fmla="*/ 81 h 109"/>
                  <a:gd name="T24" fmla="*/ 353 w 482"/>
                  <a:gd name="T25" fmla="*/ 71 h 109"/>
                  <a:gd name="T26" fmla="*/ 402 w 482"/>
                  <a:gd name="T27" fmla="*/ 12 h 109"/>
                  <a:gd name="T28" fmla="*/ 339 w 482"/>
                  <a:gd name="T29" fmla="*/ 96 h 109"/>
                  <a:gd name="T30" fmla="*/ 353 w 482"/>
                  <a:gd name="T31" fmla="*/ 106 h 109"/>
                  <a:gd name="T32" fmla="*/ 351 w 482"/>
                  <a:gd name="T33" fmla="*/ 97 h 109"/>
                  <a:gd name="T34" fmla="*/ 353 w 482"/>
                  <a:gd name="T35" fmla="*/ 94 h 109"/>
                  <a:gd name="T36" fmla="*/ 241 w 482"/>
                  <a:gd name="T37" fmla="*/ 100 h 109"/>
                  <a:gd name="T38" fmla="*/ 353 w 482"/>
                  <a:gd name="T39" fmla="*/ 34 h 109"/>
                  <a:gd name="T40" fmla="*/ 348 w 482"/>
                  <a:gd name="T41" fmla="*/ 24 h 109"/>
                  <a:gd name="T42" fmla="*/ 241 w 482"/>
                  <a:gd name="T43" fmla="*/ 53 h 109"/>
                  <a:gd name="T44" fmla="*/ 353 w 482"/>
                  <a:gd name="T45" fmla="*/ 71 h 109"/>
                  <a:gd name="T46" fmla="*/ 129 w 482"/>
                  <a:gd name="T47" fmla="*/ 106 h 109"/>
                  <a:gd name="T48" fmla="*/ 142 w 482"/>
                  <a:gd name="T49" fmla="*/ 98 h 109"/>
                  <a:gd name="T50" fmla="*/ 241 w 482"/>
                  <a:gd name="T51" fmla="*/ 100 h 109"/>
                  <a:gd name="T52" fmla="*/ 129 w 482"/>
                  <a:gd name="T53" fmla="*/ 93 h 109"/>
                  <a:gd name="T54" fmla="*/ 132 w 482"/>
                  <a:gd name="T55" fmla="*/ 97 h 109"/>
                  <a:gd name="T56" fmla="*/ 129 w 482"/>
                  <a:gd name="T57" fmla="*/ 106 h 109"/>
                  <a:gd name="T58" fmla="*/ 135 w 482"/>
                  <a:gd name="T59" fmla="*/ 25 h 109"/>
                  <a:gd name="T60" fmla="*/ 129 w 482"/>
                  <a:gd name="T61" fmla="*/ 36 h 109"/>
                  <a:gd name="T62" fmla="*/ 140 w 482"/>
                  <a:gd name="T63" fmla="*/ 36 h 109"/>
                  <a:gd name="T64" fmla="*/ 142 w 482"/>
                  <a:gd name="T65" fmla="*/ 36 h 109"/>
                  <a:gd name="T66" fmla="*/ 241 w 482"/>
                  <a:gd name="T67" fmla="*/ 42 h 109"/>
                  <a:gd name="T68" fmla="*/ 129 w 482"/>
                  <a:gd name="T69" fmla="*/ 106 h 109"/>
                  <a:gd name="T70" fmla="*/ 81 w 482"/>
                  <a:gd name="T71" fmla="*/ 78 h 109"/>
                  <a:gd name="T72" fmla="*/ 129 w 482"/>
                  <a:gd name="T73" fmla="*/ 36 h 109"/>
                  <a:gd name="T74" fmla="*/ 126 w 482"/>
                  <a:gd name="T75" fmla="*/ 81 h 109"/>
                  <a:gd name="T76" fmla="*/ 129 w 482"/>
                  <a:gd name="T77" fmla="*/ 93 h 109"/>
                  <a:gd name="T78" fmla="*/ 127 w 482"/>
                  <a:gd name="T79" fmla="*/ 45 h 109"/>
                  <a:gd name="T80" fmla="*/ 81 w 482"/>
                  <a:gd name="T81" fmla="*/ 12 h 109"/>
                  <a:gd name="T82" fmla="*/ 63 w 482"/>
                  <a:gd name="T83" fmla="*/ 0 h 109"/>
                  <a:gd name="T84" fmla="*/ 0 w 482"/>
                  <a:gd name="T85" fmla="*/ 38 h 109"/>
                  <a:gd name="T86" fmla="*/ 81 w 482"/>
                  <a:gd name="T87" fmla="*/ 78 h 109"/>
                  <a:gd name="T88" fmla="*/ 72 w 482"/>
                  <a:gd name="T89" fmla="*/ 48 h 109"/>
                  <a:gd name="T90" fmla="*/ 71 w 482"/>
                  <a:gd name="T91" fmla="*/ 18 h 109"/>
                  <a:gd name="T92" fmla="*/ 81 w 482"/>
                  <a:gd name="T93" fmla="*/ 24 h 109"/>
                  <a:gd name="T94" fmla="*/ 63 w 482"/>
                  <a:gd name="T9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109">
                    <a:moveTo>
                      <a:pt x="402" y="88"/>
                    </a:moveTo>
                    <a:cubicBezTo>
                      <a:pt x="427" y="76"/>
                      <a:pt x="457" y="60"/>
                      <a:pt x="482" y="38"/>
                    </a:cubicBezTo>
                    <a:cubicBezTo>
                      <a:pt x="419" y="38"/>
                      <a:pt x="419" y="38"/>
                      <a:pt x="419" y="38"/>
                    </a:cubicBezTo>
                    <a:cubicBezTo>
                      <a:pt x="418" y="2"/>
                      <a:pt x="418" y="2"/>
                      <a:pt x="418" y="2"/>
                    </a:cubicBezTo>
                    <a:cubicBezTo>
                      <a:pt x="418" y="2"/>
                      <a:pt x="412" y="6"/>
                      <a:pt x="402" y="12"/>
                    </a:cubicBezTo>
                    <a:cubicBezTo>
                      <a:pt x="402" y="24"/>
                      <a:pt x="402" y="24"/>
                      <a:pt x="402" y="24"/>
                    </a:cubicBezTo>
                    <a:cubicBezTo>
                      <a:pt x="405" y="22"/>
                      <a:pt x="407" y="20"/>
                      <a:pt x="409" y="18"/>
                    </a:cubicBezTo>
                    <a:cubicBezTo>
                      <a:pt x="409" y="47"/>
                      <a:pt x="409" y="47"/>
                      <a:pt x="409" y="47"/>
                    </a:cubicBezTo>
                    <a:cubicBezTo>
                      <a:pt x="453" y="47"/>
                      <a:pt x="453" y="47"/>
                      <a:pt x="453" y="47"/>
                    </a:cubicBezTo>
                    <a:cubicBezTo>
                      <a:pt x="453" y="47"/>
                      <a:pt x="432" y="62"/>
                      <a:pt x="402" y="77"/>
                    </a:cubicBezTo>
                    <a:lnTo>
                      <a:pt x="402" y="88"/>
                    </a:lnTo>
                    <a:close/>
                    <a:moveTo>
                      <a:pt x="353" y="106"/>
                    </a:moveTo>
                    <a:cubicBezTo>
                      <a:pt x="364" y="103"/>
                      <a:pt x="381" y="97"/>
                      <a:pt x="402" y="88"/>
                    </a:cubicBezTo>
                    <a:cubicBezTo>
                      <a:pt x="402" y="77"/>
                      <a:pt x="402" y="77"/>
                      <a:pt x="402" y="77"/>
                    </a:cubicBezTo>
                    <a:cubicBezTo>
                      <a:pt x="387" y="85"/>
                      <a:pt x="370" y="92"/>
                      <a:pt x="353" y="97"/>
                    </a:cubicBezTo>
                    <a:cubicBezTo>
                      <a:pt x="353" y="106"/>
                      <a:pt x="353" y="106"/>
                      <a:pt x="353" y="106"/>
                    </a:cubicBezTo>
                    <a:close/>
                    <a:moveTo>
                      <a:pt x="402" y="12"/>
                    </a:moveTo>
                    <a:cubicBezTo>
                      <a:pt x="402" y="24"/>
                      <a:pt x="402" y="24"/>
                      <a:pt x="402" y="24"/>
                    </a:cubicBezTo>
                    <a:cubicBezTo>
                      <a:pt x="385" y="33"/>
                      <a:pt x="354" y="45"/>
                      <a:pt x="354" y="45"/>
                    </a:cubicBezTo>
                    <a:cubicBezTo>
                      <a:pt x="355" y="45"/>
                      <a:pt x="356" y="49"/>
                      <a:pt x="356" y="49"/>
                    </a:cubicBezTo>
                    <a:cubicBezTo>
                      <a:pt x="369" y="87"/>
                      <a:pt x="369" y="87"/>
                      <a:pt x="369" y="87"/>
                    </a:cubicBezTo>
                    <a:cubicBezTo>
                      <a:pt x="368" y="88"/>
                      <a:pt x="358" y="92"/>
                      <a:pt x="353" y="94"/>
                    </a:cubicBezTo>
                    <a:cubicBezTo>
                      <a:pt x="353" y="82"/>
                      <a:pt x="353" y="82"/>
                      <a:pt x="353" y="82"/>
                    </a:cubicBezTo>
                    <a:cubicBezTo>
                      <a:pt x="354" y="82"/>
                      <a:pt x="354" y="82"/>
                      <a:pt x="355" y="81"/>
                    </a:cubicBezTo>
                    <a:cubicBezTo>
                      <a:pt x="356" y="81"/>
                      <a:pt x="356" y="81"/>
                      <a:pt x="356" y="81"/>
                    </a:cubicBezTo>
                    <a:cubicBezTo>
                      <a:pt x="353" y="71"/>
                      <a:pt x="353" y="71"/>
                      <a:pt x="353" y="71"/>
                    </a:cubicBezTo>
                    <a:cubicBezTo>
                      <a:pt x="353" y="34"/>
                      <a:pt x="353" y="34"/>
                      <a:pt x="353" y="34"/>
                    </a:cubicBezTo>
                    <a:cubicBezTo>
                      <a:pt x="368" y="30"/>
                      <a:pt x="388" y="20"/>
                      <a:pt x="402" y="12"/>
                    </a:cubicBezTo>
                    <a:close/>
                    <a:moveTo>
                      <a:pt x="241" y="108"/>
                    </a:moveTo>
                    <a:cubicBezTo>
                      <a:pt x="272" y="108"/>
                      <a:pt x="307" y="105"/>
                      <a:pt x="339" y="96"/>
                    </a:cubicBezTo>
                    <a:cubicBezTo>
                      <a:pt x="343" y="109"/>
                      <a:pt x="343" y="109"/>
                      <a:pt x="343" y="109"/>
                    </a:cubicBezTo>
                    <a:cubicBezTo>
                      <a:pt x="343" y="109"/>
                      <a:pt x="347" y="108"/>
                      <a:pt x="353" y="106"/>
                    </a:cubicBezTo>
                    <a:cubicBezTo>
                      <a:pt x="353" y="97"/>
                      <a:pt x="353" y="97"/>
                      <a:pt x="353" y="97"/>
                    </a:cubicBezTo>
                    <a:cubicBezTo>
                      <a:pt x="353" y="97"/>
                      <a:pt x="352" y="97"/>
                      <a:pt x="351" y="97"/>
                    </a:cubicBezTo>
                    <a:cubicBezTo>
                      <a:pt x="350" y="95"/>
                      <a:pt x="350" y="95"/>
                      <a:pt x="350" y="95"/>
                    </a:cubicBezTo>
                    <a:cubicBezTo>
                      <a:pt x="350" y="95"/>
                      <a:pt x="351" y="94"/>
                      <a:pt x="353" y="94"/>
                    </a:cubicBezTo>
                    <a:cubicBezTo>
                      <a:pt x="353" y="82"/>
                      <a:pt x="353" y="82"/>
                      <a:pt x="353" y="82"/>
                    </a:cubicBezTo>
                    <a:cubicBezTo>
                      <a:pt x="313" y="95"/>
                      <a:pt x="274" y="100"/>
                      <a:pt x="241" y="100"/>
                    </a:cubicBezTo>
                    <a:cubicBezTo>
                      <a:pt x="241" y="108"/>
                      <a:pt x="241" y="108"/>
                      <a:pt x="241" y="108"/>
                    </a:cubicBezTo>
                    <a:close/>
                    <a:moveTo>
                      <a:pt x="353" y="34"/>
                    </a:moveTo>
                    <a:cubicBezTo>
                      <a:pt x="353" y="34"/>
                      <a:pt x="352" y="34"/>
                      <a:pt x="352" y="34"/>
                    </a:cubicBezTo>
                    <a:cubicBezTo>
                      <a:pt x="348" y="24"/>
                      <a:pt x="348" y="24"/>
                      <a:pt x="348" y="24"/>
                    </a:cubicBezTo>
                    <a:cubicBezTo>
                      <a:pt x="348" y="24"/>
                      <a:pt x="304" y="42"/>
                      <a:pt x="241" y="42"/>
                    </a:cubicBezTo>
                    <a:cubicBezTo>
                      <a:pt x="241" y="53"/>
                      <a:pt x="241" y="53"/>
                      <a:pt x="241" y="53"/>
                    </a:cubicBezTo>
                    <a:cubicBezTo>
                      <a:pt x="297" y="52"/>
                      <a:pt x="342" y="37"/>
                      <a:pt x="342" y="37"/>
                    </a:cubicBezTo>
                    <a:cubicBezTo>
                      <a:pt x="353" y="71"/>
                      <a:pt x="353" y="71"/>
                      <a:pt x="353" y="71"/>
                    </a:cubicBezTo>
                    <a:lnTo>
                      <a:pt x="353" y="34"/>
                    </a:lnTo>
                    <a:close/>
                    <a:moveTo>
                      <a:pt x="129" y="106"/>
                    </a:moveTo>
                    <a:cubicBezTo>
                      <a:pt x="132" y="107"/>
                      <a:pt x="135" y="108"/>
                      <a:pt x="139" y="108"/>
                    </a:cubicBezTo>
                    <a:cubicBezTo>
                      <a:pt x="142" y="98"/>
                      <a:pt x="142" y="98"/>
                      <a:pt x="142" y="98"/>
                    </a:cubicBezTo>
                    <a:cubicBezTo>
                      <a:pt x="142" y="98"/>
                      <a:pt x="186" y="107"/>
                      <a:pt x="241" y="108"/>
                    </a:cubicBezTo>
                    <a:cubicBezTo>
                      <a:pt x="241" y="100"/>
                      <a:pt x="241" y="100"/>
                      <a:pt x="241" y="100"/>
                    </a:cubicBezTo>
                    <a:cubicBezTo>
                      <a:pt x="183" y="100"/>
                      <a:pt x="140" y="87"/>
                      <a:pt x="129" y="83"/>
                    </a:cubicBezTo>
                    <a:cubicBezTo>
                      <a:pt x="129" y="93"/>
                      <a:pt x="129" y="93"/>
                      <a:pt x="129" y="93"/>
                    </a:cubicBezTo>
                    <a:cubicBezTo>
                      <a:pt x="131" y="94"/>
                      <a:pt x="132" y="94"/>
                      <a:pt x="132" y="94"/>
                    </a:cubicBezTo>
                    <a:cubicBezTo>
                      <a:pt x="132" y="97"/>
                      <a:pt x="132" y="97"/>
                      <a:pt x="132" y="97"/>
                    </a:cubicBezTo>
                    <a:cubicBezTo>
                      <a:pt x="131" y="96"/>
                      <a:pt x="130" y="96"/>
                      <a:pt x="129" y="96"/>
                    </a:cubicBezTo>
                    <a:cubicBezTo>
                      <a:pt x="129" y="106"/>
                      <a:pt x="129" y="106"/>
                      <a:pt x="129" y="106"/>
                    </a:cubicBezTo>
                    <a:close/>
                    <a:moveTo>
                      <a:pt x="241" y="42"/>
                    </a:moveTo>
                    <a:cubicBezTo>
                      <a:pt x="210" y="42"/>
                      <a:pt x="173" y="38"/>
                      <a:pt x="135" y="25"/>
                    </a:cubicBezTo>
                    <a:cubicBezTo>
                      <a:pt x="130" y="37"/>
                      <a:pt x="130" y="37"/>
                      <a:pt x="130" y="37"/>
                    </a:cubicBezTo>
                    <a:cubicBezTo>
                      <a:pt x="129" y="36"/>
                      <a:pt x="129" y="36"/>
                      <a:pt x="129" y="36"/>
                    </a:cubicBezTo>
                    <a:cubicBezTo>
                      <a:pt x="129" y="71"/>
                      <a:pt x="129" y="71"/>
                      <a:pt x="129" y="71"/>
                    </a:cubicBezTo>
                    <a:cubicBezTo>
                      <a:pt x="140" y="36"/>
                      <a:pt x="140" y="36"/>
                      <a:pt x="140" y="36"/>
                    </a:cubicBezTo>
                    <a:cubicBezTo>
                      <a:pt x="140" y="35"/>
                      <a:pt x="140" y="35"/>
                      <a:pt x="140" y="35"/>
                    </a:cubicBezTo>
                    <a:cubicBezTo>
                      <a:pt x="142" y="36"/>
                      <a:pt x="142" y="36"/>
                      <a:pt x="142" y="36"/>
                    </a:cubicBezTo>
                    <a:cubicBezTo>
                      <a:pt x="174" y="49"/>
                      <a:pt x="209" y="53"/>
                      <a:pt x="241" y="53"/>
                    </a:cubicBezTo>
                    <a:lnTo>
                      <a:pt x="241" y="42"/>
                    </a:lnTo>
                    <a:close/>
                    <a:moveTo>
                      <a:pt x="81" y="88"/>
                    </a:moveTo>
                    <a:cubicBezTo>
                      <a:pt x="96" y="96"/>
                      <a:pt x="113" y="102"/>
                      <a:pt x="129" y="106"/>
                    </a:cubicBezTo>
                    <a:cubicBezTo>
                      <a:pt x="129" y="96"/>
                      <a:pt x="129" y="96"/>
                      <a:pt x="129" y="96"/>
                    </a:cubicBezTo>
                    <a:cubicBezTo>
                      <a:pt x="110" y="90"/>
                      <a:pt x="94" y="84"/>
                      <a:pt x="81" y="78"/>
                    </a:cubicBezTo>
                    <a:cubicBezTo>
                      <a:pt x="81" y="88"/>
                      <a:pt x="81" y="88"/>
                      <a:pt x="81" y="88"/>
                    </a:cubicBezTo>
                    <a:close/>
                    <a:moveTo>
                      <a:pt x="129" y="36"/>
                    </a:moveTo>
                    <a:cubicBezTo>
                      <a:pt x="129" y="71"/>
                      <a:pt x="129" y="71"/>
                      <a:pt x="129" y="71"/>
                    </a:cubicBezTo>
                    <a:cubicBezTo>
                      <a:pt x="126" y="81"/>
                      <a:pt x="126" y="81"/>
                      <a:pt x="126" y="81"/>
                    </a:cubicBezTo>
                    <a:cubicBezTo>
                      <a:pt x="126" y="81"/>
                      <a:pt x="127" y="82"/>
                      <a:pt x="129" y="83"/>
                    </a:cubicBezTo>
                    <a:cubicBezTo>
                      <a:pt x="129" y="93"/>
                      <a:pt x="129" y="93"/>
                      <a:pt x="129" y="93"/>
                    </a:cubicBezTo>
                    <a:cubicBezTo>
                      <a:pt x="124" y="91"/>
                      <a:pt x="115" y="88"/>
                      <a:pt x="114" y="87"/>
                    </a:cubicBezTo>
                    <a:cubicBezTo>
                      <a:pt x="114" y="87"/>
                      <a:pt x="128" y="46"/>
                      <a:pt x="127" y="45"/>
                    </a:cubicBezTo>
                    <a:cubicBezTo>
                      <a:pt x="127" y="45"/>
                      <a:pt x="103" y="36"/>
                      <a:pt x="81" y="24"/>
                    </a:cubicBezTo>
                    <a:cubicBezTo>
                      <a:pt x="81" y="12"/>
                      <a:pt x="81" y="12"/>
                      <a:pt x="81" y="12"/>
                    </a:cubicBezTo>
                    <a:cubicBezTo>
                      <a:pt x="99" y="22"/>
                      <a:pt x="124" y="34"/>
                      <a:pt x="129" y="36"/>
                    </a:cubicBezTo>
                    <a:close/>
                    <a:moveTo>
                      <a:pt x="63" y="0"/>
                    </a:moveTo>
                    <a:cubicBezTo>
                      <a:pt x="63" y="37"/>
                      <a:pt x="63" y="37"/>
                      <a:pt x="63" y="37"/>
                    </a:cubicBezTo>
                    <a:cubicBezTo>
                      <a:pt x="0" y="38"/>
                      <a:pt x="0" y="38"/>
                      <a:pt x="0" y="38"/>
                    </a:cubicBezTo>
                    <a:cubicBezTo>
                      <a:pt x="0" y="38"/>
                      <a:pt x="37" y="67"/>
                      <a:pt x="81" y="88"/>
                    </a:cubicBezTo>
                    <a:cubicBezTo>
                      <a:pt x="81" y="78"/>
                      <a:pt x="81" y="78"/>
                      <a:pt x="81" y="78"/>
                    </a:cubicBezTo>
                    <a:cubicBezTo>
                      <a:pt x="47" y="63"/>
                      <a:pt x="30" y="48"/>
                      <a:pt x="30" y="48"/>
                    </a:cubicBezTo>
                    <a:cubicBezTo>
                      <a:pt x="72" y="48"/>
                      <a:pt x="72" y="48"/>
                      <a:pt x="72" y="48"/>
                    </a:cubicBezTo>
                    <a:cubicBezTo>
                      <a:pt x="71" y="19"/>
                      <a:pt x="71" y="19"/>
                      <a:pt x="71" y="19"/>
                    </a:cubicBezTo>
                    <a:cubicBezTo>
                      <a:pt x="71" y="19"/>
                      <a:pt x="71" y="18"/>
                      <a:pt x="71" y="18"/>
                    </a:cubicBezTo>
                    <a:cubicBezTo>
                      <a:pt x="73" y="19"/>
                      <a:pt x="73" y="19"/>
                      <a:pt x="73" y="19"/>
                    </a:cubicBezTo>
                    <a:cubicBezTo>
                      <a:pt x="75" y="21"/>
                      <a:pt x="78" y="22"/>
                      <a:pt x="81" y="24"/>
                    </a:cubicBezTo>
                    <a:cubicBezTo>
                      <a:pt x="81" y="12"/>
                      <a:pt x="81" y="12"/>
                      <a:pt x="81" y="12"/>
                    </a:cubicBezTo>
                    <a:cubicBezTo>
                      <a:pt x="72" y="7"/>
                      <a:pt x="64" y="2"/>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68"/>
              <p:cNvSpPr/>
              <p:nvPr/>
            </p:nvSpPr>
            <p:spPr bwMode="auto">
              <a:xfrm>
                <a:off x="-5745163" y="3965575"/>
                <a:ext cx="412750" cy="368300"/>
              </a:xfrm>
              <a:custGeom>
                <a:avLst/>
                <a:gdLst>
                  <a:gd name="T0" fmla="*/ 38 w 110"/>
                  <a:gd name="T1" fmla="*/ 51 h 98"/>
                  <a:gd name="T2" fmla="*/ 38 w 110"/>
                  <a:gd name="T3" fmla="*/ 81 h 98"/>
                  <a:gd name="T4" fmla="*/ 39 w 110"/>
                  <a:gd name="T5" fmla="*/ 91 h 98"/>
                  <a:gd name="T6" fmla="*/ 42 w 110"/>
                  <a:gd name="T7" fmla="*/ 94 h 98"/>
                  <a:gd name="T8" fmla="*/ 48 w 110"/>
                  <a:gd name="T9" fmla="*/ 95 h 98"/>
                  <a:gd name="T10" fmla="*/ 52 w 110"/>
                  <a:gd name="T11" fmla="*/ 95 h 98"/>
                  <a:gd name="T12" fmla="*/ 52 w 110"/>
                  <a:gd name="T13" fmla="*/ 98 h 98"/>
                  <a:gd name="T14" fmla="*/ 0 w 110"/>
                  <a:gd name="T15" fmla="*/ 98 h 98"/>
                  <a:gd name="T16" fmla="*/ 0 w 110"/>
                  <a:gd name="T17" fmla="*/ 95 h 98"/>
                  <a:gd name="T18" fmla="*/ 4 w 110"/>
                  <a:gd name="T19" fmla="*/ 95 h 98"/>
                  <a:gd name="T20" fmla="*/ 11 w 110"/>
                  <a:gd name="T21" fmla="*/ 94 h 98"/>
                  <a:gd name="T22" fmla="*/ 13 w 110"/>
                  <a:gd name="T23" fmla="*/ 90 h 98"/>
                  <a:gd name="T24" fmla="*/ 14 w 110"/>
                  <a:gd name="T25" fmla="*/ 81 h 98"/>
                  <a:gd name="T26" fmla="*/ 14 w 110"/>
                  <a:gd name="T27" fmla="*/ 17 h 98"/>
                  <a:gd name="T28" fmla="*/ 13 w 110"/>
                  <a:gd name="T29" fmla="*/ 7 h 98"/>
                  <a:gd name="T30" fmla="*/ 10 w 110"/>
                  <a:gd name="T31" fmla="*/ 4 h 98"/>
                  <a:gd name="T32" fmla="*/ 4 w 110"/>
                  <a:gd name="T33" fmla="*/ 3 h 98"/>
                  <a:gd name="T34" fmla="*/ 0 w 110"/>
                  <a:gd name="T35" fmla="*/ 3 h 98"/>
                  <a:gd name="T36" fmla="*/ 0 w 110"/>
                  <a:gd name="T37" fmla="*/ 0 h 98"/>
                  <a:gd name="T38" fmla="*/ 52 w 110"/>
                  <a:gd name="T39" fmla="*/ 0 h 98"/>
                  <a:gd name="T40" fmla="*/ 52 w 110"/>
                  <a:gd name="T41" fmla="*/ 3 h 98"/>
                  <a:gd name="T42" fmla="*/ 48 w 110"/>
                  <a:gd name="T43" fmla="*/ 3 h 98"/>
                  <a:gd name="T44" fmla="*/ 42 w 110"/>
                  <a:gd name="T45" fmla="*/ 4 h 98"/>
                  <a:gd name="T46" fmla="*/ 39 w 110"/>
                  <a:gd name="T47" fmla="*/ 8 h 98"/>
                  <a:gd name="T48" fmla="*/ 38 w 110"/>
                  <a:gd name="T49" fmla="*/ 17 h 98"/>
                  <a:gd name="T50" fmla="*/ 38 w 110"/>
                  <a:gd name="T51" fmla="*/ 45 h 98"/>
                  <a:gd name="T52" fmla="*/ 72 w 110"/>
                  <a:gd name="T53" fmla="*/ 45 h 98"/>
                  <a:gd name="T54" fmla="*/ 72 w 110"/>
                  <a:gd name="T55" fmla="*/ 17 h 98"/>
                  <a:gd name="T56" fmla="*/ 72 w 110"/>
                  <a:gd name="T57" fmla="*/ 7 h 98"/>
                  <a:gd name="T58" fmla="*/ 68 w 110"/>
                  <a:gd name="T59" fmla="*/ 4 h 98"/>
                  <a:gd name="T60" fmla="*/ 62 w 110"/>
                  <a:gd name="T61" fmla="*/ 3 h 98"/>
                  <a:gd name="T62" fmla="*/ 59 w 110"/>
                  <a:gd name="T63" fmla="*/ 3 h 98"/>
                  <a:gd name="T64" fmla="*/ 59 w 110"/>
                  <a:gd name="T65" fmla="*/ 0 h 98"/>
                  <a:gd name="T66" fmla="*/ 110 w 110"/>
                  <a:gd name="T67" fmla="*/ 0 h 98"/>
                  <a:gd name="T68" fmla="*/ 110 w 110"/>
                  <a:gd name="T69" fmla="*/ 3 h 98"/>
                  <a:gd name="T70" fmla="*/ 107 w 110"/>
                  <a:gd name="T71" fmla="*/ 3 h 98"/>
                  <a:gd name="T72" fmla="*/ 100 w 110"/>
                  <a:gd name="T73" fmla="*/ 4 h 98"/>
                  <a:gd name="T74" fmla="*/ 97 w 110"/>
                  <a:gd name="T75" fmla="*/ 8 h 98"/>
                  <a:gd name="T76" fmla="*/ 96 w 110"/>
                  <a:gd name="T77" fmla="*/ 17 h 98"/>
                  <a:gd name="T78" fmla="*/ 96 w 110"/>
                  <a:gd name="T79" fmla="*/ 81 h 98"/>
                  <a:gd name="T80" fmla="*/ 97 w 110"/>
                  <a:gd name="T81" fmla="*/ 91 h 98"/>
                  <a:gd name="T82" fmla="*/ 100 w 110"/>
                  <a:gd name="T83" fmla="*/ 94 h 98"/>
                  <a:gd name="T84" fmla="*/ 107 w 110"/>
                  <a:gd name="T85" fmla="*/ 95 h 98"/>
                  <a:gd name="T86" fmla="*/ 110 w 110"/>
                  <a:gd name="T87" fmla="*/ 95 h 98"/>
                  <a:gd name="T88" fmla="*/ 110 w 110"/>
                  <a:gd name="T89" fmla="*/ 98 h 98"/>
                  <a:gd name="T90" fmla="*/ 59 w 110"/>
                  <a:gd name="T91" fmla="*/ 98 h 98"/>
                  <a:gd name="T92" fmla="*/ 59 w 110"/>
                  <a:gd name="T93" fmla="*/ 95 h 98"/>
                  <a:gd name="T94" fmla="*/ 62 w 110"/>
                  <a:gd name="T95" fmla="*/ 95 h 98"/>
                  <a:gd name="T96" fmla="*/ 69 w 110"/>
                  <a:gd name="T97" fmla="*/ 94 h 98"/>
                  <a:gd name="T98" fmla="*/ 72 w 110"/>
                  <a:gd name="T99" fmla="*/ 90 h 98"/>
                  <a:gd name="T100" fmla="*/ 72 w 110"/>
                  <a:gd name="T101" fmla="*/ 81 h 98"/>
                  <a:gd name="T102" fmla="*/ 72 w 110"/>
                  <a:gd name="T103" fmla="*/ 51 h 98"/>
                  <a:gd name="T104" fmla="*/ 38 w 110"/>
                  <a:gd name="T105" fmla="*/ 5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98">
                    <a:moveTo>
                      <a:pt x="38" y="51"/>
                    </a:moveTo>
                    <a:cubicBezTo>
                      <a:pt x="38" y="81"/>
                      <a:pt x="38" y="81"/>
                      <a:pt x="38" y="81"/>
                    </a:cubicBezTo>
                    <a:cubicBezTo>
                      <a:pt x="38" y="86"/>
                      <a:pt x="38" y="89"/>
                      <a:pt x="39" y="91"/>
                    </a:cubicBezTo>
                    <a:cubicBezTo>
                      <a:pt x="39" y="92"/>
                      <a:pt x="40" y="93"/>
                      <a:pt x="42" y="94"/>
                    </a:cubicBezTo>
                    <a:cubicBezTo>
                      <a:pt x="44" y="95"/>
                      <a:pt x="46" y="95"/>
                      <a:pt x="48" y="95"/>
                    </a:cubicBezTo>
                    <a:cubicBezTo>
                      <a:pt x="52" y="95"/>
                      <a:pt x="52" y="95"/>
                      <a:pt x="52" y="95"/>
                    </a:cubicBezTo>
                    <a:cubicBezTo>
                      <a:pt x="52" y="98"/>
                      <a:pt x="52" y="98"/>
                      <a:pt x="52" y="98"/>
                    </a:cubicBezTo>
                    <a:cubicBezTo>
                      <a:pt x="0" y="98"/>
                      <a:pt x="0" y="98"/>
                      <a:pt x="0" y="98"/>
                    </a:cubicBezTo>
                    <a:cubicBezTo>
                      <a:pt x="0" y="95"/>
                      <a:pt x="0" y="95"/>
                      <a:pt x="0" y="95"/>
                    </a:cubicBezTo>
                    <a:cubicBezTo>
                      <a:pt x="4" y="95"/>
                      <a:pt x="4" y="95"/>
                      <a:pt x="4" y="95"/>
                    </a:cubicBezTo>
                    <a:cubicBezTo>
                      <a:pt x="7" y="95"/>
                      <a:pt x="9" y="95"/>
                      <a:pt x="11" y="94"/>
                    </a:cubicBezTo>
                    <a:cubicBezTo>
                      <a:pt x="12" y="93"/>
                      <a:pt x="13" y="92"/>
                      <a:pt x="13" y="90"/>
                    </a:cubicBezTo>
                    <a:cubicBezTo>
                      <a:pt x="14" y="89"/>
                      <a:pt x="14" y="86"/>
                      <a:pt x="14" y="81"/>
                    </a:cubicBezTo>
                    <a:cubicBezTo>
                      <a:pt x="14" y="17"/>
                      <a:pt x="14" y="17"/>
                      <a:pt x="14" y="17"/>
                    </a:cubicBezTo>
                    <a:cubicBezTo>
                      <a:pt x="14" y="12"/>
                      <a:pt x="14" y="9"/>
                      <a:pt x="13" y="7"/>
                    </a:cubicBezTo>
                    <a:cubicBezTo>
                      <a:pt x="13" y="6"/>
                      <a:pt x="12" y="5"/>
                      <a:pt x="10" y="4"/>
                    </a:cubicBezTo>
                    <a:cubicBezTo>
                      <a:pt x="9" y="3"/>
                      <a:pt x="6" y="3"/>
                      <a:pt x="4" y="3"/>
                    </a:cubicBezTo>
                    <a:cubicBezTo>
                      <a:pt x="0" y="3"/>
                      <a:pt x="0" y="3"/>
                      <a:pt x="0" y="3"/>
                    </a:cubicBezTo>
                    <a:cubicBezTo>
                      <a:pt x="0" y="0"/>
                      <a:pt x="0" y="0"/>
                      <a:pt x="0" y="0"/>
                    </a:cubicBezTo>
                    <a:cubicBezTo>
                      <a:pt x="52" y="0"/>
                      <a:pt x="52" y="0"/>
                      <a:pt x="52" y="0"/>
                    </a:cubicBezTo>
                    <a:cubicBezTo>
                      <a:pt x="52" y="3"/>
                      <a:pt x="52" y="3"/>
                      <a:pt x="52" y="3"/>
                    </a:cubicBezTo>
                    <a:cubicBezTo>
                      <a:pt x="48" y="3"/>
                      <a:pt x="48" y="3"/>
                      <a:pt x="48" y="3"/>
                    </a:cubicBezTo>
                    <a:cubicBezTo>
                      <a:pt x="46" y="3"/>
                      <a:pt x="43" y="3"/>
                      <a:pt x="42" y="4"/>
                    </a:cubicBezTo>
                    <a:cubicBezTo>
                      <a:pt x="40" y="5"/>
                      <a:pt x="39" y="6"/>
                      <a:pt x="39" y="8"/>
                    </a:cubicBezTo>
                    <a:cubicBezTo>
                      <a:pt x="38" y="9"/>
                      <a:pt x="38" y="12"/>
                      <a:pt x="38" y="17"/>
                    </a:cubicBezTo>
                    <a:cubicBezTo>
                      <a:pt x="38" y="45"/>
                      <a:pt x="38" y="45"/>
                      <a:pt x="38" y="45"/>
                    </a:cubicBezTo>
                    <a:cubicBezTo>
                      <a:pt x="72" y="45"/>
                      <a:pt x="72" y="45"/>
                      <a:pt x="72" y="45"/>
                    </a:cubicBezTo>
                    <a:cubicBezTo>
                      <a:pt x="72" y="17"/>
                      <a:pt x="72" y="17"/>
                      <a:pt x="72" y="17"/>
                    </a:cubicBezTo>
                    <a:cubicBezTo>
                      <a:pt x="72" y="12"/>
                      <a:pt x="72" y="9"/>
                      <a:pt x="72" y="7"/>
                    </a:cubicBezTo>
                    <a:cubicBezTo>
                      <a:pt x="71" y="6"/>
                      <a:pt x="70" y="5"/>
                      <a:pt x="68" y="4"/>
                    </a:cubicBezTo>
                    <a:cubicBezTo>
                      <a:pt x="67" y="3"/>
                      <a:pt x="65" y="3"/>
                      <a:pt x="62" y="3"/>
                    </a:cubicBezTo>
                    <a:cubicBezTo>
                      <a:pt x="59" y="3"/>
                      <a:pt x="59" y="3"/>
                      <a:pt x="59" y="3"/>
                    </a:cubicBezTo>
                    <a:cubicBezTo>
                      <a:pt x="59" y="0"/>
                      <a:pt x="59" y="0"/>
                      <a:pt x="59" y="0"/>
                    </a:cubicBezTo>
                    <a:cubicBezTo>
                      <a:pt x="110" y="0"/>
                      <a:pt x="110" y="0"/>
                      <a:pt x="110" y="0"/>
                    </a:cubicBezTo>
                    <a:cubicBezTo>
                      <a:pt x="110" y="3"/>
                      <a:pt x="110" y="3"/>
                      <a:pt x="110" y="3"/>
                    </a:cubicBezTo>
                    <a:cubicBezTo>
                      <a:pt x="107" y="3"/>
                      <a:pt x="107" y="3"/>
                      <a:pt x="107" y="3"/>
                    </a:cubicBezTo>
                    <a:cubicBezTo>
                      <a:pt x="104" y="3"/>
                      <a:pt x="101" y="3"/>
                      <a:pt x="100" y="4"/>
                    </a:cubicBezTo>
                    <a:cubicBezTo>
                      <a:pt x="98" y="5"/>
                      <a:pt x="97" y="6"/>
                      <a:pt x="97" y="8"/>
                    </a:cubicBezTo>
                    <a:cubicBezTo>
                      <a:pt x="96" y="9"/>
                      <a:pt x="96" y="12"/>
                      <a:pt x="96" y="17"/>
                    </a:cubicBezTo>
                    <a:cubicBezTo>
                      <a:pt x="96" y="81"/>
                      <a:pt x="96" y="81"/>
                      <a:pt x="96" y="81"/>
                    </a:cubicBezTo>
                    <a:cubicBezTo>
                      <a:pt x="96" y="86"/>
                      <a:pt x="96" y="89"/>
                      <a:pt x="97" y="91"/>
                    </a:cubicBezTo>
                    <a:cubicBezTo>
                      <a:pt x="97" y="92"/>
                      <a:pt x="98" y="93"/>
                      <a:pt x="100" y="94"/>
                    </a:cubicBezTo>
                    <a:cubicBezTo>
                      <a:pt x="102" y="95"/>
                      <a:pt x="104" y="95"/>
                      <a:pt x="107" y="95"/>
                    </a:cubicBezTo>
                    <a:cubicBezTo>
                      <a:pt x="110" y="95"/>
                      <a:pt x="110" y="95"/>
                      <a:pt x="110" y="95"/>
                    </a:cubicBezTo>
                    <a:cubicBezTo>
                      <a:pt x="110" y="98"/>
                      <a:pt x="110" y="98"/>
                      <a:pt x="110" y="98"/>
                    </a:cubicBezTo>
                    <a:cubicBezTo>
                      <a:pt x="59" y="98"/>
                      <a:pt x="59" y="98"/>
                      <a:pt x="59" y="98"/>
                    </a:cubicBezTo>
                    <a:cubicBezTo>
                      <a:pt x="59" y="95"/>
                      <a:pt x="59" y="95"/>
                      <a:pt x="59" y="95"/>
                    </a:cubicBezTo>
                    <a:cubicBezTo>
                      <a:pt x="62" y="95"/>
                      <a:pt x="62" y="95"/>
                      <a:pt x="62" y="95"/>
                    </a:cubicBezTo>
                    <a:cubicBezTo>
                      <a:pt x="65" y="95"/>
                      <a:pt x="67" y="95"/>
                      <a:pt x="69" y="94"/>
                    </a:cubicBezTo>
                    <a:cubicBezTo>
                      <a:pt x="70" y="93"/>
                      <a:pt x="71" y="92"/>
                      <a:pt x="72" y="90"/>
                    </a:cubicBezTo>
                    <a:cubicBezTo>
                      <a:pt x="72" y="89"/>
                      <a:pt x="72" y="86"/>
                      <a:pt x="72" y="81"/>
                    </a:cubicBezTo>
                    <a:cubicBezTo>
                      <a:pt x="72" y="51"/>
                      <a:pt x="72" y="51"/>
                      <a:pt x="72" y="51"/>
                    </a:cubicBezTo>
                    <a:lnTo>
                      <a:pt x="38"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69"/>
              <p:cNvSpPr/>
              <p:nvPr/>
            </p:nvSpPr>
            <p:spPr bwMode="auto">
              <a:xfrm>
                <a:off x="-5308600" y="3965575"/>
                <a:ext cx="379413" cy="376238"/>
              </a:xfrm>
              <a:custGeom>
                <a:avLst/>
                <a:gdLst>
                  <a:gd name="T0" fmla="*/ 0 w 101"/>
                  <a:gd name="T1" fmla="*/ 0 h 100"/>
                  <a:gd name="T2" fmla="*/ 51 w 101"/>
                  <a:gd name="T3" fmla="*/ 0 h 100"/>
                  <a:gd name="T4" fmla="*/ 51 w 101"/>
                  <a:gd name="T5" fmla="*/ 3 h 100"/>
                  <a:gd name="T6" fmla="*/ 48 w 101"/>
                  <a:gd name="T7" fmla="*/ 3 h 100"/>
                  <a:gd name="T8" fmla="*/ 40 w 101"/>
                  <a:gd name="T9" fmla="*/ 4 h 100"/>
                  <a:gd name="T10" fmla="*/ 37 w 101"/>
                  <a:gd name="T11" fmla="*/ 7 h 100"/>
                  <a:gd name="T12" fmla="*/ 36 w 101"/>
                  <a:gd name="T13" fmla="*/ 18 h 100"/>
                  <a:gd name="T14" fmla="*/ 36 w 101"/>
                  <a:gd name="T15" fmla="*/ 66 h 100"/>
                  <a:gd name="T16" fmla="*/ 38 w 101"/>
                  <a:gd name="T17" fmla="*/ 83 h 100"/>
                  <a:gd name="T18" fmla="*/ 45 w 101"/>
                  <a:gd name="T19" fmla="*/ 90 h 100"/>
                  <a:gd name="T20" fmla="*/ 56 w 101"/>
                  <a:gd name="T21" fmla="*/ 93 h 100"/>
                  <a:gd name="T22" fmla="*/ 70 w 101"/>
                  <a:gd name="T23" fmla="*/ 89 h 100"/>
                  <a:gd name="T24" fmla="*/ 78 w 101"/>
                  <a:gd name="T25" fmla="*/ 80 h 100"/>
                  <a:gd name="T26" fmla="*/ 81 w 101"/>
                  <a:gd name="T27" fmla="*/ 58 h 100"/>
                  <a:gd name="T28" fmla="*/ 81 w 101"/>
                  <a:gd name="T29" fmla="*/ 18 h 100"/>
                  <a:gd name="T30" fmla="*/ 80 w 101"/>
                  <a:gd name="T31" fmla="*/ 8 h 100"/>
                  <a:gd name="T32" fmla="*/ 76 w 101"/>
                  <a:gd name="T33" fmla="*/ 4 h 100"/>
                  <a:gd name="T34" fmla="*/ 67 w 101"/>
                  <a:gd name="T35" fmla="*/ 3 h 100"/>
                  <a:gd name="T36" fmla="*/ 67 w 101"/>
                  <a:gd name="T37" fmla="*/ 0 h 100"/>
                  <a:gd name="T38" fmla="*/ 101 w 101"/>
                  <a:gd name="T39" fmla="*/ 0 h 100"/>
                  <a:gd name="T40" fmla="*/ 101 w 101"/>
                  <a:gd name="T41" fmla="*/ 3 h 100"/>
                  <a:gd name="T42" fmla="*/ 99 w 101"/>
                  <a:gd name="T43" fmla="*/ 3 h 100"/>
                  <a:gd name="T44" fmla="*/ 92 w 101"/>
                  <a:gd name="T45" fmla="*/ 4 h 100"/>
                  <a:gd name="T46" fmla="*/ 88 w 101"/>
                  <a:gd name="T47" fmla="*/ 9 h 100"/>
                  <a:gd name="T48" fmla="*/ 87 w 101"/>
                  <a:gd name="T49" fmla="*/ 18 h 100"/>
                  <a:gd name="T50" fmla="*/ 87 w 101"/>
                  <a:gd name="T51" fmla="*/ 55 h 100"/>
                  <a:gd name="T52" fmla="*/ 85 w 101"/>
                  <a:gd name="T53" fmla="*/ 80 h 100"/>
                  <a:gd name="T54" fmla="*/ 74 w 101"/>
                  <a:gd name="T55" fmla="*/ 94 h 100"/>
                  <a:gd name="T56" fmla="*/ 50 w 101"/>
                  <a:gd name="T57" fmla="*/ 100 h 100"/>
                  <a:gd name="T58" fmla="*/ 30 w 101"/>
                  <a:gd name="T59" fmla="*/ 97 h 100"/>
                  <a:gd name="T60" fmla="*/ 17 w 101"/>
                  <a:gd name="T61" fmla="*/ 85 h 100"/>
                  <a:gd name="T62" fmla="*/ 13 w 101"/>
                  <a:gd name="T63" fmla="*/ 66 h 100"/>
                  <a:gd name="T64" fmla="*/ 13 w 101"/>
                  <a:gd name="T65" fmla="*/ 18 h 100"/>
                  <a:gd name="T66" fmla="*/ 12 w 101"/>
                  <a:gd name="T67" fmla="*/ 7 h 100"/>
                  <a:gd name="T68" fmla="*/ 8 w 101"/>
                  <a:gd name="T69" fmla="*/ 4 h 100"/>
                  <a:gd name="T70" fmla="*/ 0 w 101"/>
                  <a:gd name="T71" fmla="*/ 3 h 100"/>
                  <a:gd name="T72" fmla="*/ 0 w 101"/>
                  <a:gd name="T7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1" h="100">
                    <a:moveTo>
                      <a:pt x="0" y="0"/>
                    </a:moveTo>
                    <a:cubicBezTo>
                      <a:pt x="51" y="0"/>
                      <a:pt x="51" y="0"/>
                      <a:pt x="51" y="0"/>
                    </a:cubicBezTo>
                    <a:cubicBezTo>
                      <a:pt x="51" y="3"/>
                      <a:pt x="51" y="3"/>
                      <a:pt x="51" y="3"/>
                    </a:cubicBezTo>
                    <a:cubicBezTo>
                      <a:pt x="48" y="3"/>
                      <a:pt x="48" y="3"/>
                      <a:pt x="48" y="3"/>
                    </a:cubicBezTo>
                    <a:cubicBezTo>
                      <a:pt x="44" y="3"/>
                      <a:pt x="42" y="3"/>
                      <a:pt x="40" y="4"/>
                    </a:cubicBezTo>
                    <a:cubicBezTo>
                      <a:pt x="39" y="5"/>
                      <a:pt x="38" y="6"/>
                      <a:pt x="37" y="7"/>
                    </a:cubicBezTo>
                    <a:cubicBezTo>
                      <a:pt x="37" y="9"/>
                      <a:pt x="36" y="12"/>
                      <a:pt x="36" y="18"/>
                    </a:cubicBezTo>
                    <a:cubicBezTo>
                      <a:pt x="36" y="66"/>
                      <a:pt x="36" y="66"/>
                      <a:pt x="36" y="66"/>
                    </a:cubicBezTo>
                    <a:cubicBezTo>
                      <a:pt x="36" y="74"/>
                      <a:pt x="37" y="80"/>
                      <a:pt x="38" y="83"/>
                    </a:cubicBezTo>
                    <a:cubicBezTo>
                      <a:pt x="40" y="86"/>
                      <a:pt x="42" y="88"/>
                      <a:pt x="45" y="90"/>
                    </a:cubicBezTo>
                    <a:cubicBezTo>
                      <a:pt x="48" y="92"/>
                      <a:pt x="52" y="93"/>
                      <a:pt x="56" y="93"/>
                    </a:cubicBezTo>
                    <a:cubicBezTo>
                      <a:pt x="62" y="93"/>
                      <a:pt x="66" y="92"/>
                      <a:pt x="70" y="89"/>
                    </a:cubicBezTo>
                    <a:cubicBezTo>
                      <a:pt x="74" y="87"/>
                      <a:pt x="76" y="84"/>
                      <a:pt x="78" y="80"/>
                    </a:cubicBezTo>
                    <a:cubicBezTo>
                      <a:pt x="80" y="75"/>
                      <a:pt x="81" y="68"/>
                      <a:pt x="81" y="58"/>
                    </a:cubicBezTo>
                    <a:cubicBezTo>
                      <a:pt x="81" y="18"/>
                      <a:pt x="81" y="18"/>
                      <a:pt x="81" y="18"/>
                    </a:cubicBezTo>
                    <a:cubicBezTo>
                      <a:pt x="81" y="13"/>
                      <a:pt x="80" y="10"/>
                      <a:pt x="80" y="8"/>
                    </a:cubicBezTo>
                    <a:cubicBezTo>
                      <a:pt x="79" y="6"/>
                      <a:pt x="77" y="5"/>
                      <a:pt x="76" y="4"/>
                    </a:cubicBezTo>
                    <a:cubicBezTo>
                      <a:pt x="74" y="3"/>
                      <a:pt x="71" y="3"/>
                      <a:pt x="67" y="3"/>
                    </a:cubicBezTo>
                    <a:cubicBezTo>
                      <a:pt x="67" y="0"/>
                      <a:pt x="67" y="0"/>
                      <a:pt x="67" y="0"/>
                    </a:cubicBezTo>
                    <a:cubicBezTo>
                      <a:pt x="101" y="0"/>
                      <a:pt x="101" y="0"/>
                      <a:pt x="101" y="0"/>
                    </a:cubicBezTo>
                    <a:cubicBezTo>
                      <a:pt x="101" y="3"/>
                      <a:pt x="101" y="3"/>
                      <a:pt x="101" y="3"/>
                    </a:cubicBezTo>
                    <a:cubicBezTo>
                      <a:pt x="99" y="3"/>
                      <a:pt x="99" y="3"/>
                      <a:pt x="99" y="3"/>
                    </a:cubicBezTo>
                    <a:cubicBezTo>
                      <a:pt x="96" y="3"/>
                      <a:pt x="94" y="3"/>
                      <a:pt x="92" y="4"/>
                    </a:cubicBezTo>
                    <a:cubicBezTo>
                      <a:pt x="90" y="5"/>
                      <a:pt x="89" y="7"/>
                      <a:pt x="88" y="9"/>
                    </a:cubicBezTo>
                    <a:cubicBezTo>
                      <a:pt x="87" y="11"/>
                      <a:pt x="87" y="14"/>
                      <a:pt x="87" y="18"/>
                    </a:cubicBezTo>
                    <a:cubicBezTo>
                      <a:pt x="87" y="55"/>
                      <a:pt x="87" y="55"/>
                      <a:pt x="87" y="55"/>
                    </a:cubicBezTo>
                    <a:cubicBezTo>
                      <a:pt x="87" y="66"/>
                      <a:pt x="86" y="75"/>
                      <a:pt x="85" y="80"/>
                    </a:cubicBezTo>
                    <a:cubicBezTo>
                      <a:pt x="83" y="85"/>
                      <a:pt x="80" y="90"/>
                      <a:pt x="74" y="94"/>
                    </a:cubicBezTo>
                    <a:cubicBezTo>
                      <a:pt x="68" y="98"/>
                      <a:pt x="60" y="100"/>
                      <a:pt x="50" y="100"/>
                    </a:cubicBezTo>
                    <a:cubicBezTo>
                      <a:pt x="41" y="100"/>
                      <a:pt x="35" y="99"/>
                      <a:pt x="30" y="97"/>
                    </a:cubicBezTo>
                    <a:cubicBezTo>
                      <a:pt x="24" y="94"/>
                      <a:pt x="19" y="90"/>
                      <a:pt x="17" y="85"/>
                    </a:cubicBezTo>
                    <a:cubicBezTo>
                      <a:pt x="14" y="80"/>
                      <a:pt x="13" y="74"/>
                      <a:pt x="13" y="66"/>
                    </a:cubicBezTo>
                    <a:cubicBezTo>
                      <a:pt x="13" y="18"/>
                      <a:pt x="13" y="18"/>
                      <a:pt x="13" y="18"/>
                    </a:cubicBezTo>
                    <a:cubicBezTo>
                      <a:pt x="13" y="12"/>
                      <a:pt x="12" y="9"/>
                      <a:pt x="12" y="7"/>
                    </a:cubicBezTo>
                    <a:cubicBezTo>
                      <a:pt x="11" y="6"/>
                      <a:pt x="10" y="5"/>
                      <a:pt x="8" y="4"/>
                    </a:cubicBezTo>
                    <a:cubicBezTo>
                      <a:pt x="7" y="3"/>
                      <a:pt x="4"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70"/>
              <p:cNvSpPr/>
              <p:nvPr/>
            </p:nvSpPr>
            <p:spPr bwMode="auto">
              <a:xfrm>
                <a:off x="-4914900" y="3965575"/>
                <a:ext cx="382588" cy="376238"/>
              </a:xfrm>
              <a:custGeom>
                <a:avLst/>
                <a:gdLst>
                  <a:gd name="T0" fmla="*/ 35 w 102"/>
                  <a:gd name="T1" fmla="*/ 0 h 100"/>
                  <a:gd name="T2" fmla="*/ 84 w 102"/>
                  <a:gd name="T3" fmla="*/ 61 h 100"/>
                  <a:gd name="T4" fmla="*/ 84 w 102"/>
                  <a:gd name="T5" fmla="*/ 19 h 100"/>
                  <a:gd name="T6" fmla="*/ 81 w 102"/>
                  <a:gd name="T7" fmla="*/ 7 h 100"/>
                  <a:gd name="T8" fmla="*/ 69 w 102"/>
                  <a:gd name="T9" fmla="*/ 3 h 100"/>
                  <a:gd name="T10" fmla="*/ 69 w 102"/>
                  <a:gd name="T11" fmla="*/ 0 h 100"/>
                  <a:gd name="T12" fmla="*/ 102 w 102"/>
                  <a:gd name="T13" fmla="*/ 0 h 100"/>
                  <a:gd name="T14" fmla="*/ 102 w 102"/>
                  <a:gd name="T15" fmla="*/ 3 h 100"/>
                  <a:gd name="T16" fmla="*/ 93 w 102"/>
                  <a:gd name="T17" fmla="*/ 5 h 100"/>
                  <a:gd name="T18" fmla="*/ 90 w 102"/>
                  <a:gd name="T19" fmla="*/ 9 h 100"/>
                  <a:gd name="T20" fmla="*/ 89 w 102"/>
                  <a:gd name="T21" fmla="*/ 19 h 100"/>
                  <a:gd name="T22" fmla="*/ 89 w 102"/>
                  <a:gd name="T23" fmla="*/ 100 h 100"/>
                  <a:gd name="T24" fmla="*/ 86 w 102"/>
                  <a:gd name="T25" fmla="*/ 100 h 100"/>
                  <a:gd name="T26" fmla="*/ 20 w 102"/>
                  <a:gd name="T27" fmla="*/ 19 h 100"/>
                  <a:gd name="T28" fmla="*/ 20 w 102"/>
                  <a:gd name="T29" fmla="*/ 81 h 100"/>
                  <a:gd name="T30" fmla="*/ 24 w 102"/>
                  <a:gd name="T31" fmla="*/ 92 h 100"/>
                  <a:gd name="T32" fmla="*/ 33 w 102"/>
                  <a:gd name="T33" fmla="*/ 95 h 100"/>
                  <a:gd name="T34" fmla="*/ 35 w 102"/>
                  <a:gd name="T35" fmla="*/ 95 h 100"/>
                  <a:gd name="T36" fmla="*/ 35 w 102"/>
                  <a:gd name="T37" fmla="*/ 98 h 100"/>
                  <a:gd name="T38" fmla="*/ 0 w 102"/>
                  <a:gd name="T39" fmla="*/ 98 h 100"/>
                  <a:gd name="T40" fmla="*/ 0 w 102"/>
                  <a:gd name="T41" fmla="*/ 95 h 100"/>
                  <a:gd name="T42" fmla="*/ 12 w 102"/>
                  <a:gd name="T43" fmla="*/ 92 h 100"/>
                  <a:gd name="T44" fmla="*/ 15 w 102"/>
                  <a:gd name="T45" fmla="*/ 81 h 100"/>
                  <a:gd name="T46" fmla="*/ 15 w 102"/>
                  <a:gd name="T47" fmla="*/ 12 h 100"/>
                  <a:gd name="T48" fmla="*/ 13 w 102"/>
                  <a:gd name="T49" fmla="*/ 9 h 100"/>
                  <a:gd name="T50" fmla="*/ 7 w 102"/>
                  <a:gd name="T51" fmla="*/ 4 h 100"/>
                  <a:gd name="T52" fmla="*/ 0 w 102"/>
                  <a:gd name="T53" fmla="*/ 3 h 100"/>
                  <a:gd name="T54" fmla="*/ 0 w 102"/>
                  <a:gd name="T55" fmla="*/ 0 h 100"/>
                  <a:gd name="T56" fmla="*/ 35 w 102"/>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2" h="100">
                    <a:moveTo>
                      <a:pt x="35" y="0"/>
                    </a:moveTo>
                    <a:cubicBezTo>
                      <a:pt x="84" y="61"/>
                      <a:pt x="84" y="61"/>
                      <a:pt x="84" y="61"/>
                    </a:cubicBezTo>
                    <a:cubicBezTo>
                      <a:pt x="84" y="19"/>
                      <a:pt x="84" y="19"/>
                      <a:pt x="84" y="19"/>
                    </a:cubicBezTo>
                    <a:cubicBezTo>
                      <a:pt x="84" y="13"/>
                      <a:pt x="83" y="9"/>
                      <a:pt x="81" y="7"/>
                    </a:cubicBezTo>
                    <a:cubicBezTo>
                      <a:pt x="79" y="4"/>
                      <a:pt x="75" y="3"/>
                      <a:pt x="69" y="3"/>
                    </a:cubicBezTo>
                    <a:cubicBezTo>
                      <a:pt x="69" y="0"/>
                      <a:pt x="69" y="0"/>
                      <a:pt x="69" y="0"/>
                    </a:cubicBezTo>
                    <a:cubicBezTo>
                      <a:pt x="102" y="0"/>
                      <a:pt x="102" y="0"/>
                      <a:pt x="102" y="0"/>
                    </a:cubicBezTo>
                    <a:cubicBezTo>
                      <a:pt x="102" y="3"/>
                      <a:pt x="102" y="3"/>
                      <a:pt x="102" y="3"/>
                    </a:cubicBezTo>
                    <a:cubicBezTo>
                      <a:pt x="98" y="3"/>
                      <a:pt x="95" y="4"/>
                      <a:pt x="93" y="5"/>
                    </a:cubicBezTo>
                    <a:cubicBezTo>
                      <a:pt x="92" y="6"/>
                      <a:pt x="91" y="7"/>
                      <a:pt x="90" y="9"/>
                    </a:cubicBezTo>
                    <a:cubicBezTo>
                      <a:pt x="89" y="11"/>
                      <a:pt x="89" y="14"/>
                      <a:pt x="89" y="19"/>
                    </a:cubicBezTo>
                    <a:cubicBezTo>
                      <a:pt x="89" y="100"/>
                      <a:pt x="89" y="100"/>
                      <a:pt x="89" y="100"/>
                    </a:cubicBezTo>
                    <a:cubicBezTo>
                      <a:pt x="86" y="100"/>
                      <a:pt x="86" y="100"/>
                      <a:pt x="86" y="100"/>
                    </a:cubicBezTo>
                    <a:cubicBezTo>
                      <a:pt x="20" y="19"/>
                      <a:pt x="20" y="19"/>
                      <a:pt x="20" y="19"/>
                    </a:cubicBezTo>
                    <a:cubicBezTo>
                      <a:pt x="20" y="81"/>
                      <a:pt x="20" y="81"/>
                      <a:pt x="20" y="81"/>
                    </a:cubicBezTo>
                    <a:cubicBezTo>
                      <a:pt x="20" y="87"/>
                      <a:pt x="21" y="90"/>
                      <a:pt x="24" y="92"/>
                    </a:cubicBezTo>
                    <a:cubicBezTo>
                      <a:pt x="27" y="94"/>
                      <a:pt x="30" y="95"/>
                      <a:pt x="33" y="95"/>
                    </a:cubicBezTo>
                    <a:cubicBezTo>
                      <a:pt x="35" y="95"/>
                      <a:pt x="35" y="95"/>
                      <a:pt x="35" y="95"/>
                    </a:cubicBezTo>
                    <a:cubicBezTo>
                      <a:pt x="35" y="98"/>
                      <a:pt x="35" y="98"/>
                      <a:pt x="35" y="98"/>
                    </a:cubicBezTo>
                    <a:cubicBezTo>
                      <a:pt x="0" y="98"/>
                      <a:pt x="0" y="98"/>
                      <a:pt x="0" y="98"/>
                    </a:cubicBezTo>
                    <a:cubicBezTo>
                      <a:pt x="0" y="95"/>
                      <a:pt x="0" y="95"/>
                      <a:pt x="0" y="95"/>
                    </a:cubicBezTo>
                    <a:cubicBezTo>
                      <a:pt x="6" y="95"/>
                      <a:pt x="10" y="94"/>
                      <a:pt x="12" y="92"/>
                    </a:cubicBezTo>
                    <a:cubicBezTo>
                      <a:pt x="14" y="90"/>
                      <a:pt x="15" y="86"/>
                      <a:pt x="15" y="81"/>
                    </a:cubicBezTo>
                    <a:cubicBezTo>
                      <a:pt x="15" y="12"/>
                      <a:pt x="15" y="12"/>
                      <a:pt x="15" y="12"/>
                    </a:cubicBezTo>
                    <a:cubicBezTo>
                      <a:pt x="13" y="9"/>
                      <a:pt x="13" y="9"/>
                      <a:pt x="13" y="9"/>
                    </a:cubicBezTo>
                    <a:cubicBezTo>
                      <a:pt x="11" y="7"/>
                      <a:pt x="9" y="5"/>
                      <a:pt x="7" y="4"/>
                    </a:cubicBezTo>
                    <a:cubicBezTo>
                      <a:pt x="6"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71"/>
              <p:cNvSpPr>
                <a:spLocks noEditPoints="1"/>
              </p:cNvSpPr>
              <p:nvPr/>
            </p:nvSpPr>
            <p:spPr bwMode="auto">
              <a:xfrm>
                <a:off x="-4516438" y="3957638"/>
                <a:ext cx="390525" cy="376238"/>
              </a:xfrm>
              <a:custGeom>
                <a:avLst/>
                <a:gdLst>
                  <a:gd name="T0" fmla="*/ 61 w 104"/>
                  <a:gd name="T1" fmla="*/ 72 h 100"/>
                  <a:gd name="T2" fmla="*/ 26 w 104"/>
                  <a:gd name="T3" fmla="*/ 72 h 100"/>
                  <a:gd name="T4" fmla="*/ 22 w 104"/>
                  <a:gd name="T5" fmla="*/ 82 h 100"/>
                  <a:gd name="T6" fmla="*/ 20 w 104"/>
                  <a:gd name="T7" fmla="*/ 90 h 100"/>
                  <a:gd name="T8" fmla="*/ 23 w 104"/>
                  <a:gd name="T9" fmla="*/ 96 h 100"/>
                  <a:gd name="T10" fmla="*/ 33 w 104"/>
                  <a:gd name="T11" fmla="*/ 97 h 100"/>
                  <a:gd name="T12" fmla="*/ 33 w 104"/>
                  <a:gd name="T13" fmla="*/ 100 h 100"/>
                  <a:gd name="T14" fmla="*/ 0 w 104"/>
                  <a:gd name="T15" fmla="*/ 100 h 100"/>
                  <a:gd name="T16" fmla="*/ 0 w 104"/>
                  <a:gd name="T17" fmla="*/ 97 h 100"/>
                  <a:gd name="T18" fmla="*/ 9 w 104"/>
                  <a:gd name="T19" fmla="*/ 93 h 100"/>
                  <a:gd name="T20" fmla="*/ 17 w 104"/>
                  <a:gd name="T21" fmla="*/ 78 h 100"/>
                  <a:gd name="T22" fmla="*/ 52 w 104"/>
                  <a:gd name="T23" fmla="*/ 0 h 100"/>
                  <a:gd name="T24" fmla="*/ 54 w 104"/>
                  <a:gd name="T25" fmla="*/ 0 h 100"/>
                  <a:gd name="T26" fmla="*/ 89 w 104"/>
                  <a:gd name="T27" fmla="*/ 80 h 100"/>
                  <a:gd name="T28" fmla="*/ 98 w 104"/>
                  <a:gd name="T29" fmla="*/ 95 h 100"/>
                  <a:gd name="T30" fmla="*/ 104 w 104"/>
                  <a:gd name="T31" fmla="*/ 97 h 100"/>
                  <a:gd name="T32" fmla="*/ 104 w 104"/>
                  <a:gd name="T33" fmla="*/ 100 h 100"/>
                  <a:gd name="T34" fmla="*/ 57 w 104"/>
                  <a:gd name="T35" fmla="*/ 100 h 100"/>
                  <a:gd name="T36" fmla="*/ 57 w 104"/>
                  <a:gd name="T37" fmla="*/ 97 h 100"/>
                  <a:gd name="T38" fmla="*/ 59 w 104"/>
                  <a:gd name="T39" fmla="*/ 97 h 100"/>
                  <a:gd name="T40" fmla="*/ 67 w 104"/>
                  <a:gd name="T41" fmla="*/ 96 h 100"/>
                  <a:gd name="T42" fmla="*/ 69 w 104"/>
                  <a:gd name="T43" fmla="*/ 92 h 100"/>
                  <a:gd name="T44" fmla="*/ 68 w 104"/>
                  <a:gd name="T45" fmla="*/ 90 h 100"/>
                  <a:gd name="T46" fmla="*/ 66 w 104"/>
                  <a:gd name="T47" fmla="*/ 84 h 100"/>
                  <a:gd name="T48" fmla="*/ 61 w 104"/>
                  <a:gd name="T49" fmla="*/ 72 h 100"/>
                  <a:gd name="T50" fmla="*/ 58 w 104"/>
                  <a:gd name="T51" fmla="*/ 67 h 100"/>
                  <a:gd name="T52" fmla="*/ 44 w 104"/>
                  <a:gd name="T53" fmla="*/ 33 h 100"/>
                  <a:gd name="T54" fmla="*/ 29 w 104"/>
                  <a:gd name="T55" fmla="*/ 67 h 100"/>
                  <a:gd name="T56" fmla="*/ 58 w 104"/>
                  <a:gd name="T57"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00">
                    <a:moveTo>
                      <a:pt x="61" y="72"/>
                    </a:moveTo>
                    <a:cubicBezTo>
                      <a:pt x="26" y="72"/>
                      <a:pt x="26" y="72"/>
                      <a:pt x="26" y="72"/>
                    </a:cubicBezTo>
                    <a:cubicBezTo>
                      <a:pt x="22" y="82"/>
                      <a:pt x="22" y="82"/>
                      <a:pt x="22" y="82"/>
                    </a:cubicBezTo>
                    <a:cubicBezTo>
                      <a:pt x="21" y="85"/>
                      <a:pt x="20" y="87"/>
                      <a:pt x="20" y="90"/>
                    </a:cubicBezTo>
                    <a:cubicBezTo>
                      <a:pt x="20" y="92"/>
                      <a:pt x="21" y="94"/>
                      <a:pt x="23" y="96"/>
                    </a:cubicBezTo>
                    <a:cubicBezTo>
                      <a:pt x="25" y="96"/>
                      <a:pt x="28" y="97"/>
                      <a:pt x="33" y="97"/>
                    </a:cubicBezTo>
                    <a:cubicBezTo>
                      <a:pt x="33" y="100"/>
                      <a:pt x="33" y="100"/>
                      <a:pt x="33" y="100"/>
                    </a:cubicBezTo>
                    <a:cubicBezTo>
                      <a:pt x="0" y="100"/>
                      <a:pt x="0" y="100"/>
                      <a:pt x="0" y="100"/>
                    </a:cubicBezTo>
                    <a:cubicBezTo>
                      <a:pt x="0" y="97"/>
                      <a:pt x="0" y="97"/>
                      <a:pt x="0" y="97"/>
                    </a:cubicBezTo>
                    <a:cubicBezTo>
                      <a:pt x="4" y="97"/>
                      <a:pt x="7" y="95"/>
                      <a:pt x="9" y="93"/>
                    </a:cubicBezTo>
                    <a:cubicBezTo>
                      <a:pt x="11" y="91"/>
                      <a:pt x="14" y="86"/>
                      <a:pt x="17" y="78"/>
                    </a:cubicBezTo>
                    <a:cubicBezTo>
                      <a:pt x="52" y="0"/>
                      <a:pt x="52" y="0"/>
                      <a:pt x="52" y="0"/>
                    </a:cubicBezTo>
                    <a:cubicBezTo>
                      <a:pt x="54" y="0"/>
                      <a:pt x="54" y="0"/>
                      <a:pt x="54" y="0"/>
                    </a:cubicBezTo>
                    <a:cubicBezTo>
                      <a:pt x="89" y="80"/>
                      <a:pt x="89" y="80"/>
                      <a:pt x="89" y="80"/>
                    </a:cubicBezTo>
                    <a:cubicBezTo>
                      <a:pt x="93" y="88"/>
                      <a:pt x="95" y="93"/>
                      <a:pt x="98" y="95"/>
                    </a:cubicBezTo>
                    <a:cubicBezTo>
                      <a:pt x="99" y="96"/>
                      <a:pt x="101" y="97"/>
                      <a:pt x="104" y="97"/>
                    </a:cubicBezTo>
                    <a:cubicBezTo>
                      <a:pt x="104" y="100"/>
                      <a:pt x="104" y="100"/>
                      <a:pt x="104" y="100"/>
                    </a:cubicBezTo>
                    <a:cubicBezTo>
                      <a:pt x="57" y="100"/>
                      <a:pt x="57" y="100"/>
                      <a:pt x="57" y="100"/>
                    </a:cubicBezTo>
                    <a:cubicBezTo>
                      <a:pt x="57" y="97"/>
                      <a:pt x="57" y="97"/>
                      <a:pt x="57" y="97"/>
                    </a:cubicBezTo>
                    <a:cubicBezTo>
                      <a:pt x="59" y="97"/>
                      <a:pt x="59" y="97"/>
                      <a:pt x="59" y="97"/>
                    </a:cubicBezTo>
                    <a:cubicBezTo>
                      <a:pt x="63" y="97"/>
                      <a:pt x="65" y="97"/>
                      <a:pt x="67" y="96"/>
                    </a:cubicBezTo>
                    <a:cubicBezTo>
                      <a:pt x="68" y="95"/>
                      <a:pt x="69" y="94"/>
                      <a:pt x="69" y="92"/>
                    </a:cubicBezTo>
                    <a:cubicBezTo>
                      <a:pt x="69" y="92"/>
                      <a:pt x="68" y="91"/>
                      <a:pt x="68" y="90"/>
                    </a:cubicBezTo>
                    <a:cubicBezTo>
                      <a:pt x="68" y="89"/>
                      <a:pt x="67" y="88"/>
                      <a:pt x="66" y="84"/>
                    </a:cubicBezTo>
                    <a:lnTo>
                      <a:pt x="61" y="72"/>
                    </a:lnTo>
                    <a:close/>
                    <a:moveTo>
                      <a:pt x="58" y="67"/>
                    </a:moveTo>
                    <a:cubicBezTo>
                      <a:pt x="44" y="33"/>
                      <a:pt x="44" y="33"/>
                      <a:pt x="44" y="33"/>
                    </a:cubicBezTo>
                    <a:cubicBezTo>
                      <a:pt x="29" y="67"/>
                      <a:pt x="29" y="67"/>
                      <a:pt x="29" y="67"/>
                    </a:cubicBezTo>
                    <a:lnTo>
                      <a:pt x="58"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72"/>
              <p:cNvSpPr/>
              <p:nvPr/>
            </p:nvSpPr>
            <p:spPr bwMode="auto">
              <a:xfrm>
                <a:off x="-4111625" y="3965575"/>
                <a:ext cx="382588" cy="376238"/>
              </a:xfrm>
              <a:custGeom>
                <a:avLst/>
                <a:gdLst>
                  <a:gd name="T0" fmla="*/ 35 w 102"/>
                  <a:gd name="T1" fmla="*/ 0 h 100"/>
                  <a:gd name="T2" fmla="*/ 83 w 102"/>
                  <a:gd name="T3" fmla="*/ 61 h 100"/>
                  <a:gd name="T4" fmla="*/ 83 w 102"/>
                  <a:gd name="T5" fmla="*/ 19 h 100"/>
                  <a:gd name="T6" fmla="*/ 81 w 102"/>
                  <a:gd name="T7" fmla="*/ 7 h 100"/>
                  <a:gd name="T8" fmla="*/ 69 w 102"/>
                  <a:gd name="T9" fmla="*/ 3 h 100"/>
                  <a:gd name="T10" fmla="*/ 69 w 102"/>
                  <a:gd name="T11" fmla="*/ 0 h 100"/>
                  <a:gd name="T12" fmla="*/ 102 w 102"/>
                  <a:gd name="T13" fmla="*/ 0 h 100"/>
                  <a:gd name="T14" fmla="*/ 102 w 102"/>
                  <a:gd name="T15" fmla="*/ 3 h 100"/>
                  <a:gd name="T16" fmla="*/ 93 w 102"/>
                  <a:gd name="T17" fmla="*/ 5 h 100"/>
                  <a:gd name="T18" fmla="*/ 90 w 102"/>
                  <a:gd name="T19" fmla="*/ 9 h 100"/>
                  <a:gd name="T20" fmla="*/ 89 w 102"/>
                  <a:gd name="T21" fmla="*/ 19 h 100"/>
                  <a:gd name="T22" fmla="*/ 89 w 102"/>
                  <a:gd name="T23" fmla="*/ 100 h 100"/>
                  <a:gd name="T24" fmla="*/ 86 w 102"/>
                  <a:gd name="T25" fmla="*/ 100 h 100"/>
                  <a:gd name="T26" fmla="*/ 20 w 102"/>
                  <a:gd name="T27" fmla="*/ 19 h 100"/>
                  <a:gd name="T28" fmla="*/ 20 w 102"/>
                  <a:gd name="T29" fmla="*/ 81 h 100"/>
                  <a:gd name="T30" fmla="*/ 24 w 102"/>
                  <a:gd name="T31" fmla="*/ 92 h 100"/>
                  <a:gd name="T32" fmla="*/ 33 w 102"/>
                  <a:gd name="T33" fmla="*/ 95 h 100"/>
                  <a:gd name="T34" fmla="*/ 35 w 102"/>
                  <a:gd name="T35" fmla="*/ 95 h 100"/>
                  <a:gd name="T36" fmla="*/ 35 w 102"/>
                  <a:gd name="T37" fmla="*/ 98 h 100"/>
                  <a:gd name="T38" fmla="*/ 0 w 102"/>
                  <a:gd name="T39" fmla="*/ 98 h 100"/>
                  <a:gd name="T40" fmla="*/ 0 w 102"/>
                  <a:gd name="T41" fmla="*/ 95 h 100"/>
                  <a:gd name="T42" fmla="*/ 11 w 102"/>
                  <a:gd name="T43" fmla="*/ 92 h 100"/>
                  <a:gd name="T44" fmla="*/ 15 w 102"/>
                  <a:gd name="T45" fmla="*/ 81 h 100"/>
                  <a:gd name="T46" fmla="*/ 15 w 102"/>
                  <a:gd name="T47" fmla="*/ 12 h 100"/>
                  <a:gd name="T48" fmla="*/ 13 w 102"/>
                  <a:gd name="T49" fmla="*/ 9 h 100"/>
                  <a:gd name="T50" fmla="*/ 7 w 102"/>
                  <a:gd name="T51" fmla="*/ 4 h 100"/>
                  <a:gd name="T52" fmla="*/ 0 w 102"/>
                  <a:gd name="T53" fmla="*/ 3 h 100"/>
                  <a:gd name="T54" fmla="*/ 0 w 102"/>
                  <a:gd name="T55" fmla="*/ 0 h 100"/>
                  <a:gd name="T56" fmla="*/ 35 w 102"/>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2" h="100">
                    <a:moveTo>
                      <a:pt x="35" y="0"/>
                    </a:moveTo>
                    <a:cubicBezTo>
                      <a:pt x="83" y="61"/>
                      <a:pt x="83" y="61"/>
                      <a:pt x="83" y="61"/>
                    </a:cubicBezTo>
                    <a:cubicBezTo>
                      <a:pt x="83" y="19"/>
                      <a:pt x="83" y="19"/>
                      <a:pt x="83" y="19"/>
                    </a:cubicBezTo>
                    <a:cubicBezTo>
                      <a:pt x="83" y="13"/>
                      <a:pt x="82" y="9"/>
                      <a:pt x="81" y="7"/>
                    </a:cubicBezTo>
                    <a:cubicBezTo>
                      <a:pt x="78" y="4"/>
                      <a:pt x="75" y="3"/>
                      <a:pt x="69" y="3"/>
                    </a:cubicBezTo>
                    <a:cubicBezTo>
                      <a:pt x="69" y="0"/>
                      <a:pt x="69" y="0"/>
                      <a:pt x="69" y="0"/>
                    </a:cubicBezTo>
                    <a:cubicBezTo>
                      <a:pt x="102" y="0"/>
                      <a:pt x="102" y="0"/>
                      <a:pt x="102" y="0"/>
                    </a:cubicBezTo>
                    <a:cubicBezTo>
                      <a:pt x="102" y="3"/>
                      <a:pt x="102" y="3"/>
                      <a:pt x="102" y="3"/>
                    </a:cubicBezTo>
                    <a:cubicBezTo>
                      <a:pt x="97" y="3"/>
                      <a:pt x="95" y="4"/>
                      <a:pt x="93" y="5"/>
                    </a:cubicBezTo>
                    <a:cubicBezTo>
                      <a:pt x="92" y="6"/>
                      <a:pt x="91" y="7"/>
                      <a:pt x="90" y="9"/>
                    </a:cubicBezTo>
                    <a:cubicBezTo>
                      <a:pt x="89" y="11"/>
                      <a:pt x="89" y="14"/>
                      <a:pt x="89" y="19"/>
                    </a:cubicBezTo>
                    <a:cubicBezTo>
                      <a:pt x="89" y="100"/>
                      <a:pt x="89" y="100"/>
                      <a:pt x="89" y="100"/>
                    </a:cubicBezTo>
                    <a:cubicBezTo>
                      <a:pt x="86" y="100"/>
                      <a:pt x="86" y="100"/>
                      <a:pt x="86" y="100"/>
                    </a:cubicBezTo>
                    <a:cubicBezTo>
                      <a:pt x="20" y="19"/>
                      <a:pt x="20" y="19"/>
                      <a:pt x="20" y="19"/>
                    </a:cubicBezTo>
                    <a:cubicBezTo>
                      <a:pt x="20" y="81"/>
                      <a:pt x="20" y="81"/>
                      <a:pt x="20" y="81"/>
                    </a:cubicBezTo>
                    <a:cubicBezTo>
                      <a:pt x="20" y="87"/>
                      <a:pt x="21" y="90"/>
                      <a:pt x="24" y="92"/>
                    </a:cubicBezTo>
                    <a:cubicBezTo>
                      <a:pt x="26" y="94"/>
                      <a:pt x="29" y="95"/>
                      <a:pt x="33" y="95"/>
                    </a:cubicBezTo>
                    <a:cubicBezTo>
                      <a:pt x="35" y="95"/>
                      <a:pt x="35" y="95"/>
                      <a:pt x="35" y="95"/>
                    </a:cubicBezTo>
                    <a:cubicBezTo>
                      <a:pt x="35" y="98"/>
                      <a:pt x="35" y="98"/>
                      <a:pt x="35" y="98"/>
                    </a:cubicBezTo>
                    <a:cubicBezTo>
                      <a:pt x="0" y="98"/>
                      <a:pt x="0" y="98"/>
                      <a:pt x="0" y="98"/>
                    </a:cubicBezTo>
                    <a:cubicBezTo>
                      <a:pt x="0" y="95"/>
                      <a:pt x="0" y="95"/>
                      <a:pt x="0" y="95"/>
                    </a:cubicBezTo>
                    <a:cubicBezTo>
                      <a:pt x="6" y="95"/>
                      <a:pt x="9" y="94"/>
                      <a:pt x="11" y="92"/>
                    </a:cubicBezTo>
                    <a:cubicBezTo>
                      <a:pt x="14" y="90"/>
                      <a:pt x="15" y="86"/>
                      <a:pt x="15" y="81"/>
                    </a:cubicBezTo>
                    <a:cubicBezTo>
                      <a:pt x="15" y="12"/>
                      <a:pt x="15" y="12"/>
                      <a:pt x="15" y="12"/>
                    </a:cubicBezTo>
                    <a:cubicBezTo>
                      <a:pt x="13" y="9"/>
                      <a:pt x="13" y="9"/>
                      <a:pt x="13" y="9"/>
                    </a:cubicBezTo>
                    <a:cubicBezTo>
                      <a:pt x="10" y="7"/>
                      <a:pt x="9" y="5"/>
                      <a:pt x="7" y="4"/>
                    </a:cubicBezTo>
                    <a:cubicBezTo>
                      <a:pt x="5"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73"/>
              <p:cNvSpPr/>
              <p:nvPr/>
            </p:nvSpPr>
            <p:spPr bwMode="auto">
              <a:xfrm>
                <a:off x="-3567113" y="3965575"/>
                <a:ext cx="379413" cy="376238"/>
              </a:xfrm>
              <a:custGeom>
                <a:avLst/>
                <a:gdLst>
                  <a:gd name="T0" fmla="*/ 0 w 101"/>
                  <a:gd name="T1" fmla="*/ 0 h 100"/>
                  <a:gd name="T2" fmla="*/ 51 w 101"/>
                  <a:gd name="T3" fmla="*/ 0 h 100"/>
                  <a:gd name="T4" fmla="*/ 51 w 101"/>
                  <a:gd name="T5" fmla="*/ 3 h 100"/>
                  <a:gd name="T6" fmla="*/ 49 w 101"/>
                  <a:gd name="T7" fmla="*/ 3 h 100"/>
                  <a:gd name="T8" fmla="*/ 41 w 101"/>
                  <a:gd name="T9" fmla="*/ 4 h 100"/>
                  <a:gd name="T10" fmla="*/ 38 w 101"/>
                  <a:gd name="T11" fmla="*/ 7 h 100"/>
                  <a:gd name="T12" fmla="*/ 37 w 101"/>
                  <a:gd name="T13" fmla="*/ 18 h 100"/>
                  <a:gd name="T14" fmla="*/ 37 w 101"/>
                  <a:gd name="T15" fmla="*/ 66 h 100"/>
                  <a:gd name="T16" fmla="*/ 39 w 101"/>
                  <a:gd name="T17" fmla="*/ 83 h 100"/>
                  <a:gd name="T18" fmla="*/ 45 w 101"/>
                  <a:gd name="T19" fmla="*/ 90 h 100"/>
                  <a:gd name="T20" fmla="*/ 57 w 101"/>
                  <a:gd name="T21" fmla="*/ 93 h 100"/>
                  <a:gd name="T22" fmla="*/ 70 w 101"/>
                  <a:gd name="T23" fmla="*/ 89 h 100"/>
                  <a:gd name="T24" fmla="*/ 79 w 101"/>
                  <a:gd name="T25" fmla="*/ 80 h 100"/>
                  <a:gd name="T26" fmla="*/ 81 w 101"/>
                  <a:gd name="T27" fmla="*/ 58 h 100"/>
                  <a:gd name="T28" fmla="*/ 81 w 101"/>
                  <a:gd name="T29" fmla="*/ 18 h 100"/>
                  <a:gd name="T30" fmla="*/ 80 w 101"/>
                  <a:gd name="T31" fmla="*/ 8 h 100"/>
                  <a:gd name="T32" fmla="*/ 77 w 101"/>
                  <a:gd name="T33" fmla="*/ 4 h 100"/>
                  <a:gd name="T34" fmla="*/ 67 w 101"/>
                  <a:gd name="T35" fmla="*/ 3 h 100"/>
                  <a:gd name="T36" fmla="*/ 67 w 101"/>
                  <a:gd name="T37" fmla="*/ 0 h 100"/>
                  <a:gd name="T38" fmla="*/ 101 w 101"/>
                  <a:gd name="T39" fmla="*/ 0 h 100"/>
                  <a:gd name="T40" fmla="*/ 101 w 101"/>
                  <a:gd name="T41" fmla="*/ 3 h 100"/>
                  <a:gd name="T42" fmla="*/ 99 w 101"/>
                  <a:gd name="T43" fmla="*/ 3 h 100"/>
                  <a:gd name="T44" fmla="*/ 92 w 101"/>
                  <a:gd name="T45" fmla="*/ 4 h 100"/>
                  <a:gd name="T46" fmla="*/ 88 w 101"/>
                  <a:gd name="T47" fmla="*/ 9 h 100"/>
                  <a:gd name="T48" fmla="*/ 88 w 101"/>
                  <a:gd name="T49" fmla="*/ 18 h 100"/>
                  <a:gd name="T50" fmla="*/ 88 w 101"/>
                  <a:gd name="T51" fmla="*/ 55 h 100"/>
                  <a:gd name="T52" fmla="*/ 85 w 101"/>
                  <a:gd name="T53" fmla="*/ 80 h 100"/>
                  <a:gd name="T54" fmla="*/ 74 w 101"/>
                  <a:gd name="T55" fmla="*/ 94 h 100"/>
                  <a:gd name="T56" fmla="*/ 50 w 101"/>
                  <a:gd name="T57" fmla="*/ 100 h 100"/>
                  <a:gd name="T58" fmla="*/ 30 w 101"/>
                  <a:gd name="T59" fmla="*/ 97 h 100"/>
                  <a:gd name="T60" fmla="*/ 17 w 101"/>
                  <a:gd name="T61" fmla="*/ 85 h 100"/>
                  <a:gd name="T62" fmla="*/ 13 w 101"/>
                  <a:gd name="T63" fmla="*/ 66 h 100"/>
                  <a:gd name="T64" fmla="*/ 13 w 101"/>
                  <a:gd name="T65" fmla="*/ 18 h 100"/>
                  <a:gd name="T66" fmla="*/ 12 w 101"/>
                  <a:gd name="T67" fmla="*/ 7 h 100"/>
                  <a:gd name="T68" fmla="*/ 9 w 101"/>
                  <a:gd name="T69" fmla="*/ 4 h 100"/>
                  <a:gd name="T70" fmla="*/ 0 w 101"/>
                  <a:gd name="T71" fmla="*/ 3 h 100"/>
                  <a:gd name="T72" fmla="*/ 0 w 101"/>
                  <a:gd name="T7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1" h="100">
                    <a:moveTo>
                      <a:pt x="0" y="0"/>
                    </a:moveTo>
                    <a:cubicBezTo>
                      <a:pt x="51" y="0"/>
                      <a:pt x="51" y="0"/>
                      <a:pt x="51" y="0"/>
                    </a:cubicBezTo>
                    <a:cubicBezTo>
                      <a:pt x="51" y="3"/>
                      <a:pt x="51" y="3"/>
                      <a:pt x="51" y="3"/>
                    </a:cubicBezTo>
                    <a:cubicBezTo>
                      <a:pt x="49" y="3"/>
                      <a:pt x="49" y="3"/>
                      <a:pt x="49" y="3"/>
                    </a:cubicBezTo>
                    <a:cubicBezTo>
                      <a:pt x="45" y="3"/>
                      <a:pt x="42" y="3"/>
                      <a:pt x="41" y="4"/>
                    </a:cubicBezTo>
                    <a:cubicBezTo>
                      <a:pt x="39" y="5"/>
                      <a:pt x="38" y="6"/>
                      <a:pt x="38" y="7"/>
                    </a:cubicBezTo>
                    <a:cubicBezTo>
                      <a:pt x="37" y="9"/>
                      <a:pt x="37" y="12"/>
                      <a:pt x="37" y="18"/>
                    </a:cubicBezTo>
                    <a:cubicBezTo>
                      <a:pt x="37" y="66"/>
                      <a:pt x="37" y="66"/>
                      <a:pt x="37" y="66"/>
                    </a:cubicBezTo>
                    <a:cubicBezTo>
                      <a:pt x="37" y="74"/>
                      <a:pt x="37" y="80"/>
                      <a:pt x="39" y="83"/>
                    </a:cubicBezTo>
                    <a:cubicBezTo>
                      <a:pt x="40" y="86"/>
                      <a:pt x="42" y="88"/>
                      <a:pt x="45" y="90"/>
                    </a:cubicBezTo>
                    <a:cubicBezTo>
                      <a:pt x="48" y="92"/>
                      <a:pt x="52" y="93"/>
                      <a:pt x="57" y="93"/>
                    </a:cubicBezTo>
                    <a:cubicBezTo>
                      <a:pt x="62" y="93"/>
                      <a:pt x="67" y="92"/>
                      <a:pt x="70" y="89"/>
                    </a:cubicBezTo>
                    <a:cubicBezTo>
                      <a:pt x="74" y="87"/>
                      <a:pt x="77" y="84"/>
                      <a:pt x="79" y="80"/>
                    </a:cubicBezTo>
                    <a:cubicBezTo>
                      <a:pt x="81" y="75"/>
                      <a:pt x="81" y="68"/>
                      <a:pt x="81" y="58"/>
                    </a:cubicBezTo>
                    <a:cubicBezTo>
                      <a:pt x="81" y="18"/>
                      <a:pt x="81" y="18"/>
                      <a:pt x="81" y="18"/>
                    </a:cubicBezTo>
                    <a:cubicBezTo>
                      <a:pt x="81" y="13"/>
                      <a:pt x="81" y="10"/>
                      <a:pt x="80" y="8"/>
                    </a:cubicBezTo>
                    <a:cubicBezTo>
                      <a:pt x="79" y="6"/>
                      <a:pt x="78" y="5"/>
                      <a:pt x="77" y="4"/>
                    </a:cubicBezTo>
                    <a:cubicBezTo>
                      <a:pt x="74" y="3"/>
                      <a:pt x="71" y="3"/>
                      <a:pt x="67" y="3"/>
                    </a:cubicBezTo>
                    <a:cubicBezTo>
                      <a:pt x="67" y="0"/>
                      <a:pt x="67" y="0"/>
                      <a:pt x="67" y="0"/>
                    </a:cubicBezTo>
                    <a:cubicBezTo>
                      <a:pt x="101" y="0"/>
                      <a:pt x="101" y="0"/>
                      <a:pt x="101" y="0"/>
                    </a:cubicBezTo>
                    <a:cubicBezTo>
                      <a:pt x="101" y="3"/>
                      <a:pt x="101" y="3"/>
                      <a:pt x="101" y="3"/>
                    </a:cubicBezTo>
                    <a:cubicBezTo>
                      <a:pt x="99" y="3"/>
                      <a:pt x="99" y="3"/>
                      <a:pt x="99" y="3"/>
                    </a:cubicBezTo>
                    <a:cubicBezTo>
                      <a:pt x="97" y="3"/>
                      <a:pt x="94" y="3"/>
                      <a:pt x="92" y="4"/>
                    </a:cubicBezTo>
                    <a:cubicBezTo>
                      <a:pt x="91" y="5"/>
                      <a:pt x="89" y="7"/>
                      <a:pt x="88" y="9"/>
                    </a:cubicBezTo>
                    <a:cubicBezTo>
                      <a:pt x="88" y="11"/>
                      <a:pt x="88" y="14"/>
                      <a:pt x="88" y="18"/>
                    </a:cubicBezTo>
                    <a:cubicBezTo>
                      <a:pt x="88" y="55"/>
                      <a:pt x="88" y="55"/>
                      <a:pt x="88" y="55"/>
                    </a:cubicBezTo>
                    <a:cubicBezTo>
                      <a:pt x="88" y="66"/>
                      <a:pt x="87" y="75"/>
                      <a:pt x="85" y="80"/>
                    </a:cubicBezTo>
                    <a:cubicBezTo>
                      <a:pt x="84" y="85"/>
                      <a:pt x="80" y="90"/>
                      <a:pt x="74" y="94"/>
                    </a:cubicBezTo>
                    <a:cubicBezTo>
                      <a:pt x="68" y="98"/>
                      <a:pt x="60" y="100"/>
                      <a:pt x="50" y="100"/>
                    </a:cubicBezTo>
                    <a:cubicBezTo>
                      <a:pt x="42" y="100"/>
                      <a:pt x="35" y="99"/>
                      <a:pt x="30" y="97"/>
                    </a:cubicBezTo>
                    <a:cubicBezTo>
                      <a:pt x="24" y="94"/>
                      <a:pt x="20" y="90"/>
                      <a:pt x="17" y="85"/>
                    </a:cubicBezTo>
                    <a:cubicBezTo>
                      <a:pt x="14" y="80"/>
                      <a:pt x="13" y="74"/>
                      <a:pt x="13" y="66"/>
                    </a:cubicBezTo>
                    <a:cubicBezTo>
                      <a:pt x="13" y="18"/>
                      <a:pt x="13" y="18"/>
                      <a:pt x="13" y="18"/>
                    </a:cubicBezTo>
                    <a:cubicBezTo>
                      <a:pt x="13" y="12"/>
                      <a:pt x="13" y="9"/>
                      <a:pt x="12" y="7"/>
                    </a:cubicBezTo>
                    <a:cubicBezTo>
                      <a:pt x="12" y="6"/>
                      <a:pt x="11" y="5"/>
                      <a:pt x="9" y="4"/>
                    </a:cubicBezTo>
                    <a:cubicBezTo>
                      <a:pt x="7" y="3"/>
                      <a:pt x="5"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74"/>
              <p:cNvSpPr/>
              <p:nvPr/>
            </p:nvSpPr>
            <p:spPr bwMode="auto">
              <a:xfrm>
                <a:off x="-3168650" y="3965575"/>
                <a:ext cx="379413" cy="376238"/>
              </a:xfrm>
              <a:custGeom>
                <a:avLst/>
                <a:gdLst>
                  <a:gd name="T0" fmla="*/ 35 w 101"/>
                  <a:gd name="T1" fmla="*/ 0 h 100"/>
                  <a:gd name="T2" fmla="*/ 83 w 101"/>
                  <a:gd name="T3" fmla="*/ 61 h 100"/>
                  <a:gd name="T4" fmla="*/ 83 w 101"/>
                  <a:gd name="T5" fmla="*/ 19 h 100"/>
                  <a:gd name="T6" fmla="*/ 81 w 101"/>
                  <a:gd name="T7" fmla="*/ 7 h 100"/>
                  <a:gd name="T8" fmla="*/ 69 w 101"/>
                  <a:gd name="T9" fmla="*/ 3 h 100"/>
                  <a:gd name="T10" fmla="*/ 69 w 101"/>
                  <a:gd name="T11" fmla="*/ 0 h 100"/>
                  <a:gd name="T12" fmla="*/ 101 w 101"/>
                  <a:gd name="T13" fmla="*/ 0 h 100"/>
                  <a:gd name="T14" fmla="*/ 101 w 101"/>
                  <a:gd name="T15" fmla="*/ 3 h 100"/>
                  <a:gd name="T16" fmla="*/ 93 w 101"/>
                  <a:gd name="T17" fmla="*/ 5 h 100"/>
                  <a:gd name="T18" fmla="*/ 90 w 101"/>
                  <a:gd name="T19" fmla="*/ 9 h 100"/>
                  <a:gd name="T20" fmla="*/ 88 w 101"/>
                  <a:gd name="T21" fmla="*/ 19 h 100"/>
                  <a:gd name="T22" fmla="*/ 88 w 101"/>
                  <a:gd name="T23" fmla="*/ 100 h 100"/>
                  <a:gd name="T24" fmla="*/ 86 w 101"/>
                  <a:gd name="T25" fmla="*/ 100 h 100"/>
                  <a:gd name="T26" fmla="*/ 20 w 101"/>
                  <a:gd name="T27" fmla="*/ 19 h 100"/>
                  <a:gd name="T28" fmla="*/ 20 w 101"/>
                  <a:gd name="T29" fmla="*/ 81 h 100"/>
                  <a:gd name="T30" fmla="*/ 24 w 101"/>
                  <a:gd name="T31" fmla="*/ 92 h 100"/>
                  <a:gd name="T32" fmla="*/ 32 w 101"/>
                  <a:gd name="T33" fmla="*/ 95 h 100"/>
                  <a:gd name="T34" fmla="*/ 35 w 101"/>
                  <a:gd name="T35" fmla="*/ 95 h 100"/>
                  <a:gd name="T36" fmla="*/ 35 w 101"/>
                  <a:gd name="T37" fmla="*/ 98 h 100"/>
                  <a:gd name="T38" fmla="*/ 0 w 101"/>
                  <a:gd name="T39" fmla="*/ 98 h 100"/>
                  <a:gd name="T40" fmla="*/ 0 w 101"/>
                  <a:gd name="T41" fmla="*/ 95 h 100"/>
                  <a:gd name="T42" fmla="*/ 11 w 101"/>
                  <a:gd name="T43" fmla="*/ 92 h 100"/>
                  <a:gd name="T44" fmla="*/ 14 w 101"/>
                  <a:gd name="T45" fmla="*/ 81 h 100"/>
                  <a:gd name="T46" fmla="*/ 14 w 101"/>
                  <a:gd name="T47" fmla="*/ 12 h 100"/>
                  <a:gd name="T48" fmla="*/ 12 w 101"/>
                  <a:gd name="T49" fmla="*/ 9 h 100"/>
                  <a:gd name="T50" fmla="*/ 7 w 101"/>
                  <a:gd name="T51" fmla="*/ 4 h 100"/>
                  <a:gd name="T52" fmla="*/ 0 w 101"/>
                  <a:gd name="T53" fmla="*/ 3 h 100"/>
                  <a:gd name="T54" fmla="*/ 0 w 101"/>
                  <a:gd name="T55" fmla="*/ 0 h 100"/>
                  <a:gd name="T56" fmla="*/ 35 w 101"/>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1" h="100">
                    <a:moveTo>
                      <a:pt x="35" y="0"/>
                    </a:moveTo>
                    <a:cubicBezTo>
                      <a:pt x="83" y="61"/>
                      <a:pt x="83" y="61"/>
                      <a:pt x="83" y="61"/>
                    </a:cubicBezTo>
                    <a:cubicBezTo>
                      <a:pt x="83" y="19"/>
                      <a:pt x="83" y="19"/>
                      <a:pt x="83" y="19"/>
                    </a:cubicBezTo>
                    <a:cubicBezTo>
                      <a:pt x="83" y="13"/>
                      <a:pt x="82" y="9"/>
                      <a:pt x="81" y="7"/>
                    </a:cubicBezTo>
                    <a:cubicBezTo>
                      <a:pt x="78" y="4"/>
                      <a:pt x="74" y="3"/>
                      <a:pt x="69" y="3"/>
                    </a:cubicBezTo>
                    <a:cubicBezTo>
                      <a:pt x="69" y="0"/>
                      <a:pt x="69" y="0"/>
                      <a:pt x="69" y="0"/>
                    </a:cubicBezTo>
                    <a:cubicBezTo>
                      <a:pt x="101" y="0"/>
                      <a:pt x="101" y="0"/>
                      <a:pt x="101" y="0"/>
                    </a:cubicBezTo>
                    <a:cubicBezTo>
                      <a:pt x="101" y="3"/>
                      <a:pt x="101" y="3"/>
                      <a:pt x="101" y="3"/>
                    </a:cubicBezTo>
                    <a:cubicBezTo>
                      <a:pt x="97" y="3"/>
                      <a:pt x="94" y="4"/>
                      <a:pt x="93" y="5"/>
                    </a:cubicBezTo>
                    <a:cubicBezTo>
                      <a:pt x="92" y="6"/>
                      <a:pt x="90" y="7"/>
                      <a:pt x="90" y="9"/>
                    </a:cubicBezTo>
                    <a:cubicBezTo>
                      <a:pt x="89" y="11"/>
                      <a:pt x="88" y="14"/>
                      <a:pt x="88" y="19"/>
                    </a:cubicBezTo>
                    <a:cubicBezTo>
                      <a:pt x="88" y="100"/>
                      <a:pt x="88" y="100"/>
                      <a:pt x="88" y="100"/>
                    </a:cubicBezTo>
                    <a:cubicBezTo>
                      <a:pt x="86" y="100"/>
                      <a:pt x="86" y="100"/>
                      <a:pt x="86" y="100"/>
                    </a:cubicBezTo>
                    <a:cubicBezTo>
                      <a:pt x="20" y="19"/>
                      <a:pt x="20" y="19"/>
                      <a:pt x="20" y="19"/>
                    </a:cubicBezTo>
                    <a:cubicBezTo>
                      <a:pt x="20" y="81"/>
                      <a:pt x="20" y="81"/>
                      <a:pt x="20" y="81"/>
                    </a:cubicBezTo>
                    <a:cubicBezTo>
                      <a:pt x="20" y="87"/>
                      <a:pt x="21" y="90"/>
                      <a:pt x="24" y="92"/>
                    </a:cubicBezTo>
                    <a:cubicBezTo>
                      <a:pt x="26" y="94"/>
                      <a:pt x="29" y="95"/>
                      <a:pt x="32" y="95"/>
                    </a:cubicBezTo>
                    <a:cubicBezTo>
                      <a:pt x="35" y="95"/>
                      <a:pt x="35" y="95"/>
                      <a:pt x="35" y="95"/>
                    </a:cubicBezTo>
                    <a:cubicBezTo>
                      <a:pt x="35" y="98"/>
                      <a:pt x="35" y="98"/>
                      <a:pt x="35" y="98"/>
                    </a:cubicBezTo>
                    <a:cubicBezTo>
                      <a:pt x="0" y="98"/>
                      <a:pt x="0" y="98"/>
                      <a:pt x="0" y="98"/>
                    </a:cubicBezTo>
                    <a:cubicBezTo>
                      <a:pt x="0" y="95"/>
                      <a:pt x="0" y="95"/>
                      <a:pt x="0" y="95"/>
                    </a:cubicBezTo>
                    <a:cubicBezTo>
                      <a:pt x="5" y="95"/>
                      <a:pt x="9" y="94"/>
                      <a:pt x="11" y="92"/>
                    </a:cubicBezTo>
                    <a:cubicBezTo>
                      <a:pt x="13" y="90"/>
                      <a:pt x="14" y="86"/>
                      <a:pt x="14" y="81"/>
                    </a:cubicBezTo>
                    <a:cubicBezTo>
                      <a:pt x="14" y="12"/>
                      <a:pt x="14" y="12"/>
                      <a:pt x="14" y="12"/>
                    </a:cubicBezTo>
                    <a:cubicBezTo>
                      <a:pt x="12" y="9"/>
                      <a:pt x="12" y="9"/>
                      <a:pt x="12" y="9"/>
                    </a:cubicBezTo>
                    <a:cubicBezTo>
                      <a:pt x="10" y="7"/>
                      <a:pt x="8" y="5"/>
                      <a:pt x="7" y="4"/>
                    </a:cubicBezTo>
                    <a:cubicBezTo>
                      <a:pt x="5"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75"/>
              <p:cNvSpPr/>
              <p:nvPr/>
            </p:nvSpPr>
            <p:spPr bwMode="auto">
              <a:xfrm>
                <a:off x="-2763838" y="3965575"/>
                <a:ext cx="192088" cy="368300"/>
              </a:xfrm>
              <a:custGeom>
                <a:avLst/>
                <a:gdLst>
                  <a:gd name="T0" fmla="*/ 51 w 51"/>
                  <a:gd name="T1" fmla="*/ 95 h 98"/>
                  <a:gd name="T2" fmla="*/ 51 w 51"/>
                  <a:gd name="T3" fmla="*/ 98 h 98"/>
                  <a:gd name="T4" fmla="*/ 0 w 51"/>
                  <a:gd name="T5" fmla="*/ 98 h 98"/>
                  <a:gd name="T6" fmla="*/ 0 w 51"/>
                  <a:gd name="T7" fmla="*/ 95 h 98"/>
                  <a:gd name="T8" fmla="*/ 3 w 51"/>
                  <a:gd name="T9" fmla="*/ 95 h 98"/>
                  <a:gd name="T10" fmla="*/ 10 w 51"/>
                  <a:gd name="T11" fmla="*/ 94 h 98"/>
                  <a:gd name="T12" fmla="*/ 13 w 51"/>
                  <a:gd name="T13" fmla="*/ 90 h 98"/>
                  <a:gd name="T14" fmla="*/ 14 w 51"/>
                  <a:gd name="T15" fmla="*/ 81 h 98"/>
                  <a:gd name="T16" fmla="*/ 14 w 51"/>
                  <a:gd name="T17" fmla="*/ 17 h 98"/>
                  <a:gd name="T18" fmla="*/ 13 w 51"/>
                  <a:gd name="T19" fmla="*/ 7 h 98"/>
                  <a:gd name="T20" fmla="*/ 10 w 51"/>
                  <a:gd name="T21" fmla="*/ 4 h 98"/>
                  <a:gd name="T22" fmla="*/ 3 w 51"/>
                  <a:gd name="T23" fmla="*/ 3 h 98"/>
                  <a:gd name="T24" fmla="*/ 0 w 51"/>
                  <a:gd name="T25" fmla="*/ 3 h 98"/>
                  <a:gd name="T26" fmla="*/ 0 w 51"/>
                  <a:gd name="T27" fmla="*/ 0 h 98"/>
                  <a:gd name="T28" fmla="*/ 51 w 51"/>
                  <a:gd name="T29" fmla="*/ 0 h 98"/>
                  <a:gd name="T30" fmla="*/ 51 w 51"/>
                  <a:gd name="T31" fmla="*/ 3 h 98"/>
                  <a:gd name="T32" fmla="*/ 48 w 51"/>
                  <a:gd name="T33" fmla="*/ 3 h 98"/>
                  <a:gd name="T34" fmla="*/ 41 w 51"/>
                  <a:gd name="T35" fmla="*/ 4 h 98"/>
                  <a:gd name="T36" fmla="*/ 38 w 51"/>
                  <a:gd name="T37" fmla="*/ 8 h 98"/>
                  <a:gd name="T38" fmla="*/ 37 w 51"/>
                  <a:gd name="T39" fmla="*/ 17 h 98"/>
                  <a:gd name="T40" fmla="*/ 37 w 51"/>
                  <a:gd name="T41" fmla="*/ 81 h 98"/>
                  <a:gd name="T42" fmla="*/ 38 w 51"/>
                  <a:gd name="T43" fmla="*/ 91 h 98"/>
                  <a:gd name="T44" fmla="*/ 41 w 51"/>
                  <a:gd name="T45" fmla="*/ 94 h 98"/>
                  <a:gd name="T46" fmla="*/ 48 w 51"/>
                  <a:gd name="T47" fmla="*/ 95 h 98"/>
                  <a:gd name="T48" fmla="*/ 51 w 51"/>
                  <a:gd name="T49" fmla="*/ 9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98">
                    <a:moveTo>
                      <a:pt x="51" y="95"/>
                    </a:moveTo>
                    <a:cubicBezTo>
                      <a:pt x="51" y="98"/>
                      <a:pt x="51" y="98"/>
                      <a:pt x="51" y="98"/>
                    </a:cubicBezTo>
                    <a:cubicBezTo>
                      <a:pt x="0" y="98"/>
                      <a:pt x="0" y="98"/>
                      <a:pt x="0" y="98"/>
                    </a:cubicBezTo>
                    <a:cubicBezTo>
                      <a:pt x="0" y="95"/>
                      <a:pt x="0" y="95"/>
                      <a:pt x="0" y="95"/>
                    </a:cubicBezTo>
                    <a:cubicBezTo>
                      <a:pt x="3" y="95"/>
                      <a:pt x="3" y="95"/>
                      <a:pt x="3" y="95"/>
                    </a:cubicBezTo>
                    <a:cubicBezTo>
                      <a:pt x="6" y="95"/>
                      <a:pt x="8" y="95"/>
                      <a:pt x="10" y="94"/>
                    </a:cubicBezTo>
                    <a:cubicBezTo>
                      <a:pt x="11" y="93"/>
                      <a:pt x="12" y="92"/>
                      <a:pt x="13" y="90"/>
                    </a:cubicBezTo>
                    <a:cubicBezTo>
                      <a:pt x="13" y="89"/>
                      <a:pt x="14" y="86"/>
                      <a:pt x="14" y="81"/>
                    </a:cubicBezTo>
                    <a:cubicBezTo>
                      <a:pt x="14" y="17"/>
                      <a:pt x="14" y="17"/>
                      <a:pt x="14" y="17"/>
                    </a:cubicBezTo>
                    <a:cubicBezTo>
                      <a:pt x="14" y="12"/>
                      <a:pt x="13" y="9"/>
                      <a:pt x="13" y="7"/>
                    </a:cubicBezTo>
                    <a:cubicBezTo>
                      <a:pt x="12" y="6"/>
                      <a:pt x="11" y="5"/>
                      <a:pt x="10" y="4"/>
                    </a:cubicBezTo>
                    <a:cubicBezTo>
                      <a:pt x="8" y="3"/>
                      <a:pt x="6" y="3"/>
                      <a:pt x="3" y="3"/>
                    </a:cubicBezTo>
                    <a:cubicBezTo>
                      <a:pt x="0" y="3"/>
                      <a:pt x="0" y="3"/>
                      <a:pt x="0" y="3"/>
                    </a:cubicBezTo>
                    <a:cubicBezTo>
                      <a:pt x="0" y="0"/>
                      <a:pt x="0" y="0"/>
                      <a:pt x="0" y="0"/>
                    </a:cubicBezTo>
                    <a:cubicBezTo>
                      <a:pt x="51" y="0"/>
                      <a:pt x="51" y="0"/>
                      <a:pt x="51" y="0"/>
                    </a:cubicBezTo>
                    <a:cubicBezTo>
                      <a:pt x="51" y="3"/>
                      <a:pt x="51" y="3"/>
                      <a:pt x="51" y="3"/>
                    </a:cubicBezTo>
                    <a:cubicBezTo>
                      <a:pt x="48" y="3"/>
                      <a:pt x="48" y="3"/>
                      <a:pt x="48" y="3"/>
                    </a:cubicBezTo>
                    <a:cubicBezTo>
                      <a:pt x="45" y="3"/>
                      <a:pt x="43" y="3"/>
                      <a:pt x="41" y="4"/>
                    </a:cubicBezTo>
                    <a:cubicBezTo>
                      <a:pt x="40" y="5"/>
                      <a:pt x="39" y="6"/>
                      <a:pt x="38" y="8"/>
                    </a:cubicBezTo>
                    <a:cubicBezTo>
                      <a:pt x="37" y="9"/>
                      <a:pt x="37" y="12"/>
                      <a:pt x="37" y="17"/>
                    </a:cubicBezTo>
                    <a:cubicBezTo>
                      <a:pt x="37" y="81"/>
                      <a:pt x="37" y="81"/>
                      <a:pt x="37" y="81"/>
                    </a:cubicBezTo>
                    <a:cubicBezTo>
                      <a:pt x="37" y="86"/>
                      <a:pt x="37" y="89"/>
                      <a:pt x="38" y="91"/>
                    </a:cubicBezTo>
                    <a:cubicBezTo>
                      <a:pt x="38" y="92"/>
                      <a:pt x="40" y="93"/>
                      <a:pt x="41" y="94"/>
                    </a:cubicBezTo>
                    <a:cubicBezTo>
                      <a:pt x="43" y="95"/>
                      <a:pt x="45" y="95"/>
                      <a:pt x="48" y="95"/>
                    </a:cubicBezTo>
                    <a:lnTo>
                      <a:pt x="51"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76"/>
              <p:cNvSpPr/>
              <p:nvPr/>
            </p:nvSpPr>
            <p:spPr bwMode="auto">
              <a:xfrm>
                <a:off x="-2552700" y="3965575"/>
                <a:ext cx="390525" cy="376238"/>
              </a:xfrm>
              <a:custGeom>
                <a:avLst/>
                <a:gdLst>
                  <a:gd name="T0" fmla="*/ 104 w 104"/>
                  <a:gd name="T1" fmla="*/ 0 h 100"/>
                  <a:gd name="T2" fmla="*/ 104 w 104"/>
                  <a:gd name="T3" fmla="*/ 3 h 100"/>
                  <a:gd name="T4" fmla="*/ 94 w 104"/>
                  <a:gd name="T5" fmla="*/ 8 h 100"/>
                  <a:gd name="T6" fmla="*/ 85 w 104"/>
                  <a:gd name="T7" fmla="*/ 25 h 100"/>
                  <a:gd name="T8" fmla="*/ 51 w 104"/>
                  <a:gd name="T9" fmla="*/ 100 h 100"/>
                  <a:gd name="T10" fmla="*/ 49 w 104"/>
                  <a:gd name="T11" fmla="*/ 100 h 100"/>
                  <a:gd name="T12" fmla="*/ 15 w 104"/>
                  <a:gd name="T13" fmla="*/ 22 h 100"/>
                  <a:gd name="T14" fmla="*/ 7 w 104"/>
                  <a:gd name="T15" fmla="*/ 6 h 100"/>
                  <a:gd name="T16" fmla="*/ 0 w 104"/>
                  <a:gd name="T17" fmla="*/ 3 h 100"/>
                  <a:gd name="T18" fmla="*/ 0 w 104"/>
                  <a:gd name="T19" fmla="*/ 0 h 100"/>
                  <a:gd name="T20" fmla="*/ 46 w 104"/>
                  <a:gd name="T21" fmla="*/ 0 h 100"/>
                  <a:gd name="T22" fmla="*/ 46 w 104"/>
                  <a:gd name="T23" fmla="*/ 3 h 100"/>
                  <a:gd name="T24" fmla="*/ 45 w 104"/>
                  <a:gd name="T25" fmla="*/ 3 h 100"/>
                  <a:gd name="T26" fmla="*/ 36 w 104"/>
                  <a:gd name="T27" fmla="*/ 4 h 100"/>
                  <a:gd name="T28" fmla="*/ 35 w 104"/>
                  <a:gd name="T29" fmla="*/ 7 h 100"/>
                  <a:gd name="T30" fmla="*/ 35 w 104"/>
                  <a:gd name="T31" fmla="*/ 11 h 100"/>
                  <a:gd name="T32" fmla="*/ 39 w 104"/>
                  <a:gd name="T33" fmla="*/ 20 h 100"/>
                  <a:gd name="T34" fmla="*/ 60 w 104"/>
                  <a:gd name="T35" fmla="*/ 69 h 100"/>
                  <a:gd name="T36" fmla="*/ 79 w 104"/>
                  <a:gd name="T37" fmla="*/ 25 h 100"/>
                  <a:gd name="T38" fmla="*/ 84 w 104"/>
                  <a:gd name="T39" fmla="*/ 15 h 100"/>
                  <a:gd name="T40" fmla="*/ 84 w 104"/>
                  <a:gd name="T41" fmla="*/ 10 h 100"/>
                  <a:gd name="T42" fmla="*/ 83 w 104"/>
                  <a:gd name="T43" fmla="*/ 6 h 100"/>
                  <a:gd name="T44" fmla="*/ 80 w 104"/>
                  <a:gd name="T45" fmla="*/ 4 h 100"/>
                  <a:gd name="T46" fmla="*/ 72 w 104"/>
                  <a:gd name="T47" fmla="*/ 3 h 100"/>
                  <a:gd name="T48" fmla="*/ 72 w 104"/>
                  <a:gd name="T49" fmla="*/ 0 h 100"/>
                  <a:gd name="T50" fmla="*/ 104 w 104"/>
                  <a:gd name="T51"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4" h="100">
                    <a:moveTo>
                      <a:pt x="104" y="0"/>
                    </a:moveTo>
                    <a:cubicBezTo>
                      <a:pt x="104" y="3"/>
                      <a:pt x="104" y="3"/>
                      <a:pt x="104" y="3"/>
                    </a:cubicBezTo>
                    <a:cubicBezTo>
                      <a:pt x="100" y="3"/>
                      <a:pt x="97" y="5"/>
                      <a:pt x="94" y="8"/>
                    </a:cubicBezTo>
                    <a:cubicBezTo>
                      <a:pt x="92" y="11"/>
                      <a:pt x="89" y="16"/>
                      <a:pt x="85" y="25"/>
                    </a:cubicBezTo>
                    <a:cubicBezTo>
                      <a:pt x="51" y="100"/>
                      <a:pt x="51" y="100"/>
                      <a:pt x="51" y="100"/>
                    </a:cubicBezTo>
                    <a:cubicBezTo>
                      <a:pt x="49" y="100"/>
                      <a:pt x="49" y="100"/>
                      <a:pt x="49" y="100"/>
                    </a:cubicBezTo>
                    <a:cubicBezTo>
                      <a:pt x="15" y="22"/>
                      <a:pt x="15" y="22"/>
                      <a:pt x="15" y="22"/>
                    </a:cubicBezTo>
                    <a:cubicBezTo>
                      <a:pt x="11" y="13"/>
                      <a:pt x="9" y="7"/>
                      <a:pt x="7" y="6"/>
                    </a:cubicBezTo>
                    <a:cubicBezTo>
                      <a:pt x="6" y="4"/>
                      <a:pt x="3" y="3"/>
                      <a:pt x="0" y="3"/>
                    </a:cubicBezTo>
                    <a:cubicBezTo>
                      <a:pt x="0" y="0"/>
                      <a:pt x="0" y="0"/>
                      <a:pt x="0" y="0"/>
                    </a:cubicBezTo>
                    <a:cubicBezTo>
                      <a:pt x="46" y="0"/>
                      <a:pt x="46" y="0"/>
                      <a:pt x="46" y="0"/>
                    </a:cubicBezTo>
                    <a:cubicBezTo>
                      <a:pt x="46" y="3"/>
                      <a:pt x="46" y="3"/>
                      <a:pt x="46" y="3"/>
                    </a:cubicBezTo>
                    <a:cubicBezTo>
                      <a:pt x="45" y="3"/>
                      <a:pt x="45" y="3"/>
                      <a:pt x="45" y="3"/>
                    </a:cubicBezTo>
                    <a:cubicBezTo>
                      <a:pt x="41" y="3"/>
                      <a:pt x="38" y="3"/>
                      <a:pt x="36" y="4"/>
                    </a:cubicBezTo>
                    <a:cubicBezTo>
                      <a:pt x="35" y="5"/>
                      <a:pt x="35" y="6"/>
                      <a:pt x="35" y="7"/>
                    </a:cubicBezTo>
                    <a:cubicBezTo>
                      <a:pt x="35" y="8"/>
                      <a:pt x="35" y="9"/>
                      <a:pt x="35" y="11"/>
                    </a:cubicBezTo>
                    <a:cubicBezTo>
                      <a:pt x="36" y="12"/>
                      <a:pt x="37" y="15"/>
                      <a:pt x="39" y="20"/>
                    </a:cubicBezTo>
                    <a:cubicBezTo>
                      <a:pt x="60" y="69"/>
                      <a:pt x="60" y="69"/>
                      <a:pt x="60" y="69"/>
                    </a:cubicBezTo>
                    <a:cubicBezTo>
                      <a:pt x="79" y="25"/>
                      <a:pt x="79" y="25"/>
                      <a:pt x="79" y="25"/>
                    </a:cubicBezTo>
                    <a:cubicBezTo>
                      <a:pt x="82" y="20"/>
                      <a:pt x="83" y="17"/>
                      <a:pt x="84" y="15"/>
                    </a:cubicBezTo>
                    <a:cubicBezTo>
                      <a:pt x="84" y="13"/>
                      <a:pt x="84" y="12"/>
                      <a:pt x="84" y="10"/>
                    </a:cubicBezTo>
                    <a:cubicBezTo>
                      <a:pt x="84" y="9"/>
                      <a:pt x="84" y="8"/>
                      <a:pt x="83" y="6"/>
                    </a:cubicBezTo>
                    <a:cubicBezTo>
                      <a:pt x="82" y="5"/>
                      <a:pt x="81" y="5"/>
                      <a:pt x="80" y="4"/>
                    </a:cubicBezTo>
                    <a:cubicBezTo>
                      <a:pt x="78" y="3"/>
                      <a:pt x="75" y="3"/>
                      <a:pt x="72" y="3"/>
                    </a:cubicBezTo>
                    <a:cubicBezTo>
                      <a:pt x="72" y="0"/>
                      <a:pt x="72" y="0"/>
                      <a:pt x="72" y="0"/>
                    </a:cubicBezTo>
                    <a:lnTo>
                      <a:pt x="10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77"/>
              <p:cNvSpPr/>
              <p:nvPr/>
            </p:nvSpPr>
            <p:spPr bwMode="auto">
              <a:xfrm>
                <a:off x="-2147888" y="3965575"/>
                <a:ext cx="334963" cy="368300"/>
              </a:xfrm>
              <a:custGeom>
                <a:avLst/>
                <a:gdLst>
                  <a:gd name="T0" fmla="*/ 38 w 89"/>
                  <a:gd name="T1" fmla="*/ 6 h 98"/>
                  <a:gd name="T2" fmla="*/ 38 w 89"/>
                  <a:gd name="T3" fmla="*/ 46 h 98"/>
                  <a:gd name="T4" fmla="*/ 40 w 89"/>
                  <a:gd name="T5" fmla="*/ 46 h 98"/>
                  <a:gd name="T6" fmla="*/ 53 w 89"/>
                  <a:gd name="T7" fmla="*/ 40 h 98"/>
                  <a:gd name="T8" fmla="*/ 58 w 89"/>
                  <a:gd name="T9" fmla="*/ 22 h 98"/>
                  <a:gd name="T10" fmla="*/ 61 w 89"/>
                  <a:gd name="T11" fmla="*/ 22 h 98"/>
                  <a:gd name="T12" fmla="*/ 61 w 89"/>
                  <a:gd name="T13" fmla="*/ 74 h 98"/>
                  <a:gd name="T14" fmla="*/ 58 w 89"/>
                  <a:gd name="T15" fmla="*/ 74 h 98"/>
                  <a:gd name="T16" fmla="*/ 55 w 89"/>
                  <a:gd name="T17" fmla="*/ 60 h 98"/>
                  <a:gd name="T18" fmla="*/ 48 w 89"/>
                  <a:gd name="T19" fmla="*/ 53 h 98"/>
                  <a:gd name="T20" fmla="*/ 38 w 89"/>
                  <a:gd name="T21" fmla="*/ 51 h 98"/>
                  <a:gd name="T22" fmla="*/ 38 w 89"/>
                  <a:gd name="T23" fmla="*/ 79 h 98"/>
                  <a:gd name="T24" fmla="*/ 38 w 89"/>
                  <a:gd name="T25" fmla="*/ 88 h 98"/>
                  <a:gd name="T26" fmla="*/ 41 w 89"/>
                  <a:gd name="T27" fmla="*/ 91 h 98"/>
                  <a:gd name="T28" fmla="*/ 47 w 89"/>
                  <a:gd name="T29" fmla="*/ 93 h 98"/>
                  <a:gd name="T30" fmla="*/ 53 w 89"/>
                  <a:gd name="T31" fmla="*/ 93 h 98"/>
                  <a:gd name="T32" fmla="*/ 75 w 89"/>
                  <a:gd name="T33" fmla="*/ 86 h 98"/>
                  <a:gd name="T34" fmla="*/ 87 w 89"/>
                  <a:gd name="T35" fmla="*/ 67 h 98"/>
                  <a:gd name="T36" fmla="*/ 89 w 89"/>
                  <a:gd name="T37" fmla="*/ 67 h 98"/>
                  <a:gd name="T38" fmla="*/ 85 w 89"/>
                  <a:gd name="T39" fmla="*/ 98 h 98"/>
                  <a:gd name="T40" fmla="*/ 0 w 89"/>
                  <a:gd name="T41" fmla="*/ 98 h 98"/>
                  <a:gd name="T42" fmla="*/ 0 w 89"/>
                  <a:gd name="T43" fmla="*/ 95 h 98"/>
                  <a:gd name="T44" fmla="*/ 3 w 89"/>
                  <a:gd name="T45" fmla="*/ 95 h 98"/>
                  <a:gd name="T46" fmla="*/ 10 w 89"/>
                  <a:gd name="T47" fmla="*/ 94 h 98"/>
                  <a:gd name="T48" fmla="*/ 13 w 89"/>
                  <a:gd name="T49" fmla="*/ 90 h 98"/>
                  <a:gd name="T50" fmla="*/ 14 w 89"/>
                  <a:gd name="T51" fmla="*/ 81 h 98"/>
                  <a:gd name="T52" fmla="*/ 14 w 89"/>
                  <a:gd name="T53" fmla="*/ 17 h 98"/>
                  <a:gd name="T54" fmla="*/ 14 w 89"/>
                  <a:gd name="T55" fmla="*/ 9 h 98"/>
                  <a:gd name="T56" fmla="*/ 11 w 89"/>
                  <a:gd name="T57" fmla="*/ 5 h 98"/>
                  <a:gd name="T58" fmla="*/ 3 w 89"/>
                  <a:gd name="T59" fmla="*/ 3 h 98"/>
                  <a:gd name="T60" fmla="*/ 0 w 89"/>
                  <a:gd name="T61" fmla="*/ 3 h 98"/>
                  <a:gd name="T62" fmla="*/ 0 w 89"/>
                  <a:gd name="T63" fmla="*/ 0 h 98"/>
                  <a:gd name="T64" fmla="*/ 82 w 89"/>
                  <a:gd name="T65" fmla="*/ 0 h 98"/>
                  <a:gd name="T66" fmla="*/ 82 w 89"/>
                  <a:gd name="T67" fmla="*/ 29 h 98"/>
                  <a:gd name="T68" fmla="*/ 79 w 89"/>
                  <a:gd name="T69" fmla="*/ 29 h 98"/>
                  <a:gd name="T70" fmla="*/ 74 w 89"/>
                  <a:gd name="T71" fmla="*/ 14 h 98"/>
                  <a:gd name="T72" fmla="*/ 63 w 89"/>
                  <a:gd name="T73" fmla="*/ 7 h 98"/>
                  <a:gd name="T74" fmla="*/ 48 w 89"/>
                  <a:gd name="T75" fmla="*/ 6 h 98"/>
                  <a:gd name="T76" fmla="*/ 38 w 89"/>
                  <a:gd name="T77"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9" h="98">
                    <a:moveTo>
                      <a:pt x="38" y="6"/>
                    </a:moveTo>
                    <a:cubicBezTo>
                      <a:pt x="38" y="46"/>
                      <a:pt x="38" y="46"/>
                      <a:pt x="38" y="46"/>
                    </a:cubicBezTo>
                    <a:cubicBezTo>
                      <a:pt x="40" y="46"/>
                      <a:pt x="40" y="46"/>
                      <a:pt x="40" y="46"/>
                    </a:cubicBezTo>
                    <a:cubicBezTo>
                      <a:pt x="46" y="46"/>
                      <a:pt x="50" y="44"/>
                      <a:pt x="53" y="40"/>
                    </a:cubicBezTo>
                    <a:cubicBezTo>
                      <a:pt x="56" y="36"/>
                      <a:pt x="58" y="30"/>
                      <a:pt x="58" y="22"/>
                    </a:cubicBezTo>
                    <a:cubicBezTo>
                      <a:pt x="61" y="22"/>
                      <a:pt x="61" y="22"/>
                      <a:pt x="61" y="22"/>
                    </a:cubicBezTo>
                    <a:cubicBezTo>
                      <a:pt x="61" y="74"/>
                      <a:pt x="61" y="74"/>
                      <a:pt x="61" y="74"/>
                    </a:cubicBezTo>
                    <a:cubicBezTo>
                      <a:pt x="58" y="74"/>
                      <a:pt x="58" y="74"/>
                      <a:pt x="58" y="74"/>
                    </a:cubicBezTo>
                    <a:cubicBezTo>
                      <a:pt x="58" y="68"/>
                      <a:pt x="57" y="64"/>
                      <a:pt x="55" y="60"/>
                    </a:cubicBezTo>
                    <a:cubicBezTo>
                      <a:pt x="53" y="56"/>
                      <a:pt x="51" y="54"/>
                      <a:pt x="48" y="53"/>
                    </a:cubicBezTo>
                    <a:cubicBezTo>
                      <a:pt x="46" y="52"/>
                      <a:pt x="42" y="51"/>
                      <a:pt x="38" y="51"/>
                    </a:cubicBezTo>
                    <a:cubicBezTo>
                      <a:pt x="38" y="79"/>
                      <a:pt x="38" y="79"/>
                      <a:pt x="38" y="79"/>
                    </a:cubicBezTo>
                    <a:cubicBezTo>
                      <a:pt x="38" y="84"/>
                      <a:pt x="38" y="87"/>
                      <a:pt x="38" y="88"/>
                    </a:cubicBezTo>
                    <a:cubicBezTo>
                      <a:pt x="39" y="90"/>
                      <a:pt x="40" y="91"/>
                      <a:pt x="41" y="91"/>
                    </a:cubicBezTo>
                    <a:cubicBezTo>
                      <a:pt x="42" y="92"/>
                      <a:pt x="44" y="93"/>
                      <a:pt x="47" y="93"/>
                    </a:cubicBezTo>
                    <a:cubicBezTo>
                      <a:pt x="53" y="93"/>
                      <a:pt x="53" y="93"/>
                      <a:pt x="53" y="93"/>
                    </a:cubicBezTo>
                    <a:cubicBezTo>
                      <a:pt x="62" y="93"/>
                      <a:pt x="69" y="90"/>
                      <a:pt x="75" y="86"/>
                    </a:cubicBezTo>
                    <a:cubicBezTo>
                      <a:pt x="80" y="82"/>
                      <a:pt x="84" y="76"/>
                      <a:pt x="87" y="67"/>
                    </a:cubicBezTo>
                    <a:cubicBezTo>
                      <a:pt x="89" y="67"/>
                      <a:pt x="89" y="67"/>
                      <a:pt x="89" y="67"/>
                    </a:cubicBezTo>
                    <a:cubicBezTo>
                      <a:pt x="85" y="98"/>
                      <a:pt x="85" y="98"/>
                      <a:pt x="85" y="98"/>
                    </a:cubicBezTo>
                    <a:cubicBezTo>
                      <a:pt x="0" y="98"/>
                      <a:pt x="0" y="98"/>
                      <a:pt x="0" y="98"/>
                    </a:cubicBezTo>
                    <a:cubicBezTo>
                      <a:pt x="0" y="95"/>
                      <a:pt x="0" y="95"/>
                      <a:pt x="0" y="95"/>
                    </a:cubicBezTo>
                    <a:cubicBezTo>
                      <a:pt x="3" y="95"/>
                      <a:pt x="3" y="95"/>
                      <a:pt x="3" y="95"/>
                    </a:cubicBezTo>
                    <a:cubicBezTo>
                      <a:pt x="6" y="95"/>
                      <a:pt x="9" y="95"/>
                      <a:pt x="10" y="94"/>
                    </a:cubicBezTo>
                    <a:cubicBezTo>
                      <a:pt x="12" y="93"/>
                      <a:pt x="13" y="92"/>
                      <a:pt x="13" y="90"/>
                    </a:cubicBezTo>
                    <a:cubicBezTo>
                      <a:pt x="14" y="89"/>
                      <a:pt x="14" y="86"/>
                      <a:pt x="14" y="81"/>
                    </a:cubicBezTo>
                    <a:cubicBezTo>
                      <a:pt x="14" y="17"/>
                      <a:pt x="14" y="17"/>
                      <a:pt x="14" y="17"/>
                    </a:cubicBezTo>
                    <a:cubicBezTo>
                      <a:pt x="14" y="12"/>
                      <a:pt x="14" y="10"/>
                      <a:pt x="14" y="9"/>
                    </a:cubicBezTo>
                    <a:cubicBezTo>
                      <a:pt x="13" y="7"/>
                      <a:pt x="12" y="6"/>
                      <a:pt x="11" y="5"/>
                    </a:cubicBezTo>
                    <a:cubicBezTo>
                      <a:pt x="9" y="3"/>
                      <a:pt x="7" y="3"/>
                      <a:pt x="3" y="3"/>
                    </a:cubicBezTo>
                    <a:cubicBezTo>
                      <a:pt x="0" y="3"/>
                      <a:pt x="0" y="3"/>
                      <a:pt x="0" y="3"/>
                    </a:cubicBezTo>
                    <a:cubicBezTo>
                      <a:pt x="0" y="0"/>
                      <a:pt x="0" y="0"/>
                      <a:pt x="0" y="0"/>
                    </a:cubicBezTo>
                    <a:cubicBezTo>
                      <a:pt x="82" y="0"/>
                      <a:pt x="82" y="0"/>
                      <a:pt x="82" y="0"/>
                    </a:cubicBezTo>
                    <a:cubicBezTo>
                      <a:pt x="82" y="29"/>
                      <a:pt x="82" y="29"/>
                      <a:pt x="82" y="29"/>
                    </a:cubicBezTo>
                    <a:cubicBezTo>
                      <a:pt x="79" y="29"/>
                      <a:pt x="79" y="29"/>
                      <a:pt x="79" y="29"/>
                    </a:cubicBezTo>
                    <a:cubicBezTo>
                      <a:pt x="78" y="22"/>
                      <a:pt x="76" y="17"/>
                      <a:pt x="74" y="14"/>
                    </a:cubicBezTo>
                    <a:cubicBezTo>
                      <a:pt x="71" y="11"/>
                      <a:pt x="67" y="8"/>
                      <a:pt x="63" y="7"/>
                    </a:cubicBezTo>
                    <a:cubicBezTo>
                      <a:pt x="60" y="6"/>
                      <a:pt x="55" y="6"/>
                      <a:pt x="48" y="6"/>
                    </a:cubicBezTo>
                    <a:lnTo>
                      <a:pt x="38"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78"/>
              <p:cNvSpPr>
                <a:spLocks noEditPoints="1"/>
              </p:cNvSpPr>
              <p:nvPr/>
            </p:nvSpPr>
            <p:spPr bwMode="auto">
              <a:xfrm>
                <a:off x="-1776413" y="3965575"/>
                <a:ext cx="395288" cy="368300"/>
              </a:xfrm>
              <a:custGeom>
                <a:avLst/>
                <a:gdLst>
                  <a:gd name="T0" fmla="*/ 36 w 105"/>
                  <a:gd name="T1" fmla="*/ 53 h 98"/>
                  <a:gd name="T2" fmla="*/ 36 w 105"/>
                  <a:gd name="T3" fmla="*/ 81 h 98"/>
                  <a:gd name="T4" fmla="*/ 37 w 105"/>
                  <a:gd name="T5" fmla="*/ 91 h 98"/>
                  <a:gd name="T6" fmla="*/ 41 w 105"/>
                  <a:gd name="T7" fmla="*/ 94 h 98"/>
                  <a:gd name="T8" fmla="*/ 50 w 105"/>
                  <a:gd name="T9" fmla="*/ 95 h 98"/>
                  <a:gd name="T10" fmla="*/ 50 w 105"/>
                  <a:gd name="T11" fmla="*/ 98 h 98"/>
                  <a:gd name="T12" fmla="*/ 0 w 105"/>
                  <a:gd name="T13" fmla="*/ 98 h 98"/>
                  <a:gd name="T14" fmla="*/ 0 w 105"/>
                  <a:gd name="T15" fmla="*/ 95 h 98"/>
                  <a:gd name="T16" fmla="*/ 9 w 105"/>
                  <a:gd name="T17" fmla="*/ 94 h 98"/>
                  <a:gd name="T18" fmla="*/ 12 w 105"/>
                  <a:gd name="T19" fmla="*/ 91 h 98"/>
                  <a:gd name="T20" fmla="*/ 13 w 105"/>
                  <a:gd name="T21" fmla="*/ 81 h 98"/>
                  <a:gd name="T22" fmla="*/ 13 w 105"/>
                  <a:gd name="T23" fmla="*/ 17 h 98"/>
                  <a:gd name="T24" fmla="*/ 12 w 105"/>
                  <a:gd name="T25" fmla="*/ 7 h 98"/>
                  <a:gd name="T26" fmla="*/ 9 w 105"/>
                  <a:gd name="T27" fmla="*/ 4 h 98"/>
                  <a:gd name="T28" fmla="*/ 0 w 105"/>
                  <a:gd name="T29" fmla="*/ 3 h 98"/>
                  <a:gd name="T30" fmla="*/ 0 w 105"/>
                  <a:gd name="T31" fmla="*/ 0 h 98"/>
                  <a:gd name="T32" fmla="*/ 45 w 105"/>
                  <a:gd name="T33" fmla="*/ 0 h 98"/>
                  <a:gd name="T34" fmla="*/ 71 w 105"/>
                  <a:gd name="T35" fmla="*/ 3 h 98"/>
                  <a:gd name="T36" fmla="*/ 85 w 105"/>
                  <a:gd name="T37" fmla="*/ 12 h 98"/>
                  <a:gd name="T38" fmla="*/ 90 w 105"/>
                  <a:gd name="T39" fmla="*/ 27 h 98"/>
                  <a:gd name="T40" fmla="*/ 82 w 105"/>
                  <a:gd name="T41" fmla="*/ 45 h 98"/>
                  <a:gd name="T42" fmla="*/ 68 w 105"/>
                  <a:gd name="T43" fmla="*/ 52 h 98"/>
                  <a:gd name="T44" fmla="*/ 92 w 105"/>
                  <a:gd name="T45" fmla="*/ 85 h 98"/>
                  <a:gd name="T46" fmla="*/ 98 w 105"/>
                  <a:gd name="T47" fmla="*/ 93 h 98"/>
                  <a:gd name="T48" fmla="*/ 105 w 105"/>
                  <a:gd name="T49" fmla="*/ 95 h 98"/>
                  <a:gd name="T50" fmla="*/ 105 w 105"/>
                  <a:gd name="T51" fmla="*/ 98 h 98"/>
                  <a:gd name="T52" fmla="*/ 74 w 105"/>
                  <a:gd name="T53" fmla="*/ 98 h 98"/>
                  <a:gd name="T54" fmla="*/ 43 w 105"/>
                  <a:gd name="T55" fmla="*/ 53 h 98"/>
                  <a:gd name="T56" fmla="*/ 36 w 105"/>
                  <a:gd name="T57" fmla="*/ 53 h 98"/>
                  <a:gd name="T58" fmla="*/ 36 w 105"/>
                  <a:gd name="T59" fmla="*/ 5 h 98"/>
                  <a:gd name="T60" fmla="*/ 36 w 105"/>
                  <a:gd name="T61" fmla="*/ 48 h 98"/>
                  <a:gd name="T62" fmla="*/ 40 w 105"/>
                  <a:gd name="T63" fmla="*/ 48 h 98"/>
                  <a:gd name="T64" fmla="*/ 55 w 105"/>
                  <a:gd name="T65" fmla="*/ 46 h 98"/>
                  <a:gd name="T66" fmla="*/ 63 w 105"/>
                  <a:gd name="T67" fmla="*/ 40 h 98"/>
                  <a:gd name="T68" fmla="*/ 66 w 105"/>
                  <a:gd name="T69" fmla="*/ 27 h 98"/>
                  <a:gd name="T70" fmla="*/ 61 w 105"/>
                  <a:gd name="T71" fmla="*/ 11 h 98"/>
                  <a:gd name="T72" fmla="*/ 44 w 105"/>
                  <a:gd name="T73" fmla="*/ 5 h 98"/>
                  <a:gd name="T74" fmla="*/ 36 w 105"/>
                  <a:gd name="T75" fmla="*/ 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98">
                    <a:moveTo>
                      <a:pt x="36" y="53"/>
                    </a:moveTo>
                    <a:cubicBezTo>
                      <a:pt x="36" y="81"/>
                      <a:pt x="36" y="81"/>
                      <a:pt x="36" y="81"/>
                    </a:cubicBezTo>
                    <a:cubicBezTo>
                      <a:pt x="36" y="86"/>
                      <a:pt x="37" y="89"/>
                      <a:pt x="37" y="91"/>
                    </a:cubicBezTo>
                    <a:cubicBezTo>
                      <a:pt x="38" y="92"/>
                      <a:pt x="39" y="93"/>
                      <a:pt x="41" y="94"/>
                    </a:cubicBezTo>
                    <a:cubicBezTo>
                      <a:pt x="42" y="95"/>
                      <a:pt x="45" y="95"/>
                      <a:pt x="50" y="95"/>
                    </a:cubicBezTo>
                    <a:cubicBezTo>
                      <a:pt x="50" y="98"/>
                      <a:pt x="50" y="98"/>
                      <a:pt x="50" y="98"/>
                    </a:cubicBezTo>
                    <a:cubicBezTo>
                      <a:pt x="0" y="98"/>
                      <a:pt x="0" y="98"/>
                      <a:pt x="0" y="98"/>
                    </a:cubicBezTo>
                    <a:cubicBezTo>
                      <a:pt x="0" y="95"/>
                      <a:pt x="0" y="95"/>
                      <a:pt x="0" y="95"/>
                    </a:cubicBezTo>
                    <a:cubicBezTo>
                      <a:pt x="4" y="95"/>
                      <a:pt x="7" y="95"/>
                      <a:pt x="9" y="94"/>
                    </a:cubicBezTo>
                    <a:cubicBezTo>
                      <a:pt x="11" y="93"/>
                      <a:pt x="12" y="92"/>
                      <a:pt x="12" y="91"/>
                    </a:cubicBezTo>
                    <a:cubicBezTo>
                      <a:pt x="13" y="89"/>
                      <a:pt x="13" y="86"/>
                      <a:pt x="13" y="81"/>
                    </a:cubicBezTo>
                    <a:cubicBezTo>
                      <a:pt x="13" y="17"/>
                      <a:pt x="13" y="17"/>
                      <a:pt x="13" y="17"/>
                    </a:cubicBezTo>
                    <a:cubicBezTo>
                      <a:pt x="13" y="12"/>
                      <a:pt x="13" y="9"/>
                      <a:pt x="12" y="7"/>
                    </a:cubicBezTo>
                    <a:cubicBezTo>
                      <a:pt x="12" y="6"/>
                      <a:pt x="11" y="5"/>
                      <a:pt x="9" y="4"/>
                    </a:cubicBezTo>
                    <a:cubicBezTo>
                      <a:pt x="7" y="3"/>
                      <a:pt x="4" y="3"/>
                      <a:pt x="0" y="3"/>
                    </a:cubicBezTo>
                    <a:cubicBezTo>
                      <a:pt x="0" y="0"/>
                      <a:pt x="0" y="0"/>
                      <a:pt x="0" y="0"/>
                    </a:cubicBezTo>
                    <a:cubicBezTo>
                      <a:pt x="45" y="0"/>
                      <a:pt x="45" y="0"/>
                      <a:pt x="45" y="0"/>
                    </a:cubicBezTo>
                    <a:cubicBezTo>
                      <a:pt x="57" y="0"/>
                      <a:pt x="66" y="1"/>
                      <a:pt x="71" y="3"/>
                    </a:cubicBezTo>
                    <a:cubicBezTo>
                      <a:pt x="77" y="4"/>
                      <a:pt x="81" y="7"/>
                      <a:pt x="85" y="12"/>
                    </a:cubicBezTo>
                    <a:cubicBezTo>
                      <a:pt x="88" y="16"/>
                      <a:pt x="90" y="21"/>
                      <a:pt x="90" y="27"/>
                    </a:cubicBezTo>
                    <a:cubicBezTo>
                      <a:pt x="90" y="34"/>
                      <a:pt x="87" y="40"/>
                      <a:pt x="82" y="45"/>
                    </a:cubicBezTo>
                    <a:cubicBezTo>
                      <a:pt x="79" y="48"/>
                      <a:pt x="74" y="50"/>
                      <a:pt x="68" y="52"/>
                    </a:cubicBezTo>
                    <a:cubicBezTo>
                      <a:pt x="92" y="85"/>
                      <a:pt x="92" y="85"/>
                      <a:pt x="92" y="85"/>
                    </a:cubicBezTo>
                    <a:cubicBezTo>
                      <a:pt x="95" y="89"/>
                      <a:pt x="97" y="92"/>
                      <a:pt x="98" y="93"/>
                    </a:cubicBezTo>
                    <a:cubicBezTo>
                      <a:pt x="100" y="94"/>
                      <a:pt x="103" y="95"/>
                      <a:pt x="105" y="95"/>
                    </a:cubicBezTo>
                    <a:cubicBezTo>
                      <a:pt x="105" y="98"/>
                      <a:pt x="105" y="98"/>
                      <a:pt x="105" y="98"/>
                    </a:cubicBezTo>
                    <a:cubicBezTo>
                      <a:pt x="74" y="98"/>
                      <a:pt x="74" y="98"/>
                      <a:pt x="74" y="98"/>
                    </a:cubicBezTo>
                    <a:cubicBezTo>
                      <a:pt x="43" y="53"/>
                      <a:pt x="43" y="53"/>
                      <a:pt x="43" y="53"/>
                    </a:cubicBezTo>
                    <a:lnTo>
                      <a:pt x="36" y="53"/>
                    </a:lnTo>
                    <a:close/>
                    <a:moveTo>
                      <a:pt x="36" y="5"/>
                    </a:moveTo>
                    <a:cubicBezTo>
                      <a:pt x="36" y="48"/>
                      <a:pt x="36" y="48"/>
                      <a:pt x="36" y="48"/>
                    </a:cubicBezTo>
                    <a:cubicBezTo>
                      <a:pt x="40" y="48"/>
                      <a:pt x="40" y="48"/>
                      <a:pt x="40" y="48"/>
                    </a:cubicBezTo>
                    <a:cubicBezTo>
                      <a:pt x="47" y="48"/>
                      <a:pt x="52" y="48"/>
                      <a:pt x="55" y="46"/>
                    </a:cubicBezTo>
                    <a:cubicBezTo>
                      <a:pt x="59" y="45"/>
                      <a:pt x="61" y="43"/>
                      <a:pt x="63" y="40"/>
                    </a:cubicBezTo>
                    <a:cubicBezTo>
                      <a:pt x="65" y="37"/>
                      <a:pt x="66" y="32"/>
                      <a:pt x="66" y="27"/>
                    </a:cubicBezTo>
                    <a:cubicBezTo>
                      <a:pt x="66" y="20"/>
                      <a:pt x="64" y="14"/>
                      <a:pt x="61" y="11"/>
                    </a:cubicBezTo>
                    <a:cubicBezTo>
                      <a:pt x="57" y="7"/>
                      <a:pt x="52" y="5"/>
                      <a:pt x="44" y="5"/>
                    </a:cubicBezTo>
                    <a:lnTo>
                      <a:pt x="36"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79"/>
              <p:cNvSpPr/>
              <p:nvPr/>
            </p:nvSpPr>
            <p:spPr bwMode="auto">
              <a:xfrm>
                <a:off x="-1358900" y="3957638"/>
                <a:ext cx="258763" cy="384175"/>
              </a:xfrm>
              <a:custGeom>
                <a:avLst/>
                <a:gdLst>
                  <a:gd name="T0" fmla="*/ 62 w 69"/>
                  <a:gd name="T1" fmla="*/ 0 h 102"/>
                  <a:gd name="T2" fmla="*/ 63 w 69"/>
                  <a:gd name="T3" fmla="*/ 32 h 102"/>
                  <a:gd name="T4" fmla="*/ 60 w 69"/>
                  <a:gd name="T5" fmla="*/ 32 h 102"/>
                  <a:gd name="T6" fmla="*/ 50 w 69"/>
                  <a:gd name="T7" fmla="*/ 13 h 102"/>
                  <a:gd name="T8" fmla="*/ 32 w 69"/>
                  <a:gd name="T9" fmla="*/ 5 h 102"/>
                  <a:gd name="T10" fmla="*/ 20 w 69"/>
                  <a:gd name="T11" fmla="*/ 9 h 102"/>
                  <a:gd name="T12" fmla="*/ 16 w 69"/>
                  <a:gd name="T13" fmla="*/ 18 h 102"/>
                  <a:gd name="T14" fmla="*/ 18 w 69"/>
                  <a:gd name="T15" fmla="*/ 24 h 102"/>
                  <a:gd name="T16" fmla="*/ 24 w 69"/>
                  <a:gd name="T17" fmla="*/ 31 h 102"/>
                  <a:gd name="T18" fmla="*/ 40 w 69"/>
                  <a:gd name="T19" fmla="*/ 39 h 102"/>
                  <a:gd name="T20" fmla="*/ 63 w 69"/>
                  <a:gd name="T21" fmla="*/ 55 h 102"/>
                  <a:gd name="T22" fmla="*/ 69 w 69"/>
                  <a:gd name="T23" fmla="*/ 72 h 102"/>
                  <a:gd name="T24" fmla="*/ 60 w 69"/>
                  <a:gd name="T25" fmla="*/ 93 h 102"/>
                  <a:gd name="T26" fmla="*/ 35 w 69"/>
                  <a:gd name="T27" fmla="*/ 102 h 102"/>
                  <a:gd name="T28" fmla="*/ 27 w 69"/>
                  <a:gd name="T29" fmla="*/ 101 h 102"/>
                  <a:gd name="T30" fmla="*/ 16 w 69"/>
                  <a:gd name="T31" fmla="*/ 98 h 102"/>
                  <a:gd name="T32" fmla="*/ 11 w 69"/>
                  <a:gd name="T33" fmla="*/ 96 h 102"/>
                  <a:gd name="T34" fmla="*/ 7 w 69"/>
                  <a:gd name="T35" fmla="*/ 98 h 102"/>
                  <a:gd name="T36" fmla="*/ 3 w 69"/>
                  <a:gd name="T37" fmla="*/ 102 h 102"/>
                  <a:gd name="T38" fmla="*/ 0 w 69"/>
                  <a:gd name="T39" fmla="*/ 102 h 102"/>
                  <a:gd name="T40" fmla="*/ 0 w 69"/>
                  <a:gd name="T41" fmla="*/ 65 h 102"/>
                  <a:gd name="T42" fmla="*/ 3 w 69"/>
                  <a:gd name="T43" fmla="*/ 65 h 102"/>
                  <a:gd name="T44" fmla="*/ 15 w 69"/>
                  <a:gd name="T45" fmla="*/ 89 h 102"/>
                  <a:gd name="T46" fmla="*/ 35 w 69"/>
                  <a:gd name="T47" fmla="*/ 97 h 102"/>
                  <a:gd name="T48" fmla="*/ 48 w 69"/>
                  <a:gd name="T49" fmla="*/ 93 h 102"/>
                  <a:gd name="T50" fmla="*/ 53 w 69"/>
                  <a:gd name="T51" fmla="*/ 83 h 102"/>
                  <a:gd name="T52" fmla="*/ 51 w 69"/>
                  <a:gd name="T53" fmla="*/ 76 h 102"/>
                  <a:gd name="T54" fmla="*/ 45 w 69"/>
                  <a:gd name="T55" fmla="*/ 70 h 102"/>
                  <a:gd name="T56" fmla="*/ 32 w 69"/>
                  <a:gd name="T57" fmla="*/ 62 h 102"/>
                  <a:gd name="T58" fmla="*/ 13 w 69"/>
                  <a:gd name="T59" fmla="*/ 51 h 102"/>
                  <a:gd name="T60" fmla="*/ 4 w 69"/>
                  <a:gd name="T61" fmla="*/ 41 h 102"/>
                  <a:gd name="T62" fmla="*/ 1 w 69"/>
                  <a:gd name="T63" fmla="*/ 28 h 102"/>
                  <a:gd name="T64" fmla="*/ 9 w 69"/>
                  <a:gd name="T65" fmla="*/ 8 h 102"/>
                  <a:gd name="T66" fmla="*/ 31 w 69"/>
                  <a:gd name="T67" fmla="*/ 0 h 102"/>
                  <a:gd name="T68" fmla="*/ 40 w 69"/>
                  <a:gd name="T69" fmla="*/ 1 h 102"/>
                  <a:gd name="T70" fmla="*/ 48 w 69"/>
                  <a:gd name="T71" fmla="*/ 4 h 102"/>
                  <a:gd name="T72" fmla="*/ 55 w 69"/>
                  <a:gd name="T73" fmla="*/ 7 h 102"/>
                  <a:gd name="T74" fmla="*/ 58 w 69"/>
                  <a:gd name="T75" fmla="*/ 5 h 102"/>
                  <a:gd name="T76" fmla="*/ 60 w 69"/>
                  <a:gd name="T77" fmla="*/ 0 h 102"/>
                  <a:gd name="T78" fmla="*/ 62 w 69"/>
                  <a:gd name="T7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 h="102">
                    <a:moveTo>
                      <a:pt x="62" y="0"/>
                    </a:moveTo>
                    <a:cubicBezTo>
                      <a:pt x="63" y="32"/>
                      <a:pt x="63" y="32"/>
                      <a:pt x="63" y="32"/>
                    </a:cubicBezTo>
                    <a:cubicBezTo>
                      <a:pt x="60" y="32"/>
                      <a:pt x="60" y="32"/>
                      <a:pt x="60" y="32"/>
                    </a:cubicBezTo>
                    <a:cubicBezTo>
                      <a:pt x="59" y="24"/>
                      <a:pt x="55" y="18"/>
                      <a:pt x="50" y="13"/>
                    </a:cubicBezTo>
                    <a:cubicBezTo>
                      <a:pt x="44" y="8"/>
                      <a:pt x="38" y="5"/>
                      <a:pt x="32" y="5"/>
                    </a:cubicBezTo>
                    <a:cubicBezTo>
                      <a:pt x="27" y="5"/>
                      <a:pt x="23" y="7"/>
                      <a:pt x="20" y="9"/>
                    </a:cubicBezTo>
                    <a:cubicBezTo>
                      <a:pt x="18" y="12"/>
                      <a:pt x="16" y="15"/>
                      <a:pt x="16" y="18"/>
                    </a:cubicBezTo>
                    <a:cubicBezTo>
                      <a:pt x="16" y="20"/>
                      <a:pt x="17" y="22"/>
                      <a:pt x="18" y="24"/>
                    </a:cubicBezTo>
                    <a:cubicBezTo>
                      <a:pt x="19" y="26"/>
                      <a:pt x="21" y="29"/>
                      <a:pt x="24" y="31"/>
                    </a:cubicBezTo>
                    <a:cubicBezTo>
                      <a:pt x="27" y="32"/>
                      <a:pt x="32" y="35"/>
                      <a:pt x="40" y="39"/>
                    </a:cubicBezTo>
                    <a:cubicBezTo>
                      <a:pt x="52" y="45"/>
                      <a:pt x="59" y="50"/>
                      <a:pt x="63" y="55"/>
                    </a:cubicBezTo>
                    <a:cubicBezTo>
                      <a:pt x="67" y="60"/>
                      <a:pt x="69" y="66"/>
                      <a:pt x="69" y="72"/>
                    </a:cubicBezTo>
                    <a:cubicBezTo>
                      <a:pt x="69" y="81"/>
                      <a:pt x="66" y="88"/>
                      <a:pt x="60" y="93"/>
                    </a:cubicBezTo>
                    <a:cubicBezTo>
                      <a:pt x="53" y="99"/>
                      <a:pt x="45" y="102"/>
                      <a:pt x="35" y="102"/>
                    </a:cubicBezTo>
                    <a:cubicBezTo>
                      <a:pt x="32" y="102"/>
                      <a:pt x="29" y="102"/>
                      <a:pt x="27" y="101"/>
                    </a:cubicBezTo>
                    <a:cubicBezTo>
                      <a:pt x="24" y="101"/>
                      <a:pt x="20" y="100"/>
                      <a:pt x="16" y="98"/>
                    </a:cubicBezTo>
                    <a:cubicBezTo>
                      <a:pt x="14" y="97"/>
                      <a:pt x="12" y="96"/>
                      <a:pt x="11" y="96"/>
                    </a:cubicBezTo>
                    <a:cubicBezTo>
                      <a:pt x="9" y="96"/>
                      <a:pt x="8" y="97"/>
                      <a:pt x="7" y="98"/>
                    </a:cubicBezTo>
                    <a:cubicBezTo>
                      <a:pt x="5" y="99"/>
                      <a:pt x="4" y="100"/>
                      <a:pt x="3" y="102"/>
                    </a:cubicBezTo>
                    <a:cubicBezTo>
                      <a:pt x="0" y="102"/>
                      <a:pt x="0" y="102"/>
                      <a:pt x="0" y="102"/>
                    </a:cubicBezTo>
                    <a:cubicBezTo>
                      <a:pt x="0" y="65"/>
                      <a:pt x="0" y="65"/>
                      <a:pt x="0" y="65"/>
                    </a:cubicBezTo>
                    <a:cubicBezTo>
                      <a:pt x="3" y="65"/>
                      <a:pt x="3" y="65"/>
                      <a:pt x="3" y="65"/>
                    </a:cubicBezTo>
                    <a:cubicBezTo>
                      <a:pt x="5" y="76"/>
                      <a:pt x="9" y="84"/>
                      <a:pt x="15" y="89"/>
                    </a:cubicBezTo>
                    <a:cubicBezTo>
                      <a:pt x="21" y="95"/>
                      <a:pt x="28" y="97"/>
                      <a:pt x="35" y="97"/>
                    </a:cubicBezTo>
                    <a:cubicBezTo>
                      <a:pt x="40" y="97"/>
                      <a:pt x="45" y="96"/>
                      <a:pt x="48" y="93"/>
                    </a:cubicBezTo>
                    <a:cubicBezTo>
                      <a:pt x="51" y="90"/>
                      <a:pt x="53" y="87"/>
                      <a:pt x="53" y="83"/>
                    </a:cubicBezTo>
                    <a:cubicBezTo>
                      <a:pt x="53" y="80"/>
                      <a:pt x="52" y="78"/>
                      <a:pt x="51" y="76"/>
                    </a:cubicBezTo>
                    <a:cubicBezTo>
                      <a:pt x="50" y="74"/>
                      <a:pt x="48" y="72"/>
                      <a:pt x="45" y="70"/>
                    </a:cubicBezTo>
                    <a:cubicBezTo>
                      <a:pt x="43" y="68"/>
                      <a:pt x="38" y="65"/>
                      <a:pt x="32" y="62"/>
                    </a:cubicBezTo>
                    <a:cubicBezTo>
                      <a:pt x="23" y="58"/>
                      <a:pt x="17" y="54"/>
                      <a:pt x="13" y="51"/>
                    </a:cubicBezTo>
                    <a:cubicBezTo>
                      <a:pt x="9" y="48"/>
                      <a:pt x="6" y="44"/>
                      <a:pt x="4" y="41"/>
                    </a:cubicBezTo>
                    <a:cubicBezTo>
                      <a:pt x="2" y="37"/>
                      <a:pt x="1" y="33"/>
                      <a:pt x="1" y="28"/>
                    </a:cubicBezTo>
                    <a:cubicBezTo>
                      <a:pt x="1" y="20"/>
                      <a:pt x="3" y="14"/>
                      <a:pt x="9" y="8"/>
                    </a:cubicBezTo>
                    <a:cubicBezTo>
                      <a:pt x="15" y="3"/>
                      <a:pt x="22" y="0"/>
                      <a:pt x="31" y="0"/>
                    </a:cubicBezTo>
                    <a:cubicBezTo>
                      <a:pt x="34" y="0"/>
                      <a:pt x="37" y="0"/>
                      <a:pt x="40" y="1"/>
                    </a:cubicBezTo>
                    <a:cubicBezTo>
                      <a:pt x="42" y="2"/>
                      <a:pt x="45" y="3"/>
                      <a:pt x="48" y="4"/>
                    </a:cubicBezTo>
                    <a:cubicBezTo>
                      <a:pt x="52" y="6"/>
                      <a:pt x="54" y="7"/>
                      <a:pt x="55" y="7"/>
                    </a:cubicBezTo>
                    <a:cubicBezTo>
                      <a:pt x="56" y="7"/>
                      <a:pt x="57" y="6"/>
                      <a:pt x="58" y="5"/>
                    </a:cubicBezTo>
                    <a:cubicBezTo>
                      <a:pt x="59" y="5"/>
                      <a:pt x="60" y="3"/>
                      <a:pt x="60" y="0"/>
                    </a:cubicBezTo>
                    <a:lnTo>
                      <a:pt x="6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80"/>
              <p:cNvSpPr/>
              <p:nvPr/>
            </p:nvSpPr>
            <p:spPr bwMode="auto">
              <a:xfrm>
                <a:off x="-1066800" y="3965575"/>
                <a:ext cx="192088" cy="368300"/>
              </a:xfrm>
              <a:custGeom>
                <a:avLst/>
                <a:gdLst>
                  <a:gd name="T0" fmla="*/ 51 w 51"/>
                  <a:gd name="T1" fmla="*/ 95 h 98"/>
                  <a:gd name="T2" fmla="*/ 51 w 51"/>
                  <a:gd name="T3" fmla="*/ 98 h 98"/>
                  <a:gd name="T4" fmla="*/ 0 w 51"/>
                  <a:gd name="T5" fmla="*/ 98 h 98"/>
                  <a:gd name="T6" fmla="*/ 0 w 51"/>
                  <a:gd name="T7" fmla="*/ 95 h 98"/>
                  <a:gd name="T8" fmla="*/ 3 w 51"/>
                  <a:gd name="T9" fmla="*/ 95 h 98"/>
                  <a:gd name="T10" fmla="*/ 10 w 51"/>
                  <a:gd name="T11" fmla="*/ 94 h 98"/>
                  <a:gd name="T12" fmla="*/ 13 w 51"/>
                  <a:gd name="T13" fmla="*/ 90 h 98"/>
                  <a:gd name="T14" fmla="*/ 14 w 51"/>
                  <a:gd name="T15" fmla="*/ 81 h 98"/>
                  <a:gd name="T16" fmla="*/ 14 w 51"/>
                  <a:gd name="T17" fmla="*/ 17 h 98"/>
                  <a:gd name="T18" fmla="*/ 13 w 51"/>
                  <a:gd name="T19" fmla="*/ 7 h 98"/>
                  <a:gd name="T20" fmla="*/ 10 w 51"/>
                  <a:gd name="T21" fmla="*/ 4 h 98"/>
                  <a:gd name="T22" fmla="*/ 3 w 51"/>
                  <a:gd name="T23" fmla="*/ 3 h 98"/>
                  <a:gd name="T24" fmla="*/ 0 w 51"/>
                  <a:gd name="T25" fmla="*/ 3 h 98"/>
                  <a:gd name="T26" fmla="*/ 0 w 51"/>
                  <a:gd name="T27" fmla="*/ 0 h 98"/>
                  <a:gd name="T28" fmla="*/ 51 w 51"/>
                  <a:gd name="T29" fmla="*/ 0 h 98"/>
                  <a:gd name="T30" fmla="*/ 51 w 51"/>
                  <a:gd name="T31" fmla="*/ 3 h 98"/>
                  <a:gd name="T32" fmla="*/ 48 w 51"/>
                  <a:gd name="T33" fmla="*/ 3 h 98"/>
                  <a:gd name="T34" fmla="*/ 41 w 51"/>
                  <a:gd name="T35" fmla="*/ 4 h 98"/>
                  <a:gd name="T36" fmla="*/ 38 w 51"/>
                  <a:gd name="T37" fmla="*/ 8 h 98"/>
                  <a:gd name="T38" fmla="*/ 37 w 51"/>
                  <a:gd name="T39" fmla="*/ 17 h 98"/>
                  <a:gd name="T40" fmla="*/ 37 w 51"/>
                  <a:gd name="T41" fmla="*/ 81 h 98"/>
                  <a:gd name="T42" fmla="*/ 38 w 51"/>
                  <a:gd name="T43" fmla="*/ 91 h 98"/>
                  <a:gd name="T44" fmla="*/ 42 w 51"/>
                  <a:gd name="T45" fmla="*/ 94 h 98"/>
                  <a:gd name="T46" fmla="*/ 48 w 51"/>
                  <a:gd name="T47" fmla="*/ 95 h 98"/>
                  <a:gd name="T48" fmla="*/ 51 w 51"/>
                  <a:gd name="T49" fmla="*/ 9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98">
                    <a:moveTo>
                      <a:pt x="51" y="95"/>
                    </a:moveTo>
                    <a:cubicBezTo>
                      <a:pt x="51" y="98"/>
                      <a:pt x="51" y="98"/>
                      <a:pt x="51" y="98"/>
                    </a:cubicBezTo>
                    <a:cubicBezTo>
                      <a:pt x="0" y="98"/>
                      <a:pt x="0" y="98"/>
                      <a:pt x="0" y="98"/>
                    </a:cubicBezTo>
                    <a:cubicBezTo>
                      <a:pt x="0" y="95"/>
                      <a:pt x="0" y="95"/>
                      <a:pt x="0" y="95"/>
                    </a:cubicBezTo>
                    <a:cubicBezTo>
                      <a:pt x="3" y="95"/>
                      <a:pt x="3" y="95"/>
                      <a:pt x="3" y="95"/>
                    </a:cubicBezTo>
                    <a:cubicBezTo>
                      <a:pt x="6" y="95"/>
                      <a:pt x="8" y="95"/>
                      <a:pt x="10" y="94"/>
                    </a:cubicBezTo>
                    <a:cubicBezTo>
                      <a:pt x="11" y="93"/>
                      <a:pt x="12" y="92"/>
                      <a:pt x="13" y="90"/>
                    </a:cubicBezTo>
                    <a:cubicBezTo>
                      <a:pt x="14" y="89"/>
                      <a:pt x="14" y="86"/>
                      <a:pt x="14" y="81"/>
                    </a:cubicBezTo>
                    <a:cubicBezTo>
                      <a:pt x="14" y="17"/>
                      <a:pt x="14" y="17"/>
                      <a:pt x="14" y="17"/>
                    </a:cubicBezTo>
                    <a:cubicBezTo>
                      <a:pt x="14" y="12"/>
                      <a:pt x="14" y="9"/>
                      <a:pt x="13" y="7"/>
                    </a:cubicBezTo>
                    <a:cubicBezTo>
                      <a:pt x="13" y="6"/>
                      <a:pt x="12" y="5"/>
                      <a:pt x="10" y="4"/>
                    </a:cubicBezTo>
                    <a:cubicBezTo>
                      <a:pt x="8" y="3"/>
                      <a:pt x="6" y="3"/>
                      <a:pt x="3" y="3"/>
                    </a:cubicBezTo>
                    <a:cubicBezTo>
                      <a:pt x="0" y="3"/>
                      <a:pt x="0" y="3"/>
                      <a:pt x="0" y="3"/>
                    </a:cubicBezTo>
                    <a:cubicBezTo>
                      <a:pt x="0" y="0"/>
                      <a:pt x="0" y="0"/>
                      <a:pt x="0" y="0"/>
                    </a:cubicBezTo>
                    <a:cubicBezTo>
                      <a:pt x="51" y="0"/>
                      <a:pt x="51" y="0"/>
                      <a:pt x="51" y="0"/>
                    </a:cubicBezTo>
                    <a:cubicBezTo>
                      <a:pt x="51" y="3"/>
                      <a:pt x="51" y="3"/>
                      <a:pt x="51" y="3"/>
                    </a:cubicBezTo>
                    <a:cubicBezTo>
                      <a:pt x="48" y="3"/>
                      <a:pt x="48" y="3"/>
                      <a:pt x="48" y="3"/>
                    </a:cubicBezTo>
                    <a:cubicBezTo>
                      <a:pt x="45" y="3"/>
                      <a:pt x="43" y="3"/>
                      <a:pt x="41" y="4"/>
                    </a:cubicBezTo>
                    <a:cubicBezTo>
                      <a:pt x="40" y="5"/>
                      <a:pt x="39" y="6"/>
                      <a:pt x="38" y="8"/>
                    </a:cubicBezTo>
                    <a:cubicBezTo>
                      <a:pt x="38" y="9"/>
                      <a:pt x="37" y="12"/>
                      <a:pt x="37" y="17"/>
                    </a:cubicBezTo>
                    <a:cubicBezTo>
                      <a:pt x="37" y="81"/>
                      <a:pt x="37" y="81"/>
                      <a:pt x="37" y="81"/>
                    </a:cubicBezTo>
                    <a:cubicBezTo>
                      <a:pt x="37" y="86"/>
                      <a:pt x="38" y="89"/>
                      <a:pt x="38" y="91"/>
                    </a:cubicBezTo>
                    <a:cubicBezTo>
                      <a:pt x="39" y="92"/>
                      <a:pt x="40" y="93"/>
                      <a:pt x="42" y="94"/>
                    </a:cubicBezTo>
                    <a:cubicBezTo>
                      <a:pt x="43" y="95"/>
                      <a:pt x="45" y="95"/>
                      <a:pt x="48" y="95"/>
                    </a:cubicBezTo>
                    <a:lnTo>
                      <a:pt x="51"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81"/>
              <p:cNvSpPr/>
              <p:nvPr/>
            </p:nvSpPr>
            <p:spPr bwMode="auto">
              <a:xfrm>
                <a:off x="-841375" y="3965575"/>
                <a:ext cx="330200" cy="368300"/>
              </a:xfrm>
              <a:custGeom>
                <a:avLst/>
                <a:gdLst>
                  <a:gd name="T0" fmla="*/ 88 w 88"/>
                  <a:gd name="T1" fmla="*/ 0 h 98"/>
                  <a:gd name="T2" fmla="*/ 88 w 88"/>
                  <a:gd name="T3" fmla="*/ 27 h 98"/>
                  <a:gd name="T4" fmla="*/ 85 w 88"/>
                  <a:gd name="T5" fmla="*/ 27 h 98"/>
                  <a:gd name="T6" fmla="*/ 80 w 88"/>
                  <a:gd name="T7" fmla="*/ 13 h 98"/>
                  <a:gd name="T8" fmla="*/ 73 w 88"/>
                  <a:gd name="T9" fmla="*/ 7 h 98"/>
                  <a:gd name="T10" fmla="*/ 63 w 88"/>
                  <a:gd name="T11" fmla="*/ 6 h 98"/>
                  <a:gd name="T12" fmla="*/ 56 w 88"/>
                  <a:gd name="T13" fmla="*/ 6 h 98"/>
                  <a:gd name="T14" fmla="*/ 56 w 88"/>
                  <a:gd name="T15" fmla="*/ 81 h 98"/>
                  <a:gd name="T16" fmla="*/ 57 w 88"/>
                  <a:gd name="T17" fmla="*/ 91 h 98"/>
                  <a:gd name="T18" fmla="*/ 60 w 88"/>
                  <a:gd name="T19" fmla="*/ 94 h 98"/>
                  <a:gd name="T20" fmla="*/ 66 w 88"/>
                  <a:gd name="T21" fmla="*/ 95 h 98"/>
                  <a:gd name="T22" fmla="*/ 70 w 88"/>
                  <a:gd name="T23" fmla="*/ 95 h 98"/>
                  <a:gd name="T24" fmla="*/ 70 w 88"/>
                  <a:gd name="T25" fmla="*/ 98 h 98"/>
                  <a:gd name="T26" fmla="*/ 18 w 88"/>
                  <a:gd name="T27" fmla="*/ 98 h 98"/>
                  <a:gd name="T28" fmla="*/ 18 w 88"/>
                  <a:gd name="T29" fmla="*/ 95 h 98"/>
                  <a:gd name="T30" fmla="*/ 22 w 88"/>
                  <a:gd name="T31" fmla="*/ 95 h 98"/>
                  <a:gd name="T32" fmla="*/ 28 w 88"/>
                  <a:gd name="T33" fmla="*/ 94 h 98"/>
                  <a:gd name="T34" fmla="*/ 31 w 88"/>
                  <a:gd name="T35" fmla="*/ 90 h 98"/>
                  <a:gd name="T36" fmla="*/ 32 w 88"/>
                  <a:gd name="T37" fmla="*/ 81 h 98"/>
                  <a:gd name="T38" fmla="*/ 32 w 88"/>
                  <a:gd name="T39" fmla="*/ 6 h 98"/>
                  <a:gd name="T40" fmla="*/ 25 w 88"/>
                  <a:gd name="T41" fmla="*/ 6 h 98"/>
                  <a:gd name="T42" fmla="*/ 11 w 88"/>
                  <a:gd name="T43" fmla="*/ 10 h 98"/>
                  <a:gd name="T44" fmla="*/ 3 w 88"/>
                  <a:gd name="T45" fmla="*/ 27 h 98"/>
                  <a:gd name="T46" fmla="*/ 0 w 88"/>
                  <a:gd name="T47" fmla="*/ 27 h 98"/>
                  <a:gd name="T48" fmla="*/ 0 w 88"/>
                  <a:gd name="T49" fmla="*/ 0 h 98"/>
                  <a:gd name="T50" fmla="*/ 88 w 88"/>
                  <a:gd name="T5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8" h="98">
                    <a:moveTo>
                      <a:pt x="88" y="0"/>
                    </a:moveTo>
                    <a:cubicBezTo>
                      <a:pt x="88" y="27"/>
                      <a:pt x="88" y="27"/>
                      <a:pt x="88" y="27"/>
                    </a:cubicBezTo>
                    <a:cubicBezTo>
                      <a:pt x="85" y="27"/>
                      <a:pt x="85" y="27"/>
                      <a:pt x="85" y="27"/>
                    </a:cubicBezTo>
                    <a:cubicBezTo>
                      <a:pt x="84" y="20"/>
                      <a:pt x="82" y="16"/>
                      <a:pt x="80" y="13"/>
                    </a:cubicBezTo>
                    <a:cubicBezTo>
                      <a:pt x="78" y="11"/>
                      <a:pt x="76" y="9"/>
                      <a:pt x="73" y="7"/>
                    </a:cubicBezTo>
                    <a:cubicBezTo>
                      <a:pt x="71" y="6"/>
                      <a:pt x="68" y="6"/>
                      <a:pt x="63" y="6"/>
                    </a:cubicBezTo>
                    <a:cubicBezTo>
                      <a:pt x="56" y="6"/>
                      <a:pt x="56" y="6"/>
                      <a:pt x="56" y="6"/>
                    </a:cubicBezTo>
                    <a:cubicBezTo>
                      <a:pt x="56" y="81"/>
                      <a:pt x="56" y="81"/>
                      <a:pt x="56" y="81"/>
                    </a:cubicBezTo>
                    <a:cubicBezTo>
                      <a:pt x="56" y="86"/>
                      <a:pt x="56" y="89"/>
                      <a:pt x="57" y="91"/>
                    </a:cubicBezTo>
                    <a:cubicBezTo>
                      <a:pt x="57" y="92"/>
                      <a:pt x="58" y="93"/>
                      <a:pt x="60" y="94"/>
                    </a:cubicBezTo>
                    <a:cubicBezTo>
                      <a:pt x="61" y="95"/>
                      <a:pt x="64" y="95"/>
                      <a:pt x="66" y="95"/>
                    </a:cubicBezTo>
                    <a:cubicBezTo>
                      <a:pt x="70" y="95"/>
                      <a:pt x="70" y="95"/>
                      <a:pt x="70" y="95"/>
                    </a:cubicBezTo>
                    <a:cubicBezTo>
                      <a:pt x="70" y="98"/>
                      <a:pt x="70" y="98"/>
                      <a:pt x="70" y="98"/>
                    </a:cubicBezTo>
                    <a:cubicBezTo>
                      <a:pt x="18" y="98"/>
                      <a:pt x="18" y="98"/>
                      <a:pt x="18" y="98"/>
                    </a:cubicBezTo>
                    <a:cubicBezTo>
                      <a:pt x="18" y="95"/>
                      <a:pt x="18" y="95"/>
                      <a:pt x="18" y="95"/>
                    </a:cubicBezTo>
                    <a:cubicBezTo>
                      <a:pt x="22" y="95"/>
                      <a:pt x="22" y="95"/>
                      <a:pt x="22" y="95"/>
                    </a:cubicBezTo>
                    <a:cubicBezTo>
                      <a:pt x="24" y="95"/>
                      <a:pt x="27" y="95"/>
                      <a:pt x="28" y="94"/>
                    </a:cubicBezTo>
                    <a:cubicBezTo>
                      <a:pt x="30" y="93"/>
                      <a:pt x="31" y="92"/>
                      <a:pt x="31" y="90"/>
                    </a:cubicBezTo>
                    <a:cubicBezTo>
                      <a:pt x="32" y="89"/>
                      <a:pt x="32" y="86"/>
                      <a:pt x="32" y="81"/>
                    </a:cubicBezTo>
                    <a:cubicBezTo>
                      <a:pt x="32" y="6"/>
                      <a:pt x="32" y="6"/>
                      <a:pt x="32" y="6"/>
                    </a:cubicBezTo>
                    <a:cubicBezTo>
                      <a:pt x="25" y="6"/>
                      <a:pt x="25" y="6"/>
                      <a:pt x="25" y="6"/>
                    </a:cubicBezTo>
                    <a:cubicBezTo>
                      <a:pt x="19" y="6"/>
                      <a:pt x="14" y="7"/>
                      <a:pt x="11" y="10"/>
                    </a:cubicBezTo>
                    <a:cubicBezTo>
                      <a:pt x="7" y="14"/>
                      <a:pt x="4" y="19"/>
                      <a:pt x="3" y="27"/>
                    </a:cubicBezTo>
                    <a:cubicBezTo>
                      <a:pt x="0" y="27"/>
                      <a:pt x="0" y="27"/>
                      <a:pt x="0" y="27"/>
                    </a:cubicBezTo>
                    <a:cubicBezTo>
                      <a:pt x="0" y="0"/>
                      <a:pt x="0" y="0"/>
                      <a:pt x="0" y="0"/>
                    </a:cubicBezTo>
                    <a:lnTo>
                      <a:pt x="8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82"/>
              <p:cNvSpPr/>
              <p:nvPr/>
            </p:nvSpPr>
            <p:spPr bwMode="auto">
              <a:xfrm>
                <a:off x="-484188" y="3965575"/>
                <a:ext cx="390525" cy="368300"/>
              </a:xfrm>
              <a:custGeom>
                <a:avLst/>
                <a:gdLst>
                  <a:gd name="T0" fmla="*/ 104 w 104"/>
                  <a:gd name="T1" fmla="*/ 0 h 98"/>
                  <a:gd name="T2" fmla="*/ 104 w 104"/>
                  <a:gd name="T3" fmla="*/ 3 h 98"/>
                  <a:gd name="T4" fmla="*/ 96 w 104"/>
                  <a:gd name="T5" fmla="*/ 6 h 98"/>
                  <a:gd name="T6" fmla="*/ 85 w 104"/>
                  <a:gd name="T7" fmla="*/ 22 h 98"/>
                  <a:gd name="T8" fmla="*/ 64 w 104"/>
                  <a:gd name="T9" fmla="*/ 58 h 98"/>
                  <a:gd name="T10" fmla="*/ 64 w 104"/>
                  <a:gd name="T11" fmla="*/ 81 h 98"/>
                  <a:gd name="T12" fmla="*/ 64 w 104"/>
                  <a:gd name="T13" fmla="*/ 91 h 98"/>
                  <a:gd name="T14" fmla="*/ 67 w 104"/>
                  <a:gd name="T15" fmla="*/ 94 h 98"/>
                  <a:gd name="T16" fmla="*/ 74 w 104"/>
                  <a:gd name="T17" fmla="*/ 95 h 98"/>
                  <a:gd name="T18" fmla="*/ 79 w 104"/>
                  <a:gd name="T19" fmla="*/ 95 h 98"/>
                  <a:gd name="T20" fmla="*/ 79 w 104"/>
                  <a:gd name="T21" fmla="*/ 98 h 98"/>
                  <a:gd name="T22" fmla="*/ 24 w 104"/>
                  <a:gd name="T23" fmla="*/ 98 h 98"/>
                  <a:gd name="T24" fmla="*/ 24 w 104"/>
                  <a:gd name="T25" fmla="*/ 95 h 98"/>
                  <a:gd name="T26" fmla="*/ 29 w 104"/>
                  <a:gd name="T27" fmla="*/ 95 h 98"/>
                  <a:gd name="T28" fmla="*/ 36 w 104"/>
                  <a:gd name="T29" fmla="*/ 94 h 98"/>
                  <a:gd name="T30" fmla="*/ 39 w 104"/>
                  <a:gd name="T31" fmla="*/ 90 h 98"/>
                  <a:gd name="T32" fmla="*/ 40 w 104"/>
                  <a:gd name="T33" fmla="*/ 81 h 98"/>
                  <a:gd name="T34" fmla="*/ 40 w 104"/>
                  <a:gd name="T35" fmla="*/ 62 h 98"/>
                  <a:gd name="T36" fmla="*/ 17 w 104"/>
                  <a:gd name="T37" fmla="*/ 20 h 98"/>
                  <a:gd name="T38" fmla="*/ 7 w 104"/>
                  <a:gd name="T39" fmla="*/ 5 h 98"/>
                  <a:gd name="T40" fmla="*/ 0 w 104"/>
                  <a:gd name="T41" fmla="*/ 3 h 98"/>
                  <a:gd name="T42" fmla="*/ 0 w 104"/>
                  <a:gd name="T43" fmla="*/ 0 h 98"/>
                  <a:gd name="T44" fmla="*/ 47 w 104"/>
                  <a:gd name="T45" fmla="*/ 0 h 98"/>
                  <a:gd name="T46" fmla="*/ 47 w 104"/>
                  <a:gd name="T47" fmla="*/ 3 h 98"/>
                  <a:gd name="T48" fmla="*/ 45 w 104"/>
                  <a:gd name="T49" fmla="*/ 3 h 98"/>
                  <a:gd name="T50" fmla="*/ 39 w 104"/>
                  <a:gd name="T51" fmla="*/ 4 h 98"/>
                  <a:gd name="T52" fmla="*/ 37 w 104"/>
                  <a:gd name="T53" fmla="*/ 7 h 98"/>
                  <a:gd name="T54" fmla="*/ 43 w 104"/>
                  <a:gd name="T55" fmla="*/ 20 h 98"/>
                  <a:gd name="T56" fmla="*/ 60 w 104"/>
                  <a:gd name="T57" fmla="*/ 52 h 98"/>
                  <a:gd name="T58" fmla="*/ 78 w 104"/>
                  <a:gd name="T59" fmla="*/ 23 h 98"/>
                  <a:gd name="T60" fmla="*/ 85 w 104"/>
                  <a:gd name="T61" fmla="*/ 8 h 98"/>
                  <a:gd name="T62" fmla="*/ 83 w 104"/>
                  <a:gd name="T63" fmla="*/ 5 h 98"/>
                  <a:gd name="T64" fmla="*/ 74 w 104"/>
                  <a:gd name="T65" fmla="*/ 3 h 98"/>
                  <a:gd name="T66" fmla="*/ 74 w 104"/>
                  <a:gd name="T67" fmla="*/ 0 h 98"/>
                  <a:gd name="T68" fmla="*/ 104 w 104"/>
                  <a:gd name="T6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4" h="98">
                    <a:moveTo>
                      <a:pt x="104" y="0"/>
                    </a:moveTo>
                    <a:cubicBezTo>
                      <a:pt x="104" y="3"/>
                      <a:pt x="104" y="3"/>
                      <a:pt x="104" y="3"/>
                    </a:cubicBezTo>
                    <a:cubicBezTo>
                      <a:pt x="100" y="3"/>
                      <a:pt x="98" y="4"/>
                      <a:pt x="96" y="6"/>
                    </a:cubicBezTo>
                    <a:cubicBezTo>
                      <a:pt x="94" y="8"/>
                      <a:pt x="90" y="13"/>
                      <a:pt x="85" y="22"/>
                    </a:cubicBezTo>
                    <a:cubicBezTo>
                      <a:pt x="64" y="58"/>
                      <a:pt x="64" y="58"/>
                      <a:pt x="64" y="58"/>
                    </a:cubicBezTo>
                    <a:cubicBezTo>
                      <a:pt x="64" y="81"/>
                      <a:pt x="64" y="81"/>
                      <a:pt x="64" y="81"/>
                    </a:cubicBezTo>
                    <a:cubicBezTo>
                      <a:pt x="64" y="86"/>
                      <a:pt x="64" y="89"/>
                      <a:pt x="64" y="91"/>
                    </a:cubicBezTo>
                    <a:cubicBezTo>
                      <a:pt x="65" y="92"/>
                      <a:pt x="66" y="93"/>
                      <a:pt x="67" y="94"/>
                    </a:cubicBezTo>
                    <a:cubicBezTo>
                      <a:pt x="69" y="95"/>
                      <a:pt x="71" y="95"/>
                      <a:pt x="74" y="95"/>
                    </a:cubicBezTo>
                    <a:cubicBezTo>
                      <a:pt x="79" y="95"/>
                      <a:pt x="79" y="95"/>
                      <a:pt x="79" y="95"/>
                    </a:cubicBezTo>
                    <a:cubicBezTo>
                      <a:pt x="79" y="98"/>
                      <a:pt x="79" y="98"/>
                      <a:pt x="79" y="98"/>
                    </a:cubicBezTo>
                    <a:cubicBezTo>
                      <a:pt x="24" y="98"/>
                      <a:pt x="24" y="98"/>
                      <a:pt x="24" y="98"/>
                    </a:cubicBezTo>
                    <a:cubicBezTo>
                      <a:pt x="24" y="95"/>
                      <a:pt x="24" y="95"/>
                      <a:pt x="24" y="95"/>
                    </a:cubicBezTo>
                    <a:cubicBezTo>
                      <a:pt x="29" y="95"/>
                      <a:pt x="29" y="95"/>
                      <a:pt x="29" y="95"/>
                    </a:cubicBezTo>
                    <a:cubicBezTo>
                      <a:pt x="32" y="95"/>
                      <a:pt x="35" y="95"/>
                      <a:pt x="36" y="94"/>
                    </a:cubicBezTo>
                    <a:cubicBezTo>
                      <a:pt x="37" y="93"/>
                      <a:pt x="38" y="92"/>
                      <a:pt x="39" y="90"/>
                    </a:cubicBezTo>
                    <a:cubicBezTo>
                      <a:pt x="40" y="89"/>
                      <a:pt x="40" y="86"/>
                      <a:pt x="40" y="81"/>
                    </a:cubicBezTo>
                    <a:cubicBezTo>
                      <a:pt x="40" y="62"/>
                      <a:pt x="40" y="62"/>
                      <a:pt x="40" y="62"/>
                    </a:cubicBezTo>
                    <a:cubicBezTo>
                      <a:pt x="17" y="20"/>
                      <a:pt x="17" y="20"/>
                      <a:pt x="17" y="20"/>
                    </a:cubicBezTo>
                    <a:cubicBezTo>
                      <a:pt x="12" y="11"/>
                      <a:pt x="9" y="6"/>
                      <a:pt x="7" y="5"/>
                    </a:cubicBezTo>
                    <a:cubicBezTo>
                      <a:pt x="5" y="4"/>
                      <a:pt x="3" y="3"/>
                      <a:pt x="0" y="3"/>
                    </a:cubicBezTo>
                    <a:cubicBezTo>
                      <a:pt x="0" y="0"/>
                      <a:pt x="0" y="0"/>
                      <a:pt x="0" y="0"/>
                    </a:cubicBezTo>
                    <a:cubicBezTo>
                      <a:pt x="47" y="0"/>
                      <a:pt x="47" y="0"/>
                      <a:pt x="47" y="0"/>
                    </a:cubicBezTo>
                    <a:cubicBezTo>
                      <a:pt x="47" y="3"/>
                      <a:pt x="47" y="3"/>
                      <a:pt x="47" y="3"/>
                    </a:cubicBezTo>
                    <a:cubicBezTo>
                      <a:pt x="45" y="3"/>
                      <a:pt x="45" y="3"/>
                      <a:pt x="45" y="3"/>
                    </a:cubicBezTo>
                    <a:cubicBezTo>
                      <a:pt x="42" y="3"/>
                      <a:pt x="40" y="3"/>
                      <a:pt x="39" y="4"/>
                    </a:cubicBezTo>
                    <a:cubicBezTo>
                      <a:pt x="38" y="5"/>
                      <a:pt x="37" y="6"/>
                      <a:pt x="37" y="7"/>
                    </a:cubicBezTo>
                    <a:cubicBezTo>
                      <a:pt x="37" y="8"/>
                      <a:pt x="39" y="13"/>
                      <a:pt x="43" y="20"/>
                    </a:cubicBezTo>
                    <a:cubicBezTo>
                      <a:pt x="60" y="52"/>
                      <a:pt x="60" y="52"/>
                      <a:pt x="60" y="52"/>
                    </a:cubicBezTo>
                    <a:cubicBezTo>
                      <a:pt x="78" y="23"/>
                      <a:pt x="78" y="23"/>
                      <a:pt x="78" y="23"/>
                    </a:cubicBezTo>
                    <a:cubicBezTo>
                      <a:pt x="82" y="15"/>
                      <a:pt x="85" y="10"/>
                      <a:pt x="85" y="8"/>
                    </a:cubicBezTo>
                    <a:cubicBezTo>
                      <a:pt x="85" y="7"/>
                      <a:pt x="84" y="6"/>
                      <a:pt x="83" y="5"/>
                    </a:cubicBezTo>
                    <a:cubicBezTo>
                      <a:pt x="81" y="4"/>
                      <a:pt x="78" y="3"/>
                      <a:pt x="74" y="3"/>
                    </a:cubicBezTo>
                    <a:cubicBezTo>
                      <a:pt x="74" y="0"/>
                      <a:pt x="74" y="0"/>
                      <a:pt x="74" y="0"/>
                    </a:cubicBezTo>
                    <a:lnTo>
                      <a:pt x="10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cxnSp>
          <p:nvCxnSpPr>
            <p:cNvPr id="13" name="直接连接符 12"/>
            <p:cNvCxnSpPr/>
            <p:nvPr/>
          </p:nvCxnSpPr>
          <p:spPr>
            <a:xfrm>
              <a:off x="11510669" y="206022"/>
              <a:ext cx="0" cy="255543"/>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文本框 13"/>
            <p:cNvSpPr txBox="1"/>
            <p:nvPr/>
          </p:nvSpPr>
          <p:spPr>
            <a:xfrm>
              <a:off x="11536184" y="206258"/>
              <a:ext cx="549572" cy="276999"/>
            </a:xfrm>
            <a:prstGeom prst="rect">
              <a:avLst/>
            </a:prstGeom>
            <a:noFill/>
          </p:spPr>
          <p:txBody>
            <a:bodyPr wrap="square" rtlCol="0">
              <a:spAutoFit/>
            </a:bodyPr>
            <a:lstStyle/>
            <a:p>
              <a:r>
                <a:rPr lang="en-US" altLang="zh-CN" sz="1200" dirty="0">
                  <a:solidFill>
                    <a:srgbClr val="002060"/>
                  </a:solidFill>
                  <a:latin typeface="微软雅黑 Light" panose="020B0502040204020203" pitchFamily="34" charset="-122"/>
                  <a:ea typeface="微软雅黑 Light" panose="020B0502040204020203" pitchFamily="34" charset="-122"/>
                </a:rPr>
                <a:t>HNU</a:t>
              </a:r>
              <a:endParaRPr lang="zh-CN" altLang="en-US" sz="1200" dirty="0">
                <a:solidFill>
                  <a:srgbClr val="002060"/>
                </a:solidFill>
                <a:latin typeface="微软雅黑 Light" panose="020B0502040204020203" pitchFamily="34" charset="-122"/>
                <a:ea typeface="微软雅黑 Light" panose="020B0502040204020203" pitchFamily="34" charset="-122"/>
              </a:endParaRPr>
            </a:p>
          </p:txBody>
        </p:sp>
      </p:grpSp>
      <p:grpSp>
        <p:nvGrpSpPr>
          <p:cNvPr id="7" name="组合 6"/>
          <p:cNvGrpSpPr/>
          <p:nvPr userDrawn="1"/>
        </p:nvGrpSpPr>
        <p:grpSpPr>
          <a:xfrm>
            <a:off x="0" y="6498035"/>
            <a:ext cx="12226685" cy="446815"/>
            <a:chOff x="0" y="6498035"/>
            <a:chExt cx="12226685" cy="446815"/>
          </a:xfrm>
        </p:grpSpPr>
        <p:sp>
          <p:nvSpPr>
            <p:cNvPr id="94" name="矩形 93"/>
            <p:cNvSpPr/>
            <p:nvPr userDrawn="1"/>
          </p:nvSpPr>
          <p:spPr>
            <a:xfrm>
              <a:off x="0" y="6558262"/>
              <a:ext cx="12192000" cy="299738"/>
            </a:xfrm>
            <a:prstGeom prst="rect">
              <a:avLst/>
            </a:prstGeom>
            <a:solidFill>
              <a:srgbClr val="113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文本框 95"/>
            <p:cNvSpPr txBox="1"/>
            <p:nvPr userDrawn="1"/>
          </p:nvSpPr>
          <p:spPr>
            <a:xfrm>
              <a:off x="10863730" y="6568038"/>
              <a:ext cx="1362955" cy="276999"/>
            </a:xfrm>
            <a:prstGeom prst="rect">
              <a:avLst/>
            </a:prstGeom>
            <a:noFill/>
          </p:spPr>
          <p:txBody>
            <a:bodyPr wrap="square" rtlCol="0">
              <a:spAutoFit/>
            </a:bodyPr>
            <a:lstStyle/>
            <a:p>
              <a:r>
                <a:rPr lang="en-US" altLang="zh-CN" sz="12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rPr>
                <a:t>Hunan university</a:t>
              </a:r>
              <a:endParaRPr lang="zh-CN" altLang="en-US" sz="1200" dirty="0">
                <a:solidFill>
                  <a:schemeClr val="bg1"/>
                </a:solidFill>
                <a:latin typeface="微软雅黑 Light" panose="020B0502040204020203" pitchFamily="34" charset="-122"/>
                <a:ea typeface="微软雅黑 Light" panose="020B0502040204020203" pitchFamily="34" charset="-122"/>
                <a:cs typeface="Arial" panose="020B0604020202020204" pitchFamily="34" charset="0"/>
              </a:endParaRPr>
            </a:p>
          </p:txBody>
        </p:sp>
        <p:sp>
          <p:nvSpPr>
            <p:cNvPr id="97" name="矩形 96"/>
            <p:cNvSpPr/>
            <p:nvPr userDrawn="1"/>
          </p:nvSpPr>
          <p:spPr>
            <a:xfrm>
              <a:off x="0" y="6559550"/>
              <a:ext cx="156349" cy="298451"/>
            </a:xfrm>
            <a:prstGeom prst="rect">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98" name="图片 9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43542" y="6498035"/>
              <a:ext cx="2587116" cy="446815"/>
            </a:xfrm>
            <a:prstGeom prst="rect">
              <a:avLst/>
            </a:prstGeom>
          </p:spPr>
        </p:pic>
      </p:grpSp>
      <p:sp>
        <p:nvSpPr>
          <p:cNvPr id="101" name="矩形 100"/>
          <p:cNvSpPr/>
          <p:nvPr userDrawn="1"/>
        </p:nvSpPr>
        <p:spPr>
          <a:xfrm>
            <a:off x="378653" y="562706"/>
            <a:ext cx="11493305" cy="45719"/>
          </a:xfrm>
          <a:prstGeom prst="rect">
            <a:avLst/>
          </a:prstGeom>
          <a:solidFill>
            <a:srgbClr val="1132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02" name="组合 101"/>
          <p:cNvGrpSpPr/>
          <p:nvPr userDrawn="1"/>
        </p:nvGrpSpPr>
        <p:grpSpPr>
          <a:xfrm>
            <a:off x="410148" y="200108"/>
            <a:ext cx="325522" cy="277886"/>
            <a:chOff x="492421" y="336990"/>
            <a:chExt cx="892416" cy="761821"/>
          </a:xfrm>
        </p:grpSpPr>
        <p:sp>
          <p:nvSpPr>
            <p:cNvPr id="103" name="ïṣḷîde"/>
            <p:cNvSpPr/>
            <p:nvPr/>
          </p:nvSpPr>
          <p:spPr bwMode="auto">
            <a:xfrm>
              <a:off x="775382" y="779570"/>
              <a:ext cx="159619" cy="163248"/>
            </a:xfrm>
            <a:custGeom>
              <a:avLst/>
              <a:gdLst>
                <a:gd name="T0" fmla="*/ 44 w 44"/>
                <a:gd name="T1" fmla="*/ 25 h 45"/>
                <a:gd name="T2" fmla="*/ 19 w 44"/>
                <a:gd name="T3" fmla="*/ 0 h 45"/>
                <a:gd name="T4" fmla="*/ 19 w 44"/>
                <a:gd name="T5" fmla="*/ 0 h 45"/>
                <a:gd name="T6" fmla="*/ 0 w 44"/>
                <a:gd name="T7" fmla="*/ 45 h 45"/>
                <a:gd name="T8" fmla="*/ 44 w 44"/>
                <a:gd name="T9" fmla="*/ 25 h 45"/>
              </a:gdLst>
              <a:ahLst/>
              <a:cxnLst>
                <a:cxn ang="0">
                  <a:pos x="T0" y="T1"/>
                </a:cxn>
                <a:cxn ang="0">
                  <a:pos x="T2" y="T3"/>
                </a:cxn>
                <a:cxn ang="0">
                  <a:pos x="T4" y="T5"/>
                </a:cxn>
                <a:cxn ang="0">
                  <a:pos x="T6" y="T7"/>
                </a:cxn>
                <a:cxn ang="0">
                  <a:pos x="T8" y="T9"/>
                </a:cxn>
              </a:cxnLst>
              <a:rect l="0" t="0" r="r" b="b"/>
              <a:pathLst>
                <a:path w="44" h="45">
                  <a:moveTo>
                    <a:pt x="44" y="25"/>
                  </a:moveTo>
                  <a:lnTo>
                    <a:pt x="19" y="0"/>
                  </a:lnTo>
                  <a:lnTo>
                    <a:pt x="19" y="0"/>
                  </a:lnTo>
                  <a:lnTo>
                    <a:pt x="0" y="45"/>
                  </a:lnTo>
                  <a:lnTo>
                    <a:pt x="44" y="25"/>
                  </a:ln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4" name="îśḷíḓe"/>
            <p:cNvSpPr/>
            <p:nvPr/>
          </p:nvSpPr>
          <p:spPr bwMode="auto">
            <a:xfrm>
              <a:off x="935001" y="870264"/>
              <a:ext cx="3629" cy="3629"/>
            </a:xfrm>
            <a:prstGeom prst="rect">
              <a:avLst/>
            </a:prstGeom>
            <a:solidFill>
              <a:schemeClr val="accent1"/>
            </a:solid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p>
          </p:txBody>
        </p:sp>
        <p:sp>
          <p:nvSpPr>
            <p:cNvPr id="105" name="iŝľïdê"/>
            <p:cNvSpPr/>
            <p:nvPr/>
          </p:nvSpPr>
          <p:spPr bwMode="auto">
            <a:xfrm>
              <a:off x="869703" y="391407"/>
              <a:ext cx="402677" cy="402677"/>
            </a:xfrm>
            <a:custGeom>
              <a:avLst/>
              <a:gdLst>
                <a:gd name="T0" fmla="*/ 101 w 111"/>
                <a:gd name="T1" fmla="*/ 0 h 111"/>
                <a:gd name="T2" fmla="*/ 0 w 111"/>
                <a:gd name="T3" fmla="*/ 101 h 111"/>
                <a:gd name="T4" fmla="*/ 10 w 111"/>
                <a:gd name="T5" fmla="*/ 111 h 111"/>
                <a:gd name="T6" fmla="*/ 111 w 111"/>
                <a:gd name="T7" fmla="*/ 10 h 111"/>
                <a:gd name="T8" fmla="*/ 101 w 111"/>
                <a:gd name="T9" fmla="*/ 0 h 111"/>
              </a:gdLst>
              <a:ahLst/>
              <a:cxnLst>
                <a:cxn ang="0">
                  <a:pos x="T0" y="T1"/>
                </a:cxn>
                <a:cxn ang="0">
                  <a:pos x="T2" y="T3"/>
                </a:cxn>
                <a:cxn ang="0">
                  <a:pos x="T4" y="T5"/>
                </a:cxn>
                <a:cxn ang="0">
                  <a:pos x="T6" y="T7"/>
                </a:cxn>
                <a:cxn ang="0">
                  <a:pos x="T8" y="T9"/>
                </a:cxn>
              </a:cxnLst>
              <a:rect l="0" t="0" r="r" b="b"/>
              <a:pathLst>
                <a:path w="111" h="111">
                  <a:moveTo>
                    <a:pt x="101" y="0"/>
                  </a:moveTo>
                  <a:lnTo>
                    <a:pt x="0" y="101"/>
                  </a:lnTo>
                  <a:lnTo>
                    <a:pt x="10" y="111"/>
                  </a:lnTo>
                  <a:lnTo>
                    <a:pt x="111" y="10"/>
                  </a:lnTo>
                  <a:lnTo>
                    <a:pt x="101" y="0"/>
                  </a:lnTo>
                  <a:close/>
                </a:path>
              </a:pathLst>
            </a:custGeom>
            <a:solidFill>
              <a:srgbClr val="11328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6" name="iṡ1ïḋe"/>
            <p:cNvSpPr/>
            <p:nvPr/>
          </p:nvSpPr>
          <p:spPr bwMode="auto">
            <a:xfrm>
              <a:off x="924117" y="445821"/>
              <a:ext cx="406303" cy="406303"/>
            </a:xfrm>
            <a:custGeom>
              <a:avLst/>
              <a:gdLst>
                <a:gd name="T0" fmla="*/ 0 w 112"/>
                <a:gd name="T1" fmla="*/ 102 h 112"/>
                <a:gd name="T2" fmla="*/ 10 w 112"/>
                <a:gd name="T3" fmla="*/ 112 h 112"/>
                <a:gd name="T4" fmla="*/ 112 w 112"/>
                <a:gd name="T5" fmla="*/ 12 h 112"/>
                <a:gd name="T6" fmla="*/ 102 w 112"/>
                <a:gd name="T7" fmla="*/ 0 h 112"/>
                <a:gd name="T8" fmla="*/ 0 w 112"/>
                <a:gd name="T9" fmla="*/ 102 h 112"/>
              </a:gdLst>
              <a:ahLst/>
              <a:cxnLst>
                <a:cxn ang="0">
                  <a:pos x="T0" y="T1"/>
                </a:cxn>
                <a:cxn ang="0">
                  <a:pos x="T2" y="T3"/>
                </a:cxn>
                <a:cxn ang="0">
                  <a:pos x="T4" y="T5"/>
                </a:cxn>
                <a:cxn ang="0">
                  <a:pos x="T6" y="T7"/>
                </a:cxn>
                <a:cxn ang="0">
                  <a:pos x="T8" y="T9"/>
                </a:cxn>
              </a:cxnLst>
              <a:rect l="0" t="0" r="r" b="b"/>
              <a:pathLst>
                <a:path w="112" h="112">
                  <a:moveTo>
                    <a:pt x="0" y="102"/>
                  </a:moveTo>
                  <a:lnTo>
                    <a:pt x="10" y="112"/>
                  </a:lnTo>
                  <a:lnTo>
                    <a:pt x="112" y="12"/>
                  </a:lnTo>
                  <a:lnTo>
                    <a:pt x="102" y="0"/>
                  </a:lnTo>
                  <a:lnTo>
                    <a:pt x="0" y="102"/>
                  </a:lnTo>
                  <a:close/>
                </a:path>
              </a:pathLst>
            </a:custGeom>
            <a:solidFill>
              <a:srgbClr val="11328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7" name="íṡ1iḍê"/>
            <p:cNvSpPr/>
            <p:nvPr/>
          </p:nvSpPr>
          <p:spPr bwMode="auto">
            <a:xfrm>
              <a:off x="1257866" y="336990"/>
              <a:ext cx="126971" cy="119716"/>
            </a:xfrm>
            <a:custGeom>
              <a:avLst/>
              <a:gdLst>
                <a:gd name="T0" fmla="*/ 14 w 21"/>
                <a:gd name="T1" fmla="*/ 6 h 20"/>
                <a:gd name="T2" fmla="*/ 0 w 21"/>
                <a:gd name="T3" fmla="*/ 6 h 20"/>
                <a:gd name="T4" fmla="*/ 15 w 21"/>
                <a:gd name="T5" fmla="*/ 20 h 20"/>
                <a:gd name="T6" fmla="*/ 14 w 21"/>
                <a:gd name="T7" fmla="*/ 6 h 20"/>
              </a:gdLst>
              <a:ahLst/>
              <a:cxnLst>
                <a:cxn ang="0">
                  <a:pos x="T0" y="T1"/>
                </a:cxn>
                <a:cxn ang="0">
                  <a:pos x="T2" y="T3"/>
                </a:cxn>
                <a:cxn ang="0">
                  <a:pos x="T4" y="T5"/>
                </a:cxn>
                <a:cxn ang="0">
                  <a:pos x="T6" y="T7"/>
                </a:cxn>
              </a:cxnLst>
              <a:rect l="0" t="0" r="r" b="b"/>
              <a:pathLst>
                <a:path w="21" h="20">
                  <a:moveTo>
                    <a:pt x="14" y="6"/>
                  </a:moveTo>
                  <a:cubicBezTo>
                    <a:pt x="8" y="0"/>
                    <a:pt x="0" y="6"/>
                    <a:pt x="0" y="6"/>
                  </a:cubicBezTo>
                  <a:cubicBezTo>
                    <a:pt x="15" y="20"/>
                    <a:pt x="15" y="20"/>
                    <a:pt x="15" y="20"/>
                  </a:cubicBezTo>
                  <a:cubicBezTo>
                    <a:pt x="15" y="20"/>
                    <a:pt x="21" y="14"/>
                    <a:pt x="14" y="6"/>
                  </a:cubicBezTo>
                  <a:close/>
                </a:path>
              </a:pathLst>
            </a:custGeom>
            <a:solidFill>
              <a:schemeClr val="accent1"/>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sp>
          <p:nvSpPr>
            <p:cNvPr id="108" name="ïṧľîḓé"/>
            <p:cNvSpPr/>
            <p:nvPr/>
          </p:nvSpPr>
          <p:spPr bwMode="auto">
            <a:xfrm>
              <a:off x="492421" y="355130"/>
              <a:ext cx="747308" cy="743681"/>
            </a:xfrm>
            <a:custGeom>
              <a:avLst/>
              <a:gdLst>
                <a:gd name="T0" fmla="*/ 182 w 206"/>
                <a:gd name="T1" fmla="*/ 180 h 205"/>
                <a:gd name="T2" fmla="*/ 25 w 206"/>
                <a:gd name="T3" fmla="*/ 180 h 205"/>
                <a:gd name="T4" fmla="*/ 25 w 206"/>
                <a:gd name="T5" fmla="*/ 25 h 205"/>
                <a:gd name="T6" fmla="*/ 172 w 206"/>
                <a:gd name="T7" fmla="*/ 25 h 205"/>
                <a:gd name="T8" fmla="*/ 198 w 206"/>
                <a:gd name="T9" fmla="*/ 0 h 205"/>
                <a:gd name="T10" fmla="*/ 0 w 206"/>
                <a:gd name="T11" fmla="*/ 0 h 205"/>
                <a:gd name="T12" fmla="*/ 0 w 206"/>
                <a:gd name="T13" fmla="*/ 205 h 205"/>
                <a:gd name="T14" fmla="*/ 206 w 206"/>
                <a:gd name="T15" fmla="*/ 205 h 205"/>
                <a:gd name="T16" fmla="*/ 206 w 206"/>
                <a:gd name="T17" fmla="*/ 76 h 205"/>
                <a:gd name="T18" fmla="*/ 182 w 206"/>
                <a:gd name="T19" fmla="*/ 101 h 205"/>
                <a:gd name="T20" fmla="*/ 182 w 206"/>
                <a:gd name="T21" fmla="*/ 180 h 2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06" h="205">
                  <a:moveTo>
                    <a:pt x="182" y="180"/>
                  </a:moveTo>
                  <a:lnTo>
                    <a:pt x="25" y="180"/>
                  </a:lnTo>
                  <a:lnTo>
                    <a:pt x="25" y="25"/>
                  </a:lnTo>
                  <a:lnTo>
                    <a:pt x="172" y="25"/>
                  </a:lnTo>
                  <a:lnTo>
                    <a:pt x="198" y="0"/>
                  </a:lnTo>
                  <a:lnTo>
                    <a:pt x="0" y="0"/>
                  </a:lnTo>
                  <a:lnTo>
                    <a:pt x="0" y="205"/>
                  </a:lnTo>
                  <a:lnTo>
                    <a:pt x="206" y="205"/>
                  </a:lnTo>
                  <a:lnTo>
                    <a:pt x="206" y="76"/>
                  </a:lnTo>
                  <a:lnTo>
                    <a:pt x="182" y="101"/>
                  </a:lnTo>
                  <a:lnTo>
                    <a:pt x="182" y="180"/>
                  </a:lnTo>
                  <a:close/>
                </a:path>
              </a:pathLst>
            </a:custGeom>
            <a:solidFill>
              <a:srgbClr val="113280"/>
            </a:solidFill>
            <a:ln>
              <a:noFill/>
            </a:ln>
            <a:extLst>
              <a:ext uri="{91240B29-F687-4F45-9708-019B960494DF}">
                <a14:hiddenLine xmlns:a14="http://schemas.microsoft.com/office/drawing/2010/main" w="9525">
                  <a:solidFill>
                    <a:srgbClr val="000000"/>
                  </a:solidFill>
                  <a:round/>
                </a14:hiddenLine>
              </a:ext>
            </a:extLst>
          </p:spPr>
          <p:txBody>
            <a:bodyPr anchor="ctr"/>
            <a:lstStyle/>
            <a:p>
              <a:pPr algn="ct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E387181C-DE5A-40E0-9990-FD6909BC2792}"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A14031A-27B8-43D8-B5EE-4F221EAD99CA}"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2B8D700E-97A2-4E63-AA32-BB13190EDBDA}" type="datetime1">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A14031A-27B8-43D8-B5EE-4F221EAD99CA}"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050A06-EA59-4099-96FE-4F9D1FF7862E}" type="datetime1">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14031A-27B8-43D8-B5EE-4F221EAD99CA}" type="slidenum">
              <a:rPr lang="zh-CN" altLang="en-US" smtClean="0"/>
            </a:fld>
            <a:r>
              <a:rPr lang="en-US" altLang="zh-CN" sz="1800" dirty="0">
                <a:solidFill>
                  <a:schemeClr val="tx1"/>
                </a:solidFill>
              </a:rPr>
              <a:t>/8</a:t>
            </a:r>
            <a:endParaRPr lang="zh-CN" altLang="en-US" sz="1800" dirty="0">
              <a:solidFill>
                <a:schemeClr val="tx1"/>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10.xml.rels><?xml version="1.0" encoding="UTF-8" standalone="yes"?>
<Relationships xmlns="http://schemas.openxmlformats.org/package/2006/relationships"><Relationship Id="rId4" Type="http://schemas.openxmlformats.org/officeDocument/2006/relationships/notesSlide" Target="../notesSlides/notesSlide10.xml"/><Relationship Id="rId3" Type="http://schemas.openxmlformats.org/officeDocument/2006/relationships/slideLayout" Target="../slideLayouts/slideLayout7.xml"/><Relationship Id="rId2" Type="http://schemas.openxmlformats.org/officeDocument/2006/relationships/tags" Target="../tags/tag6.xml"/><Relationship Id="rId1" Type="http://schemas.openxmlformats.org/officeDocument/2006/relationships/image" Target="../media/image10.png"/></Relationships>
</file>

<file path=ppt/slides/_rels/slide11.xml.rels><?xml version="1.0" encoding="UTF-8" standalone="yes"?>
<Relationships xmlns="http://schemas.openxmlformats.org/package/2006/relationships"><Relationship Id="rId5" Type="http://schemas.openxmlformats.org/officeDocument/2006/relationships/notesSlide" Target="../notesSlides/notesSlide11.xml"/><Relationship Id="rId4" Type="http://schemas.openxmlformats.org/officeDocument/2006/relationships/slideLayout" Target="../slideLayouts/slideLayout7.xml"/><Relationship Id="rId3" Type="http://schemas.openxmlformats.org/officeDocument/2006/relationships/tags" Target="../tags/tag7.xml"/><Relationship Id="rId2" Type="http://schemas.openxmlformats.org/officeDocument/2006/relationships/image" Target="../media/image12.png"/><Relationship Id="rId1" Type="http://schemas.openxmlformats.org/officeDocument/2006/relationships/image" Target="../media/image11.png"/></Relationships>
</file>

<file path=ppt/slides/_rels/slide12.xml.rels><?xml version="1.0" encoding="UTF-8" standalone="yes"?>
<Relationships xmlns="http://schemas.openxmlformats.org/package/2006/relationships"><Relationship Id="rId5" Type="http://schemas.openxmlformats.org/officeDocument/2006/relationships/notesSlide" Target="../notesSlides/notesSlide12.xml"/><Relationship Id="rId4" Type="http://schemas.openxmlformats.org/officeDocument/2006/relationships/slideLayout" Target="../slideLayouts/slideLayout7.xml"/><Relationship Id="rId3" Type="http://schemas.openxmlformats.org/officeDocument/2006/relationships/tags" Target="../tags/tag8.xml"/><Relationship Id="rId2" Type="http://schemas.openxmlformats.org/officeDocument/2006/relationships/image" Target="../media/image14.png"/><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7.xml"/><Relationship Id="rId2" Type="http://schemas.openxmlformats.org/officeDocument/2006/relationships/tags" Target="../tags/tag9.xml"/><Relationship Id="rId1" Type="http://schemas.openxmlformats.org/officeDocument/2006/relationships/image" Target="../media/image15.png"/></Relationships>
</file>

<file path=ppt/slides/_rels/slide14.xml.rels><?xml version="1.0" encoding="UTF-8" standalone="yes"?>
<Relationships xmlns="http://schemas.openxmlformats.org/package/2006/relationships"><Relationship Id="rId5" Type="http://schemas.openxmlformats.org/officeDocument/2006/relationships/notesSlide" Target="../notesSlides/notesSlide14.xml"/><Relationship Id="rId4" Type="http://schemas.openxmlformats.org/officeDocument/2006/relationships/slideLayout" Target="../slideLayouts/slideLayout7.xml"/><Relationship Id="rId3" Type="http://schemas.openxmlformats.org/officeDocument/2006/relationships/tags" Target="../tags/tag10.xml"/><Relationship Id="rId2" Type="http://schemas.openxmlformats.org/officeDocument/2006/relationships/image" Target="../media/image17.png"/><Relationship Id="rId1" Type="http://schemas.openxmlformats.org/officeDocument/2006/relationships/image" Target="../media/image16.png"/></Relationships>
</file>

<file path=ppt/slides/_rels/slide15.xml.rels><?xml version="1.0" encoding="UTF-8" standalone="yes"?>
<Relationships xmlns="http://schemas.openxmlformats.org/package/2006/relationships"><Relationship Id="rId5" Type="http://schemas.openxmlformats.org/officeDocument/2006/relationships/notesSlide" Target="../notesSlides/notesSlide15.xml"/><Relationship Id="rId4" Type="http://schemas.openxmlformats.org/officeDocument/2006/relationships/slideLayout" Target="../slideLayouts/slideLayout7.xml"/><Relationship Id="rId3" Type="http://schemas.openxmlformats.org/officeDocument/2006/relationships/tags" Target="../tags/tag11.xml"/><Relationship Id="rId2" Type="http://schemas.openxmlformats.org/officeDocument/2006/relationships/image" Target="../media/image18.png"/><Relationship Id="rId1" Type="http://schemas.openxmlformats.org/officeDocument/2006/relationships/image" Target="../media/image17.png"/></Relationships>
</file>

<file path=ppt/slides/_rels/slide16.xml.rels><?xml version="1.0" encoding="UTF-8" standalone="yes"?>
<Relationships xmlns="http://schemas.openxmlformats.org/package/2006/relationships"><Relationship Id="rId5" Type="http://schemas.openxmlformats.org/officeDocument/2006/relationships/notesSlide" Target="../notesSlides/notesSlide16.xml"/><Relationship Id="rId4" Type="http://schemas.openxmlformats.org/officeDocument/2006/relationships/slideLayout" Target="../slideLayouts/slideLayout7.xml"/><Relationship Id="rId3" Type="http://schemas.openxmlformats.org/officeDocument/2006/relationships/tags" Target="../tags/tag12.xml"/><Relationship Id="rId2" Type="http://schemas.openxmlformats.org/officeDocument/2006/relationships/image" Target="../media/image19.png"/><Relationship Id="rId1"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1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15.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16.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17.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18.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19.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20.xml"/></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7.xml"/><Relationship Id="rId2" Type="http://schemas.openxmlformats.org/officeDocument/2006/relationships/tags" Target="../tags/tag21.xml"/><Relationship Id="rId1"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tags" Target="../tags/tag22.xml"/></Relationships>
</file>

<file path=ppt/slides/_rels/slide28.xml.rels><?xml version="1.0" encoding="UTF-8" standalone="yes"?>
<Relationships xmlns="http://schemas.openxmlformats.org/package/2006/relationships"><Relationship Id="rId4" Type="http://schemas.openxmlformats.org/officeDocument/2006/relationships/notesSlide" Target="../notesSlides/notesSlide28.xml"/><Relationship Id="rId3" Type="http://schemas.openxmlformats.org/officeDocument/2006/relationships/slideLayout" Target="../slideLayouts/slideLayout7.xml"/><Relationship Id="rId2" Type="http://schemas.openxmlformats.org/officeDocument/2006/relationships/tags" Target="../tags/tag23.xml"/><Relationship Id="rId1" Type="http://schemas.openxmlformats.org/officeDocument/2006/relationships/image" Target="../media/image21.png"/></Relationships>
</file>

<file path=ppt/slides/_rels/slide29.xml.rels><?xml version="1.0" encoding="UTF-8" standalone="yes"?>
<Relationships xmlns="http://schemas.openxmlformats.org/package/2006/relationships"><Relationship Id="rId4" Type="http://schemas.openxmlformats.org/officeDocument/2006/relationships/notesSlide" Target="../notesSlides/notesSlide29.xml"/><Relationship Id="rId3" Type="http://schemas.openxmlformats.org/officeDocument/2006/relationships/slideLayout" Target="../slideLayouts/slideLayout7.xml"/><Relationship Id="rId2" Type="http://schemas.openxmlformats.org/officeDocument/2006/relationships/tags" Target="../tags/tag24.xml"/><Relationship Id="rId1"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30.xml.rels><?xml version="1.0" encoding="UTF-8" standalone="yes"?>
<Relationships xmlns="http://schemas.openxmlformats.org/package/2006/relationships"><Relationship Id="rId4" Type="http://schemas.openxmlformats.org/officeDocument/2006/relationships/notesSlide" Target="../notesSlides/notesSlide30.xml"/><Relationship Id="rId3" Type="http://schemas.openxmlformats.org/officeDocument/2006/relationships/slideLayout" Target="../slideLayouts/slideLayout7.xml"/><Relationship Id="rId2" Type="http://schemas.openxmlformats.org/officeDocument/2006/relationships/tags" Target="../tags/tag25.xml"/><Relationship Id="rId1" Type="http://schemas.openxmlformats.org/officeDocument/2006/relationships/image" Target="../media/image23.png"/></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tags" Target="../tags/tag26.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tags" Target="../tags/tag27.xml"/></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7.xml"/><Relationship Id="rId1" Type="http://schemas.openxmlformats.org/officeDocument/2006/relationships/tags" Target="../tags/tag28.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tags" Target="../tags/tag29.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tags" Target="../tags/tag30.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tags" Target="../tags/tag31.xml"/></Relationships>
</file>

<file path=ppt/slides/_rels/slide38.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1.xml"/><Relationship Id="rId2" Type="http://schemas.openxmlformats.org/officeDocument/2006/relationships/image" Target="../media/image7.png"/><Relationship Id="rId1" Type="http://schemas.openxmlformats.org/officeDocument/2006/relationships/image" Target="../media/image6.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tags" Target="../tags/tag1.xml"/><Relationship Id="rId1"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4" Type="http://schemas.openxmlformats.org/officeDocument/2006/relationships/notesSlide" Target="../notesSlides/notesSlide7.xml"/><Relationship Id="rId3" Type="http://schemas.openxmlformats.org/officeDocument/2006/relationships/slideLayout" Target="../slideLayouts/slideLayout7.xml"/><Relationship Id="rId2" Type="http://schemas.openxmlformats.org/officeDocument/2006/relationships/tags" Target="../tags/tag3.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4.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0562" y="114034"/>
            <a:ext cx="11803873" cy="3911284"/>
          </a:xfrm>
          <a:prstGeom prst="rect">
            <a:avLst/>
          </a:prstGeom>
          <a:blipFill dpi="0" rotWithShape="1">
            <a:blip r:embed="rId1" cstate="print"/>
            <a:srcRect/>
            <a:stretch>
              <a:fillRect/>
            </a:stretch>
          </a:blipFill>
          <a:ln>
            <a:noFill/>
          </a:ln>
          <a:effectLst>
            <a:outerShdw dist="50800" dir="5400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150562" y="114035"/>
            <a:ext cx="11803873" cy="3919779"/>
          </a:xfrm>
          <a:prstGeom prst="rect">
            <a:avLst/>
          </a:prstGeom>
          <a:solidFill>
            <a:srgbClr val="113280">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文本框 89"/>
          <p:cNvSpPr txBox="1"/>
          <p:nvPr/>
        </p:nvSpPr>
        <p:spPr>
          <a:xfrm>
            <a:off x="1519583" y="4327411"/>
            <a:ext cx="9374128" cy="1076325"/>
          </a:xfrm>
          <a:prstGeom prst="rect">
            <a:avLst/>
          </a:prstGeom>
          <a:noFill/>
        </p:spPr>
        <p:txBody>
          <a:bodyPr wrap="square" rtlCol="0">
            <a:spAutoFit/>
          </a:bodyPr>
          <a:lstStyle/>
          <a:p>
            <a:pPr algn="ctr"/>
            <a:r>
              <a:rPr sz="3200" b="1" dirty="0">
                <a:latin typeface="微软雅黑" panose="020B0503020204020204" pitchFamily="34" charset="-122"/>
                <a:ea typeface="微软雅黑" panose="020B0503020204020204" pitchFamily="34" charset="-122"/>
                <a:cs typeface="Arial" panose="020B0604020202020204" pitchFamily="34" charset="0"/>
              </a:rPr>
              <a:t>Ten Lessons From Three Generations Shaped Google’s TPUv4i</a:t>
            </a:r>
            <a:endParaRPr sz="3200" b="1" dirty="0">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96" name="直接连接符 95"/>
          <p:cNvCxnSpPr/>
          <p:nvPr/>
        </p:nvCxnSpPr>
        <p:spPr>
          <a:xfrm>
            <a:off x="10508665" y="3859764"/>
            <a:ext cx="518579" cy="0"/>
          </a:xfrm>
          <a:prstGeom prst="line">
            <a:avLst/>
          </a:prstGeom>
          <a:ln w="254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nvGrpSpPr>
          <p:cNvPr id="99" name="组合 98"/>
          <p:cNvGrpSpPr/>
          <p:nvPr/>
        </p:nvGrpSpPr>
        <p:grpSpPr>
          <a:xfrm>
            <a:off x="214274" y="142171"/>
            <a:ext cx="1729160" cy="540000"/>
            <a:chOff x="-8974138" y="1552575"/>
            <a:chExt cx="8977313" cy="2803525"/>
          </a:xfrm>
          <a:solidFill>
            <a:schemeClr val="bg1"/>
          </a:solidFill>
        </p:grpSpPr>
        <p:sp>
          <p:nvSpPr>
            <p:cNvPr id="100" name="Freeform 5"/>
            <p:cNvSpPr/>
            <p:nvPr/>
          </p:nvSpPr>
          <p:spPr bwMode="auto">
            <a:xfrm>
              <a:off x="-5613400" y="1725613"/>
              <a:ext cx="146050" cy="477838"/>
            </a:xfrm>
            <a:custGeom>
              <a:avLst/>
              <a:gdLst>
                <a:gd name="T0" fmla="*/ 1 w 39"/>
                <a:gd name="T1" fmla="*/ 0 h 127"/>
                <a:gd name="T2" fmla="*/ 7 w 39"/>
                <a:gd name="T3" fmla="*/ 127 h 127"/>
                <a:gd name="T4" fmla="*/ 39 w 39"/>
                <a:gd name="T5" fmla="*/ 60 h 127"/>
                <a:gd name="T6" fmla="*/ 5 w 39"/>
                <a:gd name="T7" fmla="*/ 2 h 127"/>
                <a:gd name="T8" fmla="*/ 3 w 39"/>
                <a:gd name="T9" fmla="*/ 1 h 127"/>
                <a:gd name="T10" fmla="*/ 1 w 39"/>
                <a:gd name="T11" fmla="*/ 0 h 127"/>
              </a:gdLst>
              <a:ahLst/>
              <a:cxnLst>
                <a:cxn ang="0">
                  <a:pos x="T0" y="T1"/>
                </a:cxn>
                <a:cxn ang="0">
                  <a:pos x="T2" y="T3"/>
                </a:cxn>
                <a:cxn ang="0">
                  <a:pos x="T4" y="T5"/>
                </a:cxn>
                <a:cxn ang="0">
                  <a:pos x="T6" y="T7"/>
                </a:cxn>
                <a:cxn ang="0">
                  <a:pos x="T8" y="T9"/>
                </a:cxn>
                <a:cxn ang="0">
                  <a:pos x="T10" y="T11"/>
                </a:cxn>
              </a:cxnLst>
              <a:rect l="0" t="0" r="r" b="b"/>
              <a:pathLst>
                <a:path w="39" h="127">
                  <a:moveTo>
                    <a:pt x="1" y="0"/>
                  </a:moveTo>
                  <a:cubicBezTo>
                    <a:pt x="0" y="0"/>
                    <a:pt x="30" y="102"/>
                    <a:pt x="7" y="127"/>
                  </a:cubicBezTo>
                  <a:cubicBezTo>
                    <a:pt x="7" y="127"/>
                    <a:pt x="32" y="106"/>
                    <a:pt x="39" y="60"/>
                  </a:cubicBezTo>
                  <a:cubicBezTo>
                    <a:pt x="39" y="60"/>
                    <a:pt x="36" y="31"/>
                    <a:pt x="5" y="2"/>
                  </a:cubicBezTo>
                  <a:cubicBezTo>
                    <a:pt x="3" y="1"/>
                    <a:pt x="3" y="1"/>
                    <a:pt x="3" y="1"/>
                  </a:cubicBezTo>
                  <a:cubicBezTo>
                    <a:pt x="3"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6"/>
            <p:cNvSpPr/>
            <p:nvPr/>
          </p:nvSpPr>
          <p:spPr bwMode="auto">
            <a:xfrm>
              <a:off x="-5368925" y="2532063"/>
              <a:ext cx="574675" cy="1192213"/>
            </a:xfrm>
            <a:custGeom>
              <a:avLst/>
              <a:gdLst>
                <a:gd name="T0" fmla="*/ 25 w 153"/>
                <a:gd name="T1" fmla="*/ 144 h 317"/>
                <a:gd name="T2" fmla="*/ 2 w 153"/>
                <a:gd name="T3" fmla="*/ 131 h 317"/>
                <a:gd name="T4" fmla="*/ 14 w 153"/>
                <a:gd name="T5" fmla="*/ 121 h 317"/>
                <a:gd name="T6" fmla="*/ 84 w 153"/>
                <a:gd name="T7" fmla="*/ 57 h 317"/>
                <a:gd name="T8" fmla="*/ 84 w 153"/>
                <a:gd name="T9" fmla="*/ 99 h 317"/>
                <a:gd name="T10" fmla="*/ 97 w 153"/>
                <a:gd name="T11" fmla="*/ 91 h 317"/>
                <a:gd name="T12" fmla="*/ 129 w 153"/>
                <a:gd name="T13" fmla="*/ 17 h 317"/>
                <a:gd name="T14" fmla="*/ 153 w 153"/>
                <a:gd name="T15" fmla="*/ 22 h 317"/>
                <a:gd name="T16" fmla="*/ 143 w 153"/>
                <a:gd name="T17" fmla="*/ 81 h 317"/>
                <a:gd name="T18" fmla="*/ 109 w 153"/>
                <a:gd name="T19" fmla="*/ 292 h 317"/>
                <a:gd name="T20" fmla="*/ 70 w 153"/>
                <a:gd name="T21" fmla="*/ 257 h 317"/>
                <a:gd name="T22" fmla="*/ 103 w 153"/>
                <a:gd name="T23" fmla="*/ 250 h 317"/>
                <a:gd name="T24" fmla="*/ 127 w 153"/>
                <a:gd name="T25" fmla="*/ 57 h 317"/>
                <a:gd name="T26" fmla="*/ 70 w 153"/>
                <a:gd name="T27" fmla="*/ 170 h 317"/>
                <a:gd name="T28" fmla="*/ 48 w 153"/>
                <a:gd name="T29" fmla="*/ 149 h 317"/>
                <a:gd name="T30" fmla="*/ 57 w 153"/>
                <a:gd name="T31" fmla="*/ 73 h 317"/>
                <a:gd name="T32" fmla="*/ 27 w 153"/>
                <a:gd name="T33" fmla="*/ 136 h 317"/>
                <a:gd name="T34" fmla="*/ 26 w 153"/>
                <a:gd name="T35" fmla="*/ 140 h 317"/>
                <a:gd name="T36" fmla="*/ 25 w 153"/>
                <a:gd name="T37" fmla="*/ 144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3" h="317">
                  <a:moveTo>
                    <a:pt x="25" y="144"/>
                  </a:moveTo>
                  <a:cubicBezTo>
                    <a:pt x="25" y="144"/>
                    <a:pt x="8" y="162"/>
                    <a:pt x="2" y="131"/>
                  </a:cubicBezTo>
                  <a:cubicBezTo>
                    <a:pt x="2" y="131"/>
                    <a:pt x="0" y="121"/>
                    <a:pt x="14" y="121"/>
                  </a:cubicBezTo>
                  <a:cubicBezTo>
                    <a:pt x="14" y="121"/>
                    <a:pt x="65" y="32"/>
                    <a:pt x="84" y="57"/>
                  </a:cubicBezTo>
                  <a:cubicBezTo>
                    <a:pt x="84" y="57"/>
                    <a:pt x="89" y="79"/>
                    <a:pt x="84" y="99"/>
                  </a:cubicBezTo>
                  <a:cubicBezTo>
                    <a:pt x="84" y="99"/>
                    <a:pt x="95" y="103"/>
                    <a:pt x="97" y="91"/>
                  </a:cubicBezTo>
                  <a:cubicBezTo>
                    <a:pt x="97" y="91"/>
                    <a:pt x="128" y="42"/>
                    <a:pt x="129" y="17"/>
                  </a:cubicBezTo>
                  <a:cubicBezTo>
                    <a:pt x="129" y="17"/>
                    <a:pt x="153" y="0"/>
                    <a:pt x="153" y="22"/>
                  </a:cubicBezTo>
                  <a:cubicBezTo>
                    <a:pt x="153" y="22"/>
                    <a:pt x="143" y="65"/>
                    <a:pt x="143" y="81"/>
                  </a:cubicBezTo>
                  <a:cubicBezTo>
                    <a:pt x="143" y="81"/>
                    <a:pt x="136" y="249"/>
                    <a:pt x="109" y="292"/>
                  </a:cubicBezTo>
                  <a:cubicBezTo>
                    <a:pt x="109" y="292"/>
                    <a:pt x="95" y="317"/>
                    <a:pt x="70" y="257"/>
                  </a:cubicBezTo>
                  <a:cubicBezTo>
                    <a:pt x="70" y="257"/>
                    <a:pt x="101" y="287"/>
                    <a:pt x="103" y="250"/>
                  </a:cubicBezTo>
                  <a:cubicBezTo>
                    <a:pt x="103" y="250"/>
                    <a:pt x="134" y="75"/>
                    <a:pt x="127" y="57"/>
                  </a:cubicBezTo>
                  <a:cubicBezTo>
                    <a:pt x="127" y="57"/>
                    <a:pt x="80" y="145"/>
                    <a:pt x="70" y="170"/>
                  </a:cubicBezTo>
                  <a:cubicBezTo>
                    <a:pt x="70" y="170"/>
                    <a:pt x="47" y="171"/>
                    <a:pt x="48" y="149"/>
                  </a:cubicBezTo>
                  <a:cubicBezTo>
                    <a:pt x="48" y="149"/>
                    <a:pt x="94" y="43"/>
                    <a:pt x="57" y="73"/>
                  </a:cubicBezTo>
                  <a:cubicBezTo>
                    <a:pt x="57" y="73"/>
                    <a:pt x="35" y="117"/>
                    <a:pt x="27" y="136"/>
                  </a:cubicBezTo>
                  <a:cubicBezTo>
                    <a:pt x="26" y="140"/>
                    <a:pt x="26" y="140"/>
                    <a:pt x="26" y="140"/>
                  </a:cubicBezTo>
                  <a:lnTo>
                    <a:pt x="25"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7"/>
            <p:cNvSpPr/>
            <p:nvPr/>
          </p:nvSpPr>
          <p:spPr bwMode="auto">
            <a:xfrm>
              <a:off x="-4881563" y="2038350"/>
              <a:ext cx="593725" cy="1441450"/>
            </a:xfrm>
            <a:custGeom>
              <a:avLst/>
              <a:gdLst>
                <a:gd name="T0" fmla="*/ 2 w 158"/>
                <a:gd name="T1" fmla="*/ 86 h 383"/>
                <a:gd name="T2" fmla="*/ 88 w 158"/>
                <a:gd name="T3" fmla="*/ 41 h 383"/>
                <a:gd name="T4" fmla="*/ 105 w 158"/>
                <a:gd name="T5" fmla="*/ 47 h 383"/>
                <a:gd name="T6" fmla="*/ 91 w 158"/>
                <a:gd name="T7" fmla="*/ 341 h 383"/>
                <a:gd name="T8" fmla="*/ 27 w 158"/>
                <a:gd name="T9" fmla="*/ 312 h 383"/>
                <a:gd name="T10" fmla="*/ 111 w 158"/>
                <a:gd name="T11" fmla="*/ 383 h 383"/>
                <a:gd name="T12" fmla="*/ 116 w 158"/>
                <a:gd name="T13" fmla="*/ 352 h 383"/>
                <a:gd name="T14" fmla="*/ 131 w 158"/>
                <a:gd name="T15" fmla="*/ 56 h 383"/>
                <a:gd name="T16" fmla="*/ 106 w 158"/>
                <a:gd name="T17" fmla="*/ 9 h 383"/>
                <a:gd name="T18" fmla="*/ 8 w 158"/>
                <a:gd name="T19" fmla="*/ 81 h 383"/>
                <a:gd name="T20" fmla="*/ 0 w 158"/>
                <a:gd name="T21" fmla="*/ 84 h 383"/>
                <a:gd name="T22" fmla="*/ 2 w 158"/>
                <a:gd name="T23" fmla="*/ 8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8" h="383">
                  <a:moveTo>
                    <a:pt x="2" y="86"/>
                  </a:moveTo>
                  <a:cubicBezTo>
                    <a:pt x="2" y="86"/>
                    <a:pt x="62" y="75"/>
                    <a:pt x="88" y="41"/>
                  </a:cubicBezTo>
                  <a:cubicBezTo>
                    <a:pt x="88" y="41"/>
                    <a:pt x="107" y="26"/>
                    <a:pt x="105" y="47"/>
                  </a:cubicBezTo>
                  <a:cubicBezTo>
                    <a:pt x="105" y="47"/>
                    <a:pt x="75" y="157"/>
                    <a:pt x="91" y="341"/>
                  </a:cubicBezTo>
                  <a:cubicBezTo>
                    <a:pt x="91" y="341"/>
                    <a:pt x="32" y="321"/>
                    <a:pt x="27" y="312"/>
                  </a:cubicBezTo>
                  <a:cubicBezTo>
                    <a:pt x="27" y="312"/>
                    <a:pt x="92" y="372"/>
                    <a:pt x="111" y="383"/>
                  </a:cubicBezTo>
                  <a:cubicBezTo>
                    <a:pt x="111" y="383"/>
                    <a:pt x="121" y="383"/>
                    <a:pt x="116" y="352"/>
                  </a:cubicBezTo>
                  <a:cubicBezTo>
                    <a:pt x="116" y="352"/>
                    <a:pt x="104" y="106"/>
                    <a:pt x="131" y="56"/>
                  </a:cubicBezTo>
                  <a:cubicBezTo>
                    <a:pt x="131" y="56"/>
                    <a:pt x="158" y="0"/>
                    <a:pt x="106" y="9"/>
                  </a:cubicBezTo>
                  <a:cubicBezTo>
                    <a:pt x="106" y="9"/>
                    <a:pt x="16" y="79"/>
                    <a:pt x="8" y="81"/>
                  </a:cubicBezTo>
                  <a:cubicBezTo>
                    <a:pt x="0" y="84"/>
                    <a:pt x="0" y="84"/>
                    <a:pt x="0" y="84"/>
                  </a:cubicBezTo>
                  <a:lnTo>
                    <a:pt x="2"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8"/>
            <p:cNvSpPr/>
            <p:nvPr/>
          </p:nvSpPr>
          <p:spPr bwMode="auto">
            <a:xfrm>
              <a:off x="-4865688" y="2444750"/>
              <a:ext cx="214313" cy="527050"/>
            </a:xfrm>
            <a:custGeom>
              <a:avLst/>
              <a:gdLst>
                <a:gd name="T0" fmla="*/ 4 w 57"/>
                <a:gd name="T1" fmla="*/ 1 h 140"/>
                <a:gd name="T2" fmla="*/ 52 w 57"/>
                <a:gd name="T3" fmla="*/ 60 h 140"/>
                <a:gd name="T4" fmla="*/ 34 w 57"/>
                <a:gd name="T5" fmla="*/ 93 h 140"/>
                <a:gd name="T6" fmla="*/ 53 w 57"/>
                <a:gd name="T7" fmla="*/ 136 h 140"/>
                <a:gd name="T8" fmla="*/ 23 w 57"/>
                <a:gd name="T9" fmla="*/ 115 h 140"/>
                <a:gd name="T10" fmla="*/ 31 w 57"/>
                <a:gd name="T11" fmla="*/ 71 h 140"/>
                <a:gd name="T12" fmla="*/ 0 w 57"/>
                <a:gd name="T13" fmla="*/ 0 h 140"/>
                <a:gd name="T14" fmla="*/ 3 w 57"/>
                <a:gd name="T15" fmla="*/ 1 h 140"/>
                <a:gd name="T16" fmla="*/ 4 w 57"/>
                <a:gd name="T17" fmla="*/ 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140">
                  <a:moveTo>
                    <a:pt x="4" y="1"/>
                  </a:moveTo>
                  <a:cubicBezTo>
                    <a:pt x="4" y="1"/>
                    <a:pt x="57" y="15"/>
                    <a:pt x="52" y="60"/>
                  </a:cubicBezTo>
                  <a:cubicBezTo>
                    <a:pt x="34" y="93"/>
                    <a:pt x="34" y="93"/>
                    <a:pt x="34" y="93"/>
                  </a:cubicBezTo>
                  <a:cubicBezTo>
                    <a:pt x="34" y="93"/>
                    <a:pt x="36" y="119"/>
                    <a:pt x="53" y="136"/>
                  </a:cubicBezTo>
                  <a:cubicBezTo>
                    <a:pt x="53" y="136"/>
                    <a:pt x="31" y="140"/>
                    <a:pt x="23" y="115"/>
                  </a:cubicBezTo>
                  <a:cubicBezTo>
                    <a:pt x="23" y="115"/>
                    <a:pt x="19" y="87"/>
                    <a:pt x="31" y="71"/>
                  </a:cubicBezTo>
                  <a:cubicBezTo>
                    <a:pt x="31" y="71"/>
                    <a:pt x="52" y="35"/>
                    <a:pt x="0" y="0"/>
                  </a:cubicBezTo>
                  <a:cubicBezTo>
                    <a:pt x="3" y="1"/>
                    <a:pt x="3" y="1"/>
                    <a:pt x="3" y="1"/>
                  </a:cubicBezTo>
                  <a:lnTo>
                    <a:pt x="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9"/>
            <p:cNvSpPr>
              <a:spLocks noEditPoints="1"/>
            </p:cNvSpPr>
            <p:nvPr/>
          </p:nvSpPr>
          <p:spPr bwMode="auto">
            <a:xfrm>
              <a:off x="-5805488" y="1744663"/>
              <a:ext cx="1011238" cy="1825625"/>
            </a:xfrm>
            <a:custGeom>
              <a:avLst/>
              <a:gdLst>
                <a:gd name="T0" fmla="*/ 216 w 269"/>
                <a:gd name="T1" fmla="*/ 65 h 485"/>
                <a:gd name="T2" fmla="*/ 251 w 269"/>
                <a:gd name="T3" fmla="*/ 102 h 485"/>
                <a:gd name="T4" fmla="*/ 263 w 269"/>
                <a:gd name="T5" fmla="*/ 134 h 485"/>
                <a:gd name="T6" fmla="*/ 216 w 269"/>
                <a:gd name="T7" fmla="*/ 164 h 485"/>
                <a:gd name="T8" fmla="*/ 216 w 269"/>
                <a:gd name="T9" fmla="*/ 136 h 485"/>
                <a:gd name="T10" fmla="*/ 231 w 269"/>
                <a:gd name="T11" fmla="*/ 126 h 485"/>
                <a:gd name="T12" fmla="*/ 234 w 269"/>
                <a:gd name="T13" fmla="*/ 98 h 485"/>
                <a:gd name="T14" fmla="*/ 216 w 269"/>
                <a:gd name="T15" fmla="*/ 74 h 485"/>
                <a:gd name="T16" fmla="*/ 216 w 269"/>
                <a:gd name="T17" fmla="*/ 65 h 485"/>
                <a:gd name="T18" fmla="*/ 18 w 269"/>
                <a:gd name="T19" fmla="*/ 275 h 485"/>
                <a:gd name="T20" fmla="*/ 55 w 269"/>
                <a:gd name="T21" fmla="*/ 349 h 485"/>
                <a:gd name="T22" fmla="*/ 75 w 269"/>
                <a:gd name="T23" fmla="*/ 252 h 485"/>
                <a:gd name="T24" fmla="*/ 85 w 269"/>
                <a:gd name="T25" fmla="*/ 223 h 485"/>
                <a:gd name="T26" fmla="*/ 163 w 269"/>
                <a:gd name="T27" fmla="*/ 164 h 485"/>
                <a:gd name="T28" fmla="*/ 200 w 269"/>
                <a:gd name="T29" fmla="*/ 41 h 485"/>
                <a:gd name="T30" fmla="*/ 206 w 269"/>
                <a:gd name="T31" fmla="*/ 53 h 485"/>
                <a:gd name="T32" fmla="*/ 216 w 269"/>
                <a:gd name="T33" fmla="*/ 65 h 485"/>
                <a:gd name="T34" fmla="*/ 216 w 269"/>
                <a:gd name="T35" fmla="*/ 74 h 485"/>
                <a:gd name="T36" fmla="*/ 207 w 269"/>
                <a:gd name="T37" fmla="*/ 65 h 485"/>
                <a:gd name="T38" fmla="*/ 202 w 269"/>
                <a:gd name="T39" fmla="*/ 73 h 485"/>
                <a:gd name="T40" fmla="*/ 198 w 269"/>
                <a:gd name="T41" fmla="*/ 138 h 485"/>
                <a:gd name="T42" fmla="*/ 216 w 269"/>
                <a:gd name="T43" fmla="*/ 136 h 485"/>
                <a:gd name="T44" fmla="*/ 216 w 269"/>
                <a:gd name="T45" fmla="*/ 164 h 485"/>
                <a:gd name="T46" fmla="*/ 137 w 269"/>
                <a:gd name="T47" fmla="*/ 231 h 485"/>
                <a:gd name="T48" fmla="*/ 104 w 269"/>
                <a:gd name="T49" fmla="*/ 237 h 485"/>
                <a:gd name="T50" fmla="*/ 98 w 269"/>
                <a:gd name="T51" fmla="*/ 261 h 485"/>
                <a:gd name="T52" fmla="*/ 67 w 269"/>
                <a:gd name="T53" fmla="*/ 372 h 485"/>
                <a:gd name="T54" fmla="*/ 29 w 269"/>
                <a:gd name="T55" fmla="*/ 485 h 485"/>
                <a:gd name="T56" fmla="*/ 5 w 269"/>
                <a:gd name="T57" fmla="*/ 454 h 485"/>
                <a:gd name="T58" fmla="*/ 9 w 269"/>
                <a:gd name="T59" fmla="*/ 356 h 485"/>
                <a:gd name="T60" fmla="*/ 16 w 269"/>
                <a:gd name="T61" fmla="*/ 287 h 485"/>
                <a:gd name="T62" fmla="*/ 18 w 269"/>
                <a:gd name="T63" fmla="*/ 275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485">
                  <a:moveTo>
                    <a:pt x="216" y="65"/>
                  </a:moveTo>
                  <a:cubicBezTo>
                    <a:pt x="251" y="102"/>
                    <a:pt x="251" y="102"/>
                    <a:pt x="251" y="102"/>
                  </a:cubicBezTo>
                  <a:cubicBezTo>
                    <a:pt x="251" y="102"/>
                    <a:pt x="269" y="105"/>
                    <a:pt x="263" y="134"/>
                  </a:cubicBezTo>
                  <a:cubicBezTo>
                    <a:pt x="263" y="134"/>
                    <a:pt x="242" y="147"/>
                    <a:pt x="216" y="164"/>
                  </a:cubicBezTo>
                  <a:cubicBezTo>
                    <a:pt x="216" y="136"/>
                    <a:pt x="216" y="136"/>
                    <a:pt x="216" y="136"/>
                  </a:cubicBezTo>
                  <a:cubicBezTo>
                    <a:pt x="224" y="132"/>
                    <a:pt x="231" y="126"/>
                    <a:pt x="231" y="126"/>
                  </a:cubicBezTo>
                  <a:cubicBezTo>
                    <a:pt x="237" y="120"/>
                    <a:pt x="234" y="98"/>
                    <a:pt x="234" y="98"/>
                  </a:cubicBezTo>
                  <a:cubicBezTo>
                    <a:pt x="234" y="93"/>
                    <a:pt x="224" y="82"/>
                    <a:pt x="216" y="74"/>
                  </a:cubicBezTo>
                  <a:lnTo>
                    <a:pt x="216" y="65"/>
                  </a:lnTo>
                  <a:close/>
                  <a:moveTo>
                    <a:pt x="18" y="275"/>
                  </a:moveTo>
                  <a:cubicBezTo>
                    <a:pt x="18" y="275"/>
                    <a:pt x="39" y="421"/>
                    <a:pt x="55" y="349"/>
                  </a:cubicBezTo>
                  <a:cubicBezTo>
                    <a:pt x="55" y="349"/>
                    <a:pt x="82" y="271"/>
                    <a:pt x="75" y="252"/>
                  </a:cubicBezTo>
                  <a:cubicBezTo>
                    <a:pt x="75" y="252"/>
                    <a:pt x="65" y="245"/>
                    <a:pt x="85" y="223"/>
                  </a:cubicBezTo>
                  <a:cubicBezTo>
                    <a:pt x="163" y="164"/>
                    <a:pt x="163" y="164"/>
                    <a:pt x="163" y="164"/>
                  </a:cubicBezTo>
                  <a:cubicBezTo>
                    <a:pt x="163" y="164"/>
                    <a:pt x="185" y="0"/>
                    <a:pt x="200" y="41"/>
                  </a:cubicBezTo>
                  <a:cubicBezTo>
                    <a:pt x="206" y="53"/>
                    <a:pt x="206" y="53"/>
                    <a:pt x="206" y="53"/>
                  </a:cubicBezTo>
                  <a:cubicBezTo>
                    <a:pt x="216" y="65"/>
                    <a:pt x="216" y="65"/>
                    <a:pt x="216" y="65"/>
                  </a:cubicBezTo>
                  <a:cubicBezTo>
                    <a:pt x="216" y="74"/>
                    <a:pt x="216" y="74"/>
                    <a:pt x="216" y="74"/>
                  </a:cubicBezTo>
                  <a:cubicBezTo>
                    <a:pt x="211" y="69"/>
                    <a:pt x="207" y="65"/>
                    <a:pt x="207" y="65"/>
                  </a:cubicBezTo>
                  <a:cubicBezTo>
                    <a:pt x="202" y="73"/>
                    <a:pt x="202" y="73"/>
                    <a:pt x="202" y="73"/>
                  </a:cubicBezTo>
                  <a:cubicBezTo>
                    <a:pt x="198" y="138"/>
                    <a:pt x="198" y="138"/>
                    <a:pt x="198" y="138"/>
                  </a:cubicBezTo>
                  <a:cubicBezTo>
                    <a:pt x="198" y="144"/>
                    <a:pt x="208" y="141"/>
                    <a:pt x="216" y="136"/>
                  </a:cubicBezTo>
                  <a:cubicBezTo>
                    <a:pt x="216" y="164"/>
                    <a:pt x="216" y="164"/>
                    <a:pt x="216" y="164"/>
                  </a:cubicBezTo>
                  <a:cubicBezTo>
                    <a:pt x="186" y="185"/>
                    <a:pt x="149" y="212"/>
                    <a:pt x="137" y="231"/>
                  </a:cubicBezTo>
                  <a:cubicBezTo>
                    <a:pt x="137" y="231"/>
                    <a:pt x="131" y="237"/>
                    <a:pt x="104" y="237"/>
                  </a:cubicBezTo>
                  <a:cubicBezTo>
                    <a:pt x="104" y="237"/>
                    <a:pt x="98" y="237"/>
                    <a:pt x="98" y="261"/>
                  </a:cubicBezTo>
                  <a:cubicBezTo>
                    <a:pt x="98" y="261"/>
                    <a:pt x="76" y="341"/>
                    <a:pt x="67" y="372"/>
                  </a:cubicBezTo>
                  <a:cubicBezTo>
                    <a:pt x="67" y="372"/>
                    <a:pt x="42" y="478"/>
                    <a:pt x="29" y="485"/>
                  </a:cubicBezTo>
                  <a:cubicBezTo>
                    <a:pt x="29" y="485"/>
                    <a:pt x="0" y="483"/>
                    <a:pt x="5" y="454"/>
                  </a:cubicBezTo>
                  <a:cubicBezTo>
                    <a:pt x="5" y="454"/>
                    <a:pt x="10" y="373"/>
                    <a:pt x="9" y="356"/>
                  </a:cubicBezTo>
                  <a:cubicBezTo>
                    <a:pt x="16" y="287"/>
                    <a:pt x="16" y="287"/>
                    <a:pt x="16" y="287"/>
                  </a:cubicBezTo>
                  <a:lnTo>
                    <a:pt x="18" y="2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10"/>
            <p:cNvSpPr/>
            <p:nvPr/>
          </p:nvSpPr>
          <p:spPr bwMode="auto">
            <a:xfrm>
              <a:off x="-4013200" y="1966913"/>
              <a:ext cx="852488" cy="579438"/>
            </a:xfrm>
            <a:custGeom>
              <a:avLst/>
              <a:gdLst>
                <a:gd name="T0" fmla="*/ 6 w 227"/>
                <a:gd name="T1" fmla="*/ 142 h 154"/>
                <a:gd name="T2" fmla="*/ 126 w 227"/>
                <a:gd name="T3" fmla="*/ 99 h 154"/>
                <a:gd name="T4" fmla="*/ 170 w 227"/>
                <a:gd name="T5" fmla="*/ 0 h 154"/>
                <a:gd name="T6" fmla="*/ 161 w 227"/>
                <a:gd name="T7" fmla="*/ 84 h 154"/>
                <a:gd name="T8" fmla="*/ 206 w 227"/>
                <a:gd name="T9" fmla="*/ 64 h 154"/>
                <a:gd name="T10" fmla="*/ 209 w 227"/>
                <a:gd name="T11" fmla="*/ 53 h 154"/>
                <a:gd name="T12" fmla="*/ 219 w 227"/>
                <a:gd name="T13" fmla="*/ 73 h 154"/>
                <a:gd name="T14" fmla="*/ 43 w 227"/>
                <a:gd name="T15" fmla="*/ 151 h 154"/>
                <a:gd name="T16" fmla="*/ 0 w 227"/>
                <a:gd name="T17" fmla="*/ 144 h 154"/>
                <a:gd name="T18" fmla="*/ 6 w 227"/>
                <a:gd name="T19" fmla="*/ 14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54">
                  <a:moveTo>
                    <a:pt x="6" y="142"/>
                  </a:moveTo>
                  <a:cubicBezTo>
                    <a:pt x="6" y="143"/>
                    <a:pt x="11" y="154"/>
                    <a:pt x="126" y="99"/>
                  </a:cubicBezTo>
                  <a:cubicBezTo>
                    <a:pt x="126" y="99"/>
                    <a:pt x="148" y="3"/>
                    <a:pt x="170" y="0"/>
                  </a:cubicBezTo>
                  <a:cubicBezTo>
                    <a:pt x="170" y="0"/>
                    <a:pt x="177" y="56"/>
                    <a:pt x="161" y="84"/>
                  </a:cubicBezTo>
                  <a:cubicBezTo>
                    <a:pt x="161" y="84"/>
                    <a:pt x="179" y="90"/>
                    <a:pt x="206" y="64"/>
                  </a:cubicBezTo>
                  <a:cubicBezTo>
                    <a:pt x="206" y="64"/>
                    <a:pt x="201" y="41"/>
                    <a:pt x="209" y="53"/>
                  </a:cubicBezTo>
                  <a:cubicBezTo>
                    <a:pt x="209" y="53"/>
                    <a:pt x="227" y="68"/>
                    <a:pt x="219" y="73"/>
                  </a:cubicBezTo>
                  <a:cubicBezTo>
                    <a:pt x="219" y="73"/>
                    <a:pt x="109" y="149"/>
                    <a:pt x="43" y="151"/>
                  </a:cubicBezTo>
                  <a:cubicBezTo>
                    <a:pt x="0" y="144"/>
                    <a:pt x="0" y="144"/>
                    <a:pt x="0" y="144"/>
                  </a:cubicBezTo>
                  <a:cubicBezTo>
                    <a:pt x="0" y="144"/>
                    <a:pt x="6" y="140"/>
                    <a:pt x="6" y="1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11"/>
            <p:cNvSpPr>
              <a:spLocks noEditPoints="1"/>
            </p:cNvSpPr>
            <p:nvPr/>
          </p:nvSpPr>
          <p:spPr bwMode="auto">
            <a:xfrm>
              <a:off x="-4021138" y="2351088"/>
              <a:ext cx="965200" cy="1166813"/>
            </a:xfrm>
            <a:custGeom>
              <a:avLst/>
              <a:gdLst>
                <a:gd name="T0" fmla="*/ 130 w 257"/>
                <a:gd name="T1" fmla="*/ 50 h 310"/>
                <a:gd name="T2" fmla="*/ 218 w 257"/>
                <a:gd name="T3" fmla="*/ 16 h 310"/>
                <a:gd name="T4" fmla="*/ 254 w 257"/>
                <a:gd name="T5" fmla="*/ 13 h 310"/>
                <a:gd name="T6" fmla="*/ 254 w 257"/>
                <a:gd name="T7" fmla="*/ 60 h 310"/>
                <a:gd name="T8" fmla="*/ 255 w 257"/>
                <a:gd name="T9" fmla="*/ 249 h 310"/>
                <a:gd name="T10" fmla="*/ 195 w 257"/>
                <a:gd name="T11" fmla="*/ 256 h 310"/>
                <a:gd name="T12" fmla="*/ 239 w 257"/>
                <a:gd name="T13" fmla="*/ 243 h 310"/>
                <a:gd name="T14" fmla="*/ 242 w 257"/>
                <a:gd name="T15" fmla="*/ 46 h 310"/>
                <a:gd name="T16" fmla="*/ 210 w 257"/>
                <a:gd name="T17" fmla="*/ 30 h 310"/>
                <a:gd name="T18" fmla="*/ 130 w 257"/>
                <a:gd name="T19" fmla="*/ 64 h 310"/>
                <a:gd name="T20" fmla="*/ 130 w 257"/>
                <a:gd name="T21" fmla="*/ 50 h 310"/>
                <a:gd name="T22" fmla="*/ 130 w 257"/>
                <a:gd name="T23" fmla="*/ 97 h 310"/>
                <a:gd name="T24" fmla="*/ 130 w 257"/>
                <a:gd name="T25" fmla="*/ 160 h 310"/>
                <a:gd name="T26" fmla="*/ 130 w 257"/>
                <a:gd name="T27" fmla="*/ 159 h 310"/>
                <a:gd name="T28" fmla="*/ 137 w 257"/>
                <a:gd name="T29" fmla="*/ 156 h 310"/>
                <a:gd name="T30" fmla="*/ 139 w 257"/>
                <a:gd name="T31" fmla="*/ 187 h 310"/>
                <a:gd name="T32" fmla="*/ 130 w 257"/>
                <a:gd name="T33" fmla="*/ 191 h 310"/>
                <a:gd name="T34" fmla="*/ 130 w 257"/>
                <a:gd name="T35" fmla="*/ 205 h 310"/>
                <a:gd name="T36" fmla="*/ 135 w 257"/>
                <a:gd name="T37" fmla="*/ 202 h 310"/>
                <a:gd name="T38" fmla="*/ 144 w 257"/>
                <a:gd name="T39" fmla="*/ 246 h 310"/>
                <a:gd name="T40" fmla="*/ 151 w 257"/>
                <a:gd name="T41" fmla="*/ 190 h 310"/>
                <a:gd name="T42" fmla="*/ 137 w 257"/>
                <a:gd name="T43" fmla="*/ 139 h 310"/>
                <a:gd name="T44" fmla="*/ 161 w 257"/>
                <a:gd name="T45" fmla="*/ 96 h 310"/>
                <a:gd name="T46" fmla="*/ 138 w 257"/>
                <a:gd name="T47" fmla="*/ 87 h 310"/>
                <a:gd name="T48" fmla="*/ 130 w 257"/>
                <a:gd name="T49" fmla="*/ 97 h 310"/>
                <a:gd name="T50" fmla="*/ 13 w 257"/>
                <a:gd name="T51" fmla="*/ 213 h 310"/>
                <a:gd name="T52" fmla="*/ 0 w 257"/>
                <a:gd name="T53" fmla="*/ 201 h 310"/>
                <a:gd name="T54" fmla="*/ 47 w 257"/>
                <a:gd name="T55" fmla="*/ 102 h 310"/>
                <a:gd name="T56" fmla="*/ 130 w 257"/>
                <a:gd name="T57" fmla="*/ 50 h 310"/>
                <a:gd name="T58" fmla="*/ 130 w 257"/>
                <a:gd name="T59" fmla="*/ 64 h 310"/>
                <a:gd name="T60" fmla="*/ 85 w 257"/>
                <a:gd name="T61" fmla="*/ 100 h 310"/>
                <a:gd name="T62" fmla="*/ 130 w 257"/>
                <a:gd name="T63" fmla="*/ 97 h 310"/>
                <a:gd name="T64" fmla="*/ 130 w 257"/>
                <a:gd name="T65" fmla="*/ 160 h 310"/>
                <a:gd name="T66" fmla="*/ 117 w 257"/>
                <a:gd name="T67" fmla="*/ 188 h 310"/>
                <a:gd name="T68" fmla="*/ 130 w 257"/>
                <a:gd name="T69" fmla="*/ 191 h 310"/>
                <a:gd name="T70" fmla="*/ 130 w 257"/>
                <a:gd name="T71" fmla="*/ 205 h 310"/>
                <a:gd name="T72" fmla="*/ 100 w 257"/>
                <a:gd name="T73" fmla="*/ 203 h 310"/>
                <a:gd name="T74" fmla="*/ 126 w 257"/>
                <a:gd name="T75" fmla="*/ 154 h 310"/>
                <a:gd name="T76" fmla="*/ 122 w 257"/>
                <a:gd name="T77" fmla="*/ 126 h 310"/>
                <a:gd name="T78" fmla="*/ 127 w 257"/>
                <a:gd name="T79" fmla="*/ 110 h 310"/>
                <a:gd name="T80" fmla="*/ 105 w 257"/>
                <a:gd name="T81" fmla="*/ 131 h 310"/>
                <a:gd name="T82" fmla="*/ 88 w 257"/>
                <a:gd name="T83" fmla="*/ 124 h 310"/>
                <a:gd name="T84" fmla="*/ 45 w 257"/>
                <a:gd name="T85" fmla="*/ 125 h 310"/>
                <a:gd name="T86" fmla="*/ 11 w 257"/>
                <a:gd name="T87" fmla="*/ 203 h 310"/>
                <a:gd name="T88" fmla="*/ 11 w 257"/>
                <a:gd name="T89" fmla="*/ 208 h 310"/>
                <a:gd name="T90" fmla="*/ 13 w 257"/>
                <a:gd name="T91" fmla="*/ 21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10">
                  <a:moveTo>
                    <a:pt x="130" y="50"/>
                  </a:moveTo>
                  <a:cubicBezTo>
                    <a:pt x="156" y="36"/>
                    <a:pt x="186" y="24"/>
                    <a:pt x="218" y="16"/>
                  </a:cubicBezTo>
                  <a:cubicBezTo>
                    <a:pt x="218" y="16"/>
                    <a:pt x="239" y="0"/>
                    <a:pt x="254" y="13"/>
                  </a:cubicBezTo>
                  <a:cubicBezTo>
                    <a:pt x="254" y="13"/>
                    <a:pt x="257" y="12"/>
                    <a:pt x="254" y="60"/>
                  </a:cubicBezTo>
                  <a:cubicBezTo>
                    <a:pt x="254" y="60"/>
                    <a:pt x="243" y="195"/>
                    <a:pt x="255" y="249"/>
                  </a:cubicBezTo>
                  <a:cubicBezTo>
                    <a:pt x="255" y="249"/>
                    <a:pt x="245" y="310"/>
                    <a:pt x="195" y="256"/>
                  </a:cubicBezTo>
                  <a:cubicBezTo>
                    <a:pt x="195" y="256"/>
                    <a:pt x="239" y="279"/>
                    <a:pt x="239" y="243"/>
                  </a:cubicBezTo>
                  <a:cubicBezTo>
                    <a:pt x="239" y="243"/>
                    <a:pt x="229" y="87"/>
                    <a:pt x="242" y="46"/>
                  </a:cubicBezTo>
                  <a:cubicBezTo>
                    <a:pt x="242" y="46"/>
                    <a:pt x="245" y="24"/>
                    <a:pt x="210" y="30"/>
                  </a:cubicBezTo>
                  <a:cubicBezTo>
                    <a:pt x="210" y="30"/>
                    <a:pt x="166" y="45"/>
                    <a:pt x="130" y="64"/>
                  </a:cubicBezTo>
                  <a:cubicBezTo>
                    <a:pt x="130" y="50"/>
                    <a:pt x="130" y="50"/>
                    <a:pt x="130" y="50"/>
                  </a:cubicBezTo>
                  <a:close/>
                  <a:moveTo>
                    <a:pt x="130" y="97"/>
                  </a:moveTo>
                  <a:cubicBezTo>
                    <a:pt x="130" y="160"/>
                    <a:pt x="130" y="160"/>
                    <a:pt x="130" y="160"/>
                  </a:cubicBezTo>
                  <a:cubicBezTo>
                    <a:pt x="130" y="159"/>
                    <a:pt x="130" y="159"/>
                    <a:pt x="130" y="159"/>
                  </a:cubicBezTo>
                  <a:cubicBezTo>
                    <a:pt x="137" y="156"/>
                    <a:pt x="137" y="156"/>
                    <a:pt x="137" y="156"/>
                  </a:cubicBezTo>
                  <a:cubicBezTo>
                    <a:pt x="137" y="156"/>
                    <a:pt x="148" y="171"/>
                    <a:pt x="139" y="187"/>
                  </a:cubicBezTo>
                  <a:cubicBezTo>
                    <a:pt x="139" y="187"/>
                    <a:pt x="135" y="189"/>
                    <a:pt x="130" y="191"/>
                  </a:cubicBezTo>
                  <a:cubicBezTo>
                    <a:pt x="130" y="205"/>
                    <a:pt x="130" y="205"/>
                    <a:pt x="130" y="205"/>
                  </a:cubicBezTo>
                  <a:cubicBezTo>
                    <a:pt x="133" y="203"/>
                    <a:pt x="135" y="202"/>
                    <a:pt x="135" y="202"/>
                  </a:cubicBezTo>
                  <a:cubicBezTo>
                    <a:pt x="136" y="253"/>
                    <a:pt x="144" y="246"/>
                    <a:pt x="144" y="246"/>
                  </a:cubicBezTo>
                  <a:cubicBezTo>
                    <a:pt x="151" y="190"/>
                    <a:pt x="151" y="190"/>
                    <a:pt x="151" y="190"/>
                  </a:cubicBezTo>
                  <a:cubicBezTo>
                    <a:pt x="176" y="156"/>
                    <a:pt x="137" y="139"/>
                    <a:pt x="137" y="139"/>
                  </a:cubicBezTo>
                  <a:cubicBezTo>
                    <a:pt x="121" y="127"/>
                    <a:pt x="161" y="96"/>
                    <a:pt x="161" y="96"/>
                  </a:cubicBezTo>
                  <a:cubicBezTo>
                    <a:pt x="167" y="75"/>
                    <a:pt x="138" y="87"/>
                    <a:pt x="138" y="87"/>
                  </a:cubicBezTo>
                  <a:cubicBezTo>
                    <a:pt x="135" y="91"/>
                    <a:pt x="133" y="94"/>
                    <a:pt x="130" y="97"/>
                  </a:cubicBezTo>
                  <a:close/>
                  <a:moveTo>
                    <a:pt x="13" y="213"/>
                  </a:moveTo>
                  <a:cubicBezTo>
                    <a:pt x="13" y="213"/>
                    <a:pt x="8" y="230"/>
                    <a:pt x="0" y="201"/>
                  </a:cubicBezTo>
                  <a:cubicBezTo>
                    <a:pt x="0" y="201"/>
                    <a:pt x="0" y="165"/>
                    <a:pt x="47" y="102"/>
                  </a:cubicBezTo>
                  <a:cubicBezTo>
                    <a:pt x="47" y="102"/>
                    <a:pt x="82" y="75"/>
                    <a:pt x="130" y="50"/>
                  </a:cubicBezTo>
                  <a:cubicBezTo>
                    <a:pt x="130" y="64"/>
                    <a:pt x="130" y="64"/>
                    <a:pt x="130" y="64"/>
                  </a:cubicBezTo>
                  <a:cubicBezTo>
                    <a:pt x="106" y="76"/>
                    <a:pt x="86" y="89"/>
                    <a:pt x="85" y="100"/>
                  </a:cubicBezTo>
                  <a:cubicBezTo>
                    <a:pt x="85" y="100"/>
                    <a:pt x="98" y="128"/>
                    <a:pt x="130" y="97"/>
                  </a:cubicBezTo>
                  <a:cubicBezTo>
                    <a:pt x="130" y="160"/>
                    <a:pt x="130" y="160"/>
                    <a:pt x="130" y="160"/>
                  </a:cubicBezTo>
                  <a:cubicBezTo>
                    <a:pt x="117" y="188"/>
                    <a:pt x="117" y="188"/>
                    <a:pt x="117" y="188"/>
                  </a:cubicBezTo>
                  <a:cubicBezTo>
                    <a:pt x="117" y="194"/>
                    <a:pt x="124" y="193"/>
                    <a:pt x="130" y="191"/>
                  </a:cubicBezTo>
                  <a:cubicBezTo>
                    <a:pt x="130" y="205"/>
                    <a:pt x="130" y="205"/>
                    <a:pt x="130" y="205"/>
                  </a:cubicBezTo>
                  <a:cubicBezTo>
                    <a:pt x="120" y="210"/>
                    <a:pt x="100" y="219"/>
                    <a:pt x="100" y="203"/>
                  </a:cubicBezTo>
                  <a:cubicBezTo>
                    <a:pt x="126" y="154"/>
                    <a:pt x="126" y="154"/>
                    <a:pt x="126" y="154"/>
                  </a:cubicBezTo>
                  <a:cubicBezTo>
                    <a:pt x="126" y="154"/>
                    <a:pt x="107" y="140"/>
                    <a:pt x="122" y="126"/>
                  </a:cubicBezTo>
                  <a:cubicBezTo>
                    <a:pt x="122" y="126"/>
                    <a:pt x="121" y="111"/>
                    <a:pt x="127" y="110"/>
                  </a:cubicBezTo>
                  <a:cubicBezTo>
                    <a:pt x="127" y="110"/>
                    <a:pt x="105" y="119"/>
                    <a:pt x="105" y="131"/>
                  </a:cubicBezTo>
                  <a:cubicBezTo>
                    <a:pt x="105" y="131"/>
                    <a:pt x="93" y="136"/>
                    <a:pt x="88" y="124"/>
                  </a:cubicBezTo>
                  <a:cubicBezTo>
                    <a:pt x="88" y="124"/>
                    <a:pt x="67" y="103"/>
                    <a:pt x="45" y="125"/>
                  </a:cubicBezTo>
                  <a:cubicBezTo>
                    <a:pt x="45" y="125"/>
                    <a:pt x="10" y="159"/>
                    <a:pt x="11" y="203"/>
                  </a:cubicBezTo>
                  <a:cubicBezTo>
                    <a:pt x="11" y="208"/>
                    <a:pt x="11" y="208"/>
                    <a:pt x="11" y="208"/>
                  </a:cubicBezTo>
                  <a:lnTo>
                    <a:pt x="13" y="2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12"/>
            <p:cNvSpPr/>
            <p:nvPr/>
          </p:nvSpPr>
          <p:spPr bwMode="auto">
            <a:xfrm>
              <a:off x="-2598738" y="1789113"/>
              <a:ext cx="706438" cy="1490663"/>
            </a:xfrm>
            <a:custGeom>
              <a:avLst/>
              <a:gdLst>
                <a:gd name="T0" fmla="*/ 101 w 188"/>
                <a:gd name="T1" fmla="*/ 71 h 396"/>
                <a:gd name="T2" fmla="*/ 131 w 188"/>
                <a:gd name="T3" fmla="*/ 71 h 396"/>
                <a:gd name="T4" fmla="*/ 107 w 188"/>
                <a:gd name="T5" fmla="*/ 220 h 396"/>
                <a:gd name="T6" fmla="*/ 171 w 188"/>
                <a:gd name="T7" fmla="*/ 173 h 396"/>
                <a:gd name="T8" fmla="*/ 161 w 188"/>
                <a:gd name="T9" fmla="*/ 139 h 396"/>
                <a:gd name="T10" fmla="*/ 184 w 188"/>
                <a:gd name="T11" fmla="*/ 187 h 396"/>
                <a:gd name="T12" fmla="*/ 101 w 188"/>
                <a:gd name="T13" fmla="*/ 251 h 396"/>
                <a:gd name="T14" fmla="*/ 0 w 188"/>
                <a:gd name="T15" fmla="*/ 396 h 396"/>
                <a:gd name="T16" fmla="*/ 66 w 188"/>
                <a:gd name="T17" fmla="*/ 267 h 396"/>
                <a:gd name="T18" fmla="*/ 27 w 188"/>
                <a:gd name="T19" fmla="*/ 283 h 396"/>
                <a:gd name="T20" fmla="*/ 20 w 188"/>
                <a:gd name="T21" fmla="*/ 271 h 396"/>
                <a:gd name="T22" fmla="*/ 83 w 188"/>
                <a:gd name="T23" fmla="*/ 234 h 396"/>
                <a:gd name="T24" fmla="*/ 102 w 188"/>
                <a:gd name="T25" fmla="*/ 83 h 396"/>
                <a:gd name="T26" fmla="*/ 101 w 188"/>
                <a:gd name="T27" fmla="*/ 7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8" h="396">
                  <a:moveTo>
                    <a:pt x="101" y="71"/>
                  </a:moveTo>
                  <a:cubicBezTo>
                    <a:pt x="101" y="71"/>
                    <a:pt x="118" y="0"/>
                    <a:pt x="131" y="71"/>
                  </a:cubicBezTo>
                  <a:cubicBezTo>
                    <a:pt x="131" y="71"/>
                    <a:pt x="120" y="194"/>
                    <a:pt x="107" y="220"/>
                  </a:cubicBezTo>
                  <a:cubicBezTo>
                    <a:pt x="107" y="220"/>
                    <a:pt x="153" y="197"/>
                    <a:pt x="171" y="173"/>
                  </a:cubicBezTo>
                  <a:cubicBezTo>
                    <a:pt x="161" y="139"/>
                    <a:pt x="161" y="139"/>
                    <a:pt x="161" y="139"/>
                  </a:cubicBezTo>
                  <a:cubicBezTo>
                    <a:pt x="161" y="139"/>
                    <a:pt x="188" y="171"/>
                    <a:pt x="184" y="187"/>
                  </a:cubicBezTo>
                  <a:cubicBezTo>
                    <a:pt x="184" y="187"/>
                    <a:pt x="141" y="233"/>
                    <a:pt x="101" y="251"/>
                  </a:cubicBezTo>
                  <a:cubicBezTo>
                    <a:pt x="101" y="251"/>
                    <a:pt x="67" y="371"/>
                    <a:pt x="0" y="396"/>
                  </a:cubicBezTo>
                  <a:cubicBezTo>
                    <a:pt x="0" y="396"/>
                    <a:pt x="74" y="333"/>
                    <a:pt x="66" y="267"/>
                  </a:cubicBezTo>
                  <a:cubicBezTo>
                    <a:pt x="27" y="283"/>
                    <a:pt x="27" y="283"/>
                    <a:pt x="27" y="283"/>
                  </a:cubicBezTo>
                  <a:cubicBezTo>
                    <a:pt x="27" y="283"/>
                    <a:pt x="6" y="283"/>
                    <a:pt x="20" y="271"/>
                  </a:cubicBezTo>
                  <a:cubicBezTo>
                    <a:pt x="83" y="234"/>
                    <a:pt x="83" y="234"/>
                    <a:pt x="83" y="234"/>
                  </a:cubicBezTo>
                  <a:cubicBezTo>
                    <a:pt x="102" y="83"/>
                    <a:pt x="102" y="83"/>
                    <a:pt x="102" y="83"/>
                  </a:cubicBezTo>
                  <a:lnTo>
                    <a:pt x="101"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13"/>
            <p:cNvSpPr/>
            <p:nvPr/>
          </p:nvSpPr>
          <p:spPr bwMode="auto">
            <a:xfrm>
              <a:off x="-2197100" y="2817813"/>
              <a:ext cx="657225" cy="414338"/>
            </a:xfrm>
            <a:custGeom>
              <a:avLst/>
              <a:gdLst>
                <a:gd name="T0" fmla="*/ 2 w 175"/>
                <a:gd name="T1" fmla="*/ 0 h 110"/>
                <a:gd name="T2" fmla="*/ 159 w 175"/>
                <a:gd name="T3" fmla="*/ 82 h 110"/>
                <a:gd name="T4" fmla="*/ 135 w 175"/>
                <a:gd name="T5" fmla="*/ 101 h 110"/>
                <a:gd name="T6" fmla="*/ 82 w 175"/>
                <a:gd name="T7" fmla="*/ 85 h 110"/>
                <a:gd name="T8" fmla="*/ 4 w 175"/>
                <a:gd name="T9" fmla="*/ 7 h 110"/>
                <a:gd name="T10" fmla="*/ 0 w 175"/>
                <a:gd name="T11" fmla="*/ 4 h 110"/>
                <a:gd name="T12" fmla="*/ 2 w 175"/>
                <a:gd name="T13" fmla="*/ 0 h 110"/>
              </a:gdLst>
              <a:ahLst/>
              <a:cxnLst>
                <a:cxn ang="0">
                  <a:pos x="T0" y="T1"/>
                </a:cxn>
                <a:cxn ang="0">
                  <a:pos x="T2" y="T3"/>
                </a:cxn>
                <a:cxn ang="0">
                  <a:pos x="T4" y="T5"/>
                </a:cxn>
                <a:cxn ang="0">
                  <a:pos x="T6" y="T7"/>
                </a:cxn>
                <a:cxn ang="0">
                  <a:pos x="T8" y="T9"/>
                </a:cxn>
                <a:cxn ang="0">
                  <a:pos x="T10" y="T11"/>
                </a:cxn>
                <a:cxn ang="0">
                  <a:pos x="T12" y="T13"/>
                </a:cxn>
              </a:cxnLst>
              <a:rect l="0" t="0" r="r" b="b"/>
              <a:pathLst>
                <a:path w="175" h="110">
                  <a:moveTo>
                    <a:pt x="2" y="0"/>
                  </a:moveTo>
                  <a:cubicBezTo>
                    <a:pt x="2" y="0"/>
                    <a:pt x="101" y="87"/>
                    <a:pt x="159" y="82"/>
                  </a:cubicBezTo>
                  <a:cubicBezTo>
                    <a:pt x="159" y="82"/>
                    <a:pt x="175" y="93"/>
                    <a:pt x="135" y="101"/>
                  </a:cubicBezTo>
                  <a:cubicBezTo>
                    <a:pt x="135" y="101"/>
                    <a:pt x="102" y="110"/>
                    <a:pt x="82" y="85"/>
                  </a:cubicBezTo>
                  <a:cubicBezTo>
                    <a:pt x="82" y="85"/>
                    <a:pt x="26" y="21"/>
                    <a:pt x="4" y="7"/>
                  </a:cubicBezTo>
                  <a:cubicBezTo>
                    <a:pt x="0" y="4"/>
                    <a:pt x="0" y="4"/>
                    <a:pt x="0" y="4"/>
                  </a:cubicBezTo>
                  <a:cubicBezTo>
                    <a:pt x="0" y="4"/>
                    <a:pt x="2"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14"/>
            <p:cNvSpPr/>
            <p:nvPr/>
          </p:nvSpPr>
          <p:spPr bwMode="auto">
            <a:xfrm>
              <a:off x="-1273175" y="1552575"/>
              <a:ext cx="1276350" cy="2085975"/>
            </a:xfrm>
            <a:custGeom>
              <a:avLst/>
              <a:gdLst>
                <a:gd name="T0" fmla="*/ 71 w 340"/>
                <a:gd name="T1" fmla="*/ 122 h 554"/>
                <a:gd name="T2" fmla="*/ 119 w 340"/>
                <a:gd name="T3" fmla="*/ 219 h 554"/>
                <a:gd name="T4" fmla="*/ 196 w 340"/>
                <a:gd name="T5" fmla="*/ 158 h 554"/>
                <a:gd name="T6" fmla="*/ 155 w 340"/>
                <a:gd name="T7" fmla="*/ 147 h 554"/>
                <a:gd name="T8" fmla="*/ 132 w 340"/>
                <a:gd name="T9" fmla="*/ 159 h 554"/>
                <a:gd name="T10" fmla="*/ 140 w 340"/>
                <a:gd name="T11" fmla="*/ 145 h 554"/>
                <a:gd name="T12" fmla="*/ 137 w 340"/>
                <a:gd name="T13" fmla="*/ 134 h 554"/>
                <a:gd name="T14" fmla="*/ 165 w 340"/>
                <a:gd name="T15" fmla="*/ 130 h 554"/>
                <a:gd name="T16" fmla="*/ 211 w 340"/>
                <a:gd name="T17" fmla="*/ 58 h 554"/>
                <a:gd name="T18" fmla="*/ 221 w 340"/>
                <a:gd name="T19" fmla="*/ 0 h 554"/>
                <a:gd name="T20" fmla="*/ 218 w 340"/>
                <a:gd name="T21" fmla="*/ 74 h 554"/>
                <a:gd name="T22" fmla="*/ 179 w 340"/>
                <a:gd name="T23" fmla="*/ 124 h 554"/>
                <a:gd name="T24" fmla="*/ 218 w 340"/>
                <a:gd name="T25" fmla="*/ 141 h 554"/>
                <a:gd name="T26" fmla="*/ 340 w 340"/>
                <a:gd name="T27" fmla="*/ 104 h 554"/>
                <a:gd name="T28" fmla="*/ 253 w 340"/>
                <a:gd name="T29" fmla="*/ 243 h 554"/>
                <a:gd name="T30" fmla="*/ 273 w 340"/>
                <a:gd name="T31" fmla="*/ 287 h 554"/>
                <a:gd name="T32" fmla="*/ 179 w 340"/>
                <a:gd name="T33" fmla="*/ 357 h 554"/>
                <a:gd name="T34" fmla="*/ 176 w 340"/>
                <a:gd name="T35" fmla="*/ 379 h 554"/>
                <a:gd name="T36" fmla="*/ 273 w 340"/>
                <a:gd name="T37" fmla="*/ 385 h 554"/>
                <a:gd name="T38" fmla="*/ 199 w 340"/>
                <a:gd name="T39" fmla="*/ 423 h 554"/>
                <a:gd name="T40" fmla="*/ 225 w 340"/>
                <a:gd name="T41" fmla="*/ 377 h 554"/>
                <a:gd name="T42" fmla="*/ 178 w 340"/>
                <a:gd name="T43" fmla="*/ 398 h 554"/>
                <a:gd name="T44" fmla="*/ 185 w 340"/>
                <a:gd name="T45" fmla="*/ 553 h 554"/>
                <a:gd name="T46" fmla="*/ 91 w 340"/>
                <a:gd name="T47" fmla="*/ 526 h 554"/>
                <a:gd name="T48" fmla="*/ 179 w 340"/>
                <a:gd name="T49" fmla="*/ 522 h 554"/>
                <a:gd name="T50" fmla="*/ 169 w 340"/>
                <a:gd name="T51" fmla="*/ 403 h 554"/>
                <a:gd name="T52" fmla="*/ 57 w 340"/>
                <a:gd name="T53" fmla="*/ 465 h 554"/>
                <a:gd name="T54" fmla="*/ 12 w 340"/>
                <a:gd name="T55" fmla="*/ 457 h 554"/>
                <a:gd name="T56" fmla="*/ 166 w 340"/>
                <a:gd name="T57" fmla="*/ 379 h 554"/>
                <a:gd name="T58" fmla="*/ 205 w 340"/>
                <a:gd name="T59" fmla="*/ 319 h 554"/>
                <a:gd name="T60" fmla="*/ 229 w 340"/>
                <a:gd name="T61" fmla="*/ 273 h 554"/>
                <a:gd name="T62" fmla="*/ 88 w 340"/>
                <a:gd name="T63" fmla="*/ 326 h 554"/>
                <a:gd name="T64" fmla="*/ 226 w 340"/>
                <a:gd name="T65" fmla="*/ 266 h 554"/>
                <a:gd name="T66" fmla="*/ 222 w 340"/>
                <a:gd name="T67" fmla="*/ 246 h 554"/>
                <a:gd name="T68" fmla="*/ 235 w 340"/>
                <a:gd name="T69" fmla="*/ 242 h 554"/>
                <a:gd name="T70" fmla="*/ 304 w 340"/>
                <a:gd name="T71" fmla="*/ 114 h 554"/>
                <a:gd name="T72" fmla="*/ 209 w 340"/>
                <a:gd name="T73" fmla="*/ 166 h 554"/>
                <a:gd name="T74" fmla="*/ 185 w 340"/>
                <a:gd name="T75" fmla="*/ 203 h 554"/>
                <a:gd name="T76" fmla="*/ 198 w 340"/>
                <a:gd name="T77" fmla="*/ 221 h 554"/>
                <a:gd name="T78" fmla="*/ 176 w 340"/>
                <a:gd name="T79" fmla="*/ 213 h 554"/>
                <a:gd name="T80" fmla="*/ 135 w 340"/>
                <a:gd name="T81" fmla="*/ 253 h 554"/>
                <a:gd name="T82" fmla="*/ 161 w 340"/>
                <a:gd name="T83" fmla="*/ 196 h 554"/>
                <a:gd name="T84" fmla="*/ 94 w 340"/>
                <a:gd name="T85" fmla="*/ 279 h 554"/>
                <a:gd name="T86" fmla="*/ 68 w 340"/>
                <a:gd name="T87" fmla="*/ 231 h 554"/>
                <a:gd name="T88" fmla="*/ 61 w 340"/>
                <a:gd name="T89" fmla="*/ 197 h 554"/>
                <a:gd name="T90" fmla="*/ 92 w 340"/>
                <a:gd name="T91" fmla="*/ 247 h 554"/>
                <a:gd name="T92" fmla="*/ 109 w 340"/>
                <a:gd name="T93" fmla="*/ 230 h 554"/>
                <a:gd name="T94" fmla="*/ 66 w 340"/>
                <a:gd name="T95" fmla="*/ 121 h 554"/>
                <a:gd name="T96" fmla="*/ 69 w 340"/>
                <a:gd name="T97" fmla="*/ 122 h 554"/>
                <a:gd name="T98" fmla="*/ 71 w 340"/>
                <a:gd name="T99" fmla="*/ 122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0" h="554">
                  <a:moveTo>
                    <a:pt x="71" y="122"/>
                  </a:moveTo>
                  <a:cubicBezTo>
                    <a:pt x="71" y="123"/>
                    <a:pt x="126" y="161"/>
                    <a:pt x="119" y="219"/>
                  </a:cubicBezTo>
                  <a:cubicBezTo>
                    <a:pt x="119" y="219"/>
                    <a:pt x="177" y="171"/>
                    <a:pt x="196" y="158"/>
                  </a:cubicBezTo>
                  <a:cubicBezTo>
                    <a:pt x="196" y="158"/>
                    <a:pt x="207" y="136"/>
                    <a:pt x="155" y="147"/>
                  </a:cubicBezTo>
                  <a:cubicBezTo>
                    <a:pt x="155" y="147"/>
                    <a:pt x="143" y="160"/>
                    <a:pt x="132" y="159"/>
                  </a:cubicBezTo>
                  <a:cubicBezTo>
                    <a:pt x="132" y="159"/>
                    <a:pt x="139" y="151"/>
                    <a:pt x="140" y="145"/>
                  </a:cubicBezTo>
                  <a:cubicBezTo>
                    <a:pt x="140" y="145"/>
                    <a:pt x="115" y="142"/>
                    <a:pt x="137" y="134"/>
                  </a:cubicBezTo>
                  <a:cubicBezTo>
                    <a:pt x="165" y="130"/>
                    <a:pt x="165" y="130"/>
                    <a:pt x="165" y="130"/>
                  </a:cubicBezTo>
                  <a:cubicBezTo>
                    <a:pt x="165" y="130"/>
                    <a:pt x="171" y="114"/>
                    <a:pt x="211" y="58"/>
                  </a:cubicBezTo>
                  <a:cubicBezTo>
                    <a:pt x="211" y="58"/>
                    <a:pt x="241" y="31"/>
                    <a:pt x="221" y="0"/>
                  </a:cubicBezTo>
                  <a:cubicBezTo>
                    <a:pt x="221" y="0"/>
                    <a:pt x="268" y="19"/>
                    <a:pt x="218" y="74"/>
                  </a:cubicBezTo>
                  <a:cubicBezTo>
                    <a:pt x="218" y="74"/>
                    <a:pt x="190" y="99"/>
                    <a:pt x="179" y="124"/>
                  </a:cubicBezTo>
                  <a:cubicBezTo>
                    <a:pt x="179" y="124"/>
                    <a:pt x="217" y="126"/>
                    <a:pt x="218" y="141"/>
                  </a:cubicBezTo>
                  <a:cubicBezTo>
                    <a:pt x="218" y="141"/>
                    <a:pt x="325" y="73"/>
                    <a:pt x="340" y="104"/>
                  </a:cubicBezTo>
                  <a:cubicBezTo>
                    <a:pt x="340" y="104"/>
                    <a:pt x="313" y="163"/>
                    <a:pt x="253" y="243"/>
                  </a:cubicBezTo>
                  <a:cubicBezTo>
                    <a:pt x="253" y="243"/>
                    <a:pt x="300" y="248"/>
                    <a:pt x="273" y="287"/>
                  </a:cubicBezTo>
                  <a:cubicBezTo>
                    <a:pt x="273" y="287"/>
                    <a:pt x="182" y="350"/>
                    <a:pt x="179" y="357"/>
                  </a:cubicBezTo>
                  <a:cubicBezTo>
                    <a:pt x="179" y="357"/>
                    <a:pt x="176" y="364"/>
                    <a:pt x="176" y="379"/>
                  </a:cubicBezTo>
                  <a:cubicBezTo>
                    <a:pt x="176" y="379"/>
                    <a:pt x="268" y="347"/>
                    <a:pt x="273" y="385"/>
                  </a:cubicBezTo>
                  <a:cubicBezTo>
                    <a:pt x="273" y="385"/>
                    <a:pt x="234" y="418"/>
                    <a:pt x="199" y="423"/>
                  </a:cubicBezTo>
                  <a:cubicBezTo>
                    <a:pt x="199" y="423"/>
                    <a:pt x="277" y="376"/>
                    <a:pt x="225" y="377"/>
                  </a:cubicBezTo>
                  <a:cubicBezTo>
                    <a:pt x="225" y="377"/>
                    <a:pt x="178" y="389"/>
                    <a:pt x="178" y="398"/>
                  </a:cubicBezTo>
                  <a:cubicBezTo>
                    <a:pt x="178" y="398"/>
                    <a:pt x="213" y="542"/>
                    <a:pt x="185" y="553"/>
                  </a:cubicBezTo>
                  <a:cubicBezTo>
                    <a:pt x="185" y="553"/>
                    <a:pt x="116" y="550"/>
                    <a:pt x="91" y="526"/>
                  </a:cubicBezTo>
                  <a:cubicBezTo>
                    <a:pt x="91" y="526"/>
                    <a:pt x="155" y="554"/>
                    <a:pt x="179" y="522"/>
                  </a:cubicBezTo>
                  <a:cubicBezTo>
                    <a:pt x="179" y="522"/>
                    <a:pt x="179" y="438"/>
                    <a:pt x="169" y="403"/>
                  </a:cubicBezTo>
                  <a:cubicBezTo>
                    <a:pt x="169" y="403"/>
                    <a:pt x="61" y="457"/>
                    <a:pt x="57" y="465"/>
                  </a:cubicBezTo>
                  <a:cubicBezTo>
                    <a:pt x="57" y="465"/>
                    <a:pt x="0" y="468"/>
                    <a:pt x="12" y="457"/>
                  </a:cubicBezTo>
                  <a:cubicBezTo>
                    <a:pt x="12" y="457"/>
                    <a:pt x="138" y="388"/>
                    <a:pt x="166" y="379"/>
                  </a:cubicBezTo>
                  <a:cubicBezTo>
                    <a:pt x="166" y="379"/>
                    <a:pt x="158" y="366"/>
                    <a:pt x="205" y="319"/>
                  </a:cubicBezTo>
                  <a:cubicBezTo>
                    <a:pt x="205" y="319"/>
                    <a:pt x="271" y="244"/>
                    <a:pt x="229" y="273"/>
                  </a:cubicBezTo>
                  <a:cubicBezTo>
                    <a:pt x="229" y="273"/>
                    <a:pt x="128" y="325"/>
                    <a:pt x="88" y="326"/>
                  </a:cubicBezTo>
                  <a:cubicBezTo>
                    <a:pt x="88" y="326"/>
                    <a:pt x="205" y="264"/>
                    <a:pt x="226" y="266"/>
                  </a:cubicBezTo>
                  <a:cubicBezTo>
                    <a:pt x="226" y="266"/>
                    <a:pt x="231" y="247"/>
                    <a:pt x="222" y="246"/>
                  </a:cubicBezTo>
                  <a:cubicBezTo>
                    <a:pt x="222" y="246"/>
                    <a:pt x="226" y="240"/>
                    <a:pt x="235" y="242"/>
                  </a:cubicBezTo>
                  <a:cubicBezTo>
                    <a:pt x="235" y="242"/>
                    <a:pt x="340" y="104"/>
                    <a:pt x="304" y="114"/>
                  </a:cubicBezTo>
                  <a:cubicBezTo>
                    <a:pt x="304" y="114"/>
                    <a:pt x="216" y="150"/>
                    <a:pt x="209" y="166"/>
                  </a:cubicBezTo>
                  <a:cubicBezTo>
                    <a:pt x="185" y="203"/>
                    <a:pt x="185" y="203"/>
                    <a:pt x="185" y="203"/>
                  </a:cubicBezTo>
                  <a:cubicBezTo>
                    <a:pt x="198" y="221"/>
                    <a:pt x="198" y="221"/>
                    <a:pt x="198" y="221"/>
                  </a:cubicBezTo>
                  <a:cubicBezTo>
                    <a:pt x="176" y="213"/>
                    <a:pt x="176" y="213"/>
                    <a:pt x="176" y="213"/>
                  </a:cubicBezTo>
                  <a:cubicBezTo>
                    <a:pt x="176" y="213"/>
                    <a:pt x="147" y="251"/>
                    <a:pt x="135" y="253"/>
                  </a:cubicBezTo>
                  <a:cubicBezTo>
                    <a:pt x="135" y="253"/>
                    <a:pt x="202" y="169"/>
                    <a:pt x="161" y="196"/>
                  </a:cubicBezTo>
                  <a:cubicBezTo>
                    <a:pt x="161" y="196"/>
                    <a:pt x="94" y="249"/>
                    <a:pt x="94" y="279"/>
                  </a:cubicBezTo>
                  <a:cubicBezTo>
                    <a:pt x="94" y="279"/>
                    <a:pt x="74" y="263"/>
                    <a:pt x="68" y="231"/>
                  </a:cubicBezTo>
                  <a:cubicBezTo>
                    <a:pt x="68" y="231"/>
                    <a:pt x="67" y="214"/>
                    <a:pt x="61" y="197"/>
                  </a:cubicBezTo>
                  <a:cubicBezTo>
                    <a:pt x="61" y="197"/>
                    <a:pt x="91" y="221"/>
                    <a:pt x="92" y="247"/>
                  </a:cubicBezTo>
                  <a:cubicBezTo>
                    <a:pt x="109" y="230"/>
                    <a:pt x="109" y="230"/>
                    <a:pt x="109" y="230"/>
                  </a:cubicBezTo>
                  <a:cubicBezTo>
                    <a:pt x="109" y="230"/>
                    <a:pt x="108" y="176"/>
                    <a:pt x="66" y="121"/>
                  </a:cubicBezTo>
                  <a:cubicBezTo>
                    <a:pt x="69" y="122"/>
                    <a:pt x="69" y="122"/>
                    <a:pt x="69" y="122"/>
                  </a:cubicBezTo>
                  <a:cubicBezTo>
                    <a:pt x="69" y="122"/>
                    <a:pt x="71" y="122"/>
                    <a:pt x="71"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15"/>
            <p:cNvSpPr/>
            <p:nvPr/>
          </p:nvSpPr>
          <p:spPr bwMode="auto">
            <a:xfrm>
              <a:off x="-544513" y="2189163"/>
              <a:ext cx="217488" cy="296863"/>
            </a:xfrm>
            <a:custGeom>
              <a:avLst/>
              <a:gdLst>
                <a:gd name="T0" fmla="*/ 36 w 58"/>
                <a:gd name="T1" fmla="*/ 1 h 79"/>
                <a:gd name="T2" fmla="*/ 24 w 58"/>
                <a:gd name="T3" fmla="*/ 63 h 79"/>
                <a:gd name="T4" fmla="*/ 0 w 58"/>
                <a:gd name="T5" fmla="*/ 79 h 79"/>
                <a:gd name="T6" fmla="*/ 34 w 58"/>
                <a:gd name="T7" fmla="*/ 0 h 79"/>
                <a:gd name="T8" fmla="*/ 35 w 58"/>
                <a:gd name="T9" fmla="*/ 1 h 79"/>
                <a:gd name="T10" fmla="*/ 36 w 58"/>
                <a:gd name="T11" fmla="*/ 1 h 79"/>
              </a:gdLst>
              <a:ahLst/>
              <a:cxnLst>
                <a:cxn ang="0">
                  <a:pos x="T0" y="T1"/>
                </a:cxn>
                <a:cxn ang="0">
                  <a:pos x="T2" y="T3"/>
                </a:cxn>
                <a:cxn ang="0">
                  <a:pos x="T4" y="T5"/>
                </a:cxn>
                <a:cxn ang="0">
                  <a:pos x="T6" y="T7"/>
                </a:cxn>
                <a:cxn ang="0">
                  <a:pos x="T8" y="T9"/>
                </a:cxn>
                <a:cxn ang="0">
                  <a:pos x="T10" y="T11"/>
                </a:cxn>
              </a:cxnLst>
              <a:rect l="0" t="0" r="r" b="b"/>
              <a:pathLst>
                <a:path w="58" h="79">
                  <a:moveTo>
                    <a:pt x="36" y="1"/>
                  </a:moveTo>
                  <a:cubicBezTo>
                    <a:pt x="36" y="1"/>
                    <a:pt x="58" y="24"/>
                    <a:pt x="24" y="63"/>
                  </a:cubicBezTo>
                  <a:cubicBezTo>
                    <a:pt x="0" y="79"/>
                    <a:pt x="0" y="79"/>
                    <a:pt x="0" y="79"/>
                  </a:cubicBezTo>
                  <a:cubicBezTo>
                    <a:pt x="0" y="79"/>
                    <a:pt x="34" y="42"/>
                    <a:pt x="34" y="0"/>
                  </a:cubicBezTo>
                  <a:cubicBezTo>
                    <a:pt x="35" y="1"/>
                    <a:pt x="35" y="1"/>
                    <a:pt x="35" y="1"/>
                  </a:cubicBezTo>
                  <a:lnTo>
                    <a:pt x="3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16"/>
            <p:cNvSpPr/>
            <p:nvPr/>
          </p:nvSpPr>
          <p:spPr bwMode="auto">
            <a:xfrm>
              <a:off x="-6361113" y="2417763"/>
              <a:ext cx="161925" cy="246063"/>
            </a:xfrm>
            <a:custGeom>
              <a:avLst/>
              <a:gdLst>
                <a:gd name="T0" fmla="*/ 21 w 43"/>
                <a:gd name="T1" fmla="*/ 58 h 65"/>
                <a:gd name="T2" fmla="*/ 8 w 43"/>
                <a:gd name="T3" fmla="*/ 14 h 65"/>
                <a:gd name="T4" fmla="*/ 22 w 43"/>
                <a:gd name="T5" fmla="*/ 8 h 65"/>
                <a:gd name="T6" fmla="*/ 27 w 43"/>
                <a:gd name="T7" fmla="*/ 22 h 65"/>
                <a:gd name="T8" fmla="*/ 22 w 43"/>
                <a:gd name="T9" fmla="*/ 24 h 65"/>
                <a:gd name="T10" fmla="*/ 19 w 43"/>
                <a:gd name="T11" fmla="*/ 15 h 65"/>
                <a:gd name="T12" fmla="*/ 14 w 43"/>
                <a:gd name="T13" fmla="*/ 18 h 65"/>
                <a:gd name="T14" fmla="*/ 18 w 43"/>
                <a:gd name="T15" fmla="*/ 31 h 65"/>
                <a:gd name="T16" fmla="*/ 34 w 43"/>
                <a:gd name="T17" fmla="*/ 26 h 65"/>
                <a:gd name="T18" fmla="*/ 25 w 43"/>
                <a:gd name="T19" fmla="*/ 0 h 65"/>
                <a:gd name="T20" fmla="*/ 0 w 43"/>
                <a:gd name="T21" fmla="*/ 10 h 65"/>
                <a:gd name="T22" fmla="*/ 17 w 43"/>
                <a:gd name="T23" fmla="*/ 65 h 65"/>
                <a:gd name="T24" fmla="*/ 43 w 43"/>
                <a:gd name="T25" fmla="*/ 58 h 65"/>
                <a:gd name="T26" fmla="*/ 36 w 43"/>
                <a:gd name="T27" fmla="*/ 34 h 65"/>
                <a:gd name="T28" fmla="*/ 21 w 43"/>
                <a:gd name="T29" fmla="*/ 38 h 65"/>
                <a:gd name="T30" fmla="*/ 25 w 43"/>
                <a:gd name="T31" fmla="*/ 52 h 65"/>
                <a:gd name="T32" fmla="*/ 31 w 43"/>
                <a:gd name="T33" fmla="*/ 50 h 65"/>
                <a:gd name="T34" fmla="*/ 28 w 43"/>
                <a:gd name="T35" fmla="*/ 41 h 65"/>
                <a:gd name="T36" fmla="*/ 33 w 43"/>
                <a:gd name="T37" fmla="*/ 40 h 65"/>
                <a:gd name="T38" fmla="*/ 36 w 43"/>
                <a:gd name="T39" fmla="*/ 55 h 65"/>
                <a:gd name="T40" fmla="*/ 25 w 43"/>
                <a:gd name="T41" fmla="*/ 58 h 65"/>
                <a:gd name="T42" fmla="*/ 21 w 43"/>
                <a:gd name="T43" fmla="*/ 5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65">
                  <a:moveTo>
                    <a:pt x="21" y="58"/>
                  </a:moveTo>
                  <a:cubicBezTo>
                    <a:pt x="21" y="58"/>
                    <a:pt x="9" y="16"/>
                    <a:pt x="8" y="14"/>
                  </a:cubicBezTo>
                  <a:cubicBezTo>
                    <a:pt x="22" y="8"/>
                    <a:pt x="22" y="8"/>
                    <a:pt x="22" y="8"/>
                  </a:cubicBezTo>
                  <a:cubicBezTo>
                    <a:pt x="27" y="22"/>
                    <a:pt x="27" y="22"/>
                    <a:pt x="27" y="22"/>
                  </a:cubicBezTo>
                  <a:cubicBezTo>
                    <a:pt x="22" y="24"/>
                    <a:pt x="22" y="24"/>
                    <a:pt x="22" y="24"/>
                  </a:cubicBezTo>
                  <a:cubicBezTo>
                    <a:pt x="19" y="15"/>
                    <a:pt x="19" y="15"/>
                    <a:pt x="19" y="15"/>
                  </a:cubicBezTo>
                  <a:cubicBezTo>
                    <a:pt x="14" y="18"/>
                    <a:pt x="14" y="18"/>
                    <a:pt x="14" y="18"/>
                  </a:cubicBezTo>
                  <a:cubicBezTo>
                    <a:pt x="18" y="31"/>
                    <a:pt x="18" y="31"/>
                    <a:pt x="18" y="31"/>
                  </a:cubicBezTo>
                  <a:cubicBezTo>
                    <a:pt x="34" y="26"/>
                    <a:pt x="34" y="26"/>
                    <a:pt x="34" y="26"/>
                  </a:cubicBezTo>
                  <a:cubicBezTo>
                    <a:pt x="34" y="26"/>
                    <a:pt x="30" y="9"/>
                    <a:pt x="25" y="0"/>
                  </a:cubicBezTo>
                  <a:cubicBezTo>
                    <a:pt x="0" y="10"/>
                    <a:pt x="0" y="10"/>
                    <a:pt x="0" y="10"/>
                  </a:cubicBezTo>
                  <a:cubicBezTo>
                    <a:pt x="0" y="10"/>
                    <a:pt x="17" y="62"/>
                    <a:pt x="17" y="65"/>
                  </a:cubicBezTo>
                  <a:cubicBezTo>
                    <a:pt x="43" y="58"/>
                    <a:pt x="43" y="58"/>
                    <a:pt x="43" y="58"/>
                  </a:cubicBezTo>
                  <a:cubicBezTo>
                    <a:pt x="43" y="58"/>
                    <a:pt x="38" y="36"/>
                    <a:pt x="36" y="34"/>
                  </a:cubicBezTo>
                  <a:cubicBezTo>
                    <a:pt x="21" y="38"/>
                    <a:pt x="21" y="38"/>
                    <a:pt x="21" y="38"/>
                  </a:cubicBezTo>
                  <a:cubicBezTo>
                    <a:pt x="25" y="52"/>
                    <a:pt x="25" y="52"/>
                    <a:pt x="25" y="52"/>
                  </a:cubicBezTo>
                  <a:cubicBezTo>
                    <a:pt x="31" y="50"/>
                    <a:pt x="31" y="50"/>
                    <a:pt x="31" y="50"/>
                  </a:cubicBezTo>
                  <a:cubicBezTo>
                    <a:pt x="28" y="41"/>
                    <a:pt x="28" y="41"/>
                    <a:pt x="28" y="41"/>
                  </a:cubicBezTo>
                  <a:cubicBezTo>
                    <a:pt x="33" y="40"/>
                    <a:pt x="33" y="40"/>
                    <a:pt x="33" y="40"/>
                  </a:cubicBezTo>
                  <a:cubicBezTo>
                    <a:pt x="33" y="40"/>
                    <a:pt x="36" y="53"/>
                    <a:pt x="36" y="55"/>
                  </a:cubicBezTo>
                  <a:cubicBezTo>
                    <a:pt x="25" y="58"/>
                    <a:pt x="25" y="58"/>
                    <a:pt x="25" y="58"/>
                  </a:cubicBezTo>
                  <a:lnTo>
                    <a:pt x="21"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17"/>
            <p:cNvSpPr/>
            <p:nvPr/>
          </p:nvSpPr>
          <p:spPr bwMode="auto">
            <a:xfrm>
              <a:off x="-6480175" y="2189163"/>
              <a:ext cx="195263" cy="244475"/>
            </a:xfrm>
            <a:custGeom>
              <a:avLst/>
              <a:gdLst>
                <a:gd name="T0" fmla="*/ 32 w 52"/>
                <a:gd name="T1" fmla="*/ 57 h 65"/>
                <a:gd name="T2" fmla="*/ 9 w 52"/>
                <a:gd name="T3" fmla="*/ 16 h 65"/>
                <a:gd name="T4" fmla="*/ 21 w 52"/>
                <a:gd name="T5" fmla="*/ 8 h 65"/>
                <a:gd name="T6" fmla="*/ 29 w 52"/>
                <a:gd name="T7" fmla="*/ 21 h 65"/>
                <a:gd name="T8" fmla="*/ 25 w 52"/>
                <a:gd name="T9" fmla="*/ 23 h 65"/>
                <a:gd name="T10" fmla="*/ 20 w 52"/>
                <a:gd name="T11" fmla="*/ 16 h 65"/>
                <a:gd name="T12" fmla="*/ 16 w 52"/>
                <a:gd name="T13" fmla="*/ 19 h 65"/>
                <a:gd name="T14" fmla="*/ 23 w 52"/>
                <a:gd name="T15" fmla="*/ 31 h 65"/>
                <a:gd name="T16" fmla="*/ 37 w 52"/>
                <a:gd name="T17" fmla="*/ 23 h 65"/>
                <a:gd name="T18" fmla="*/ 22 w 52"/>
                <a:gd name="T19" fmla="*/ 0 h 65"/>
                <a:gd name="T20" fmla="*/ 0 w 52"/>
                <a:gd name="T21" fmla="*/ 15 h 65"/>
                <a:gd name="T22" fmla="*/ 28 w 52"/>
                <a:gd name="T23" fmla="*/ 65 h 65"/>
                <a:gd name="T24" fmla="*/ 52 w 52"/>
                <a:gd name="T25" fmla="*/ 53 h 65"/>
                <a:gd name="T26" fmla="*/ 41 w 52"/>
                <a:gd name="T27" fmla="*/ 30 h 65"/>
                <a:gd name="T28" fmla="*/ 27 w 52"/>
                <a:gd name="T29" fmla="*/ 38 h 65"/>
                <a:gd name="T30" fmla="*/ 34 w 52"/>
                <a:gd name="T31" fmla="*/ 50 h 65"/>
                <a:gd name="T32" fmla="*/ 39 w 52"/>
                <a:gd name="T33" fmla="*/ 47 h 65"/>
                <a:gd name="T34" fmla="*/ 35 w 52"/>
                <a:gd name="T35" fmla="*/ 39 h 65"/>
                <a:gd name="T36" fmla="*/ 39 w 52"/>
                <a:gd name="T37" fmla="*/ 37 h 65"/>
                <a:gd name="T38" fmla="*/ 45 w 52"/>
                <a:gd name="T39" fmla="*/ 51 h 65"/>
                <a:gd name="T40" fmla="*/ 35 w 52"/>
                <a:gd name="T41" fmla="*/ 56 h 65"/>
                <a:gd name="T42" fmla="*/ 32 w 52"/>
                <a:gd name="T43"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65">
                  <a:moveTo>
                    <a:pt x="32" y="57"/>
                  </a:moveTo>
                  <a:cubicBezTo>
                    <a:pt x="32" y="57"/>
                    <a:pt x="11" y="19"/>
                    <a:pt x="9" y="16"/>
                  </a:cubicBezTo>
                  <a:cubicBezTo>
                    <a:pt x="21" y="8"/>
                    <a:pt x="21" y="8"/>
                    <a:pt x="21" y="8"/>
                  </a:cubicBezTo>
                  <a:cubicBezTo>
                    <a:pt x="29" y="21"/>
                    <a:pt x="29" y="21"/>
                    <a:pt x="29" y="21"/>
                  </a:cubicBezTo>
                  <a:cubicBezTo>
                    <a:pt x="25" y="23"/>
                    <a:pt x="25" y="23"/>
                    <a:pt x="25" y="23"/>
                  </a:cubicBezTo>
                  <a:cubicBezTo>
                    <a:pt x="20" y="16"/>
                    <a:pt x="20" y="16"/>
                    <a:pt x="20" y="16"/>
                  </a:cubicBezTo>
                  <a:cubicBezTo>
                    <a:pt x="16" y="19"/>
                    <a:pt x="16" y="19"/>
                    <a:pt x="16" y="19"/>
                  </a:cubicBezTo>
                  <a:cubicBezTo>
                    <a:pt x="23" y="31"/>
                    <a:pt x="23" y="31"/>
                    <a:pt x="23" y="31"/>
                  </a:cubicBezTo>
                  <a:cubicBezTo>
                    <a:pt x="37" y="23"/>
                    <a:pt x="37" y="23"/>
                    <a:pt x="37" y="23"/>
                  </a:cubicBezTo>
                  <a:cubicBezTo>
                    <a:pt x="37" y="23"/>
                    <a:pt x="30" y="8"/>
                    <a:pt x="22" y="0"/>
                  </a:cubicBezTo>
                  <a:cubicBezTo>
                    <a:pt x="0" y="15"/>
                    <a:pt x="0" y="15"/>
                    <a:pt x="0" y="15"/>
                  </a:cubicBezTo>
                  <a:cubicBezTo>
                    <a:pt x="0" y="15"/>
                    <a:pt x="28" y="62"/>
                    <a:pt x="28" y="65"/>
                  </a:cubicBezTo>
                  <a:cubicBezTo>
                    <a:pt x="52" y="53"/>
                    <a:pt x="52" y="53"/>
                    <a:pt x="52" y="53"/>
                  </a:cubicBezTo>
                  <a:cubicBezTo>
                    <a:pt x="52" y="53"/>
                    <a:pt x="43" y="32"/>
                    <a:pt x="41" y="30"/>
                  </a:cubicBezTo>
                  <a:cubicBezTo>
                    <a:pt x="27" y="38"/>
                    <a:pt x="27" y="38"/>
                    <a:pt x="27" y="38"/>
                  </a:cubicBezTo>
                  <a:cubicBezTo>
                    <a:pt x="34" y="50"/>
                    <a:pt x="34" y="50"/>
                    <a:pt x="34" y="50"/>
                  </a:cubicBezTo>
                  <a:cubicBezTo>
                    <a:pt x="39" y="47"/>
                    <a:pt x="39" y="47"/>
                    <a:pt x="39" y="47"/>
                  </a:cubicBezTo>
                  <a:cubicBezTo>
                    <a:pt x="35" y="39"/>
                    <a:pt x="35" y="39"/>
                    <a:pt x="35" y="39"/>
                  </a:cubicBezTo>
                  <a:cubicBezTo>
                    <a:pt x="39" y="37"/>
                    <a:pt x="39" y="37"/>
                    <a:pt x="39" y="37"/>
                  </a:cubicBezTo>
                  <a:cubicBezTo>
                    <a:pt x="39" y="37"/>
                    <a:pt x="45" y="49"/>
                    <a:pt x="45" y="51"/>
                  </a:cubicBezTo>
                  <a:cubicBezTo>
                    <a:pt x="35" y="56"/>
                    <a:pt x="35" y="56"/>
                    <a:pt x="35" y="56"/>
                  </a:cubicBezTo>
                  <a:lnTo>
                    <a:pt x="32"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18"/>
            <p:cNvSpPr/>
            <p:nvPr/>
          </p:nvSpPr>
          <p:spPr bwMode="auto">
            <a:xfrm>
              <a:off x="-6634163" y="1981200"/>
              <a:ext cx="220663" cy="233363"/>
            </a:xfrm>
            <a:custGeom>
              <a:avLst/>
              <a:gdLst>
                <a:gd name="T0" fmla="*/ 39 w 59"/>
                <a:gd name="T1" fmla="*/ 54 h 62"/>
                <a:gd name="T2" fmla="*/ 9 w 59"/>
                <a:gd name="T3" fmla="*/ 19 h 62"/>
                <a:gd name="T4" fmla="*/ 20 w 59"/>
                <a:gd name="T5" fmla="*/ 8 h 62"/>
                <a:gd name="T6" fmla="*/ 30 w 59"/>
                <a:gd name="T7" fmla="*/ 19 h 62"/>
                <a:gd name="T8" fmla="*/ 26 w 59"/>
                <a:gd name="T9" fmla="*/ 23 h 62"/>
                <a:gd name="T10" fmla="*/ 20 w 59"/>
                <a:gd name="T11" fmla="*/ 16 h 62"/>
                <a:gd name="T12" fmla="*/ 16 w 59"/>
                <a:gd name="T13" fmla="*/ 20 h 62"/>
                <a:gd name="T14" fmla="*/ 26 w 59"/>
                <a:gd name="T15" fmla="*/ 31 h 62"/>
                <a:gd name="T16" fmla="*/ 38 w 59"/>
                <a:gd name="T17" fmla="*/ 19 h 62"/>
                <a:gd name="T18" fmla="*/ 19 w 59"/>
                <a:gd name="T19" fmla="*/ 0 h 62"/>
                <a:gd name="T20" fmla="*/ 0 w 59"/>
                <a:gd name="T21" fmla="*/ 19 h 62"/>
                <a:gd name="T22" fmla="*/ 38 w 59"/>
                <a:gd name="T23" fmla="*/ 62 h 62"/>
                <a:gd name="T24" fmla="*/ 59 w 59"/>
                <a:gd name="T25" fmla="*/ 46 h 62"/>
                <a:gd name="T26" fmla="*/ 43 w 59"/>
                <a:gd name="T27" fmla="*/ 26 h 62"/>
                <a:gd name="T28" fmla="*/ 31 w 59"/>
                <a:gd name="T29" fmla="*/ 36 h 62"/>
                <a:gd name="T30" fmla="*/ 41 w 59"/>
                <a:gd name="T31" fmla="*/ 47 h 62"/>
                <a:gd name="T32" fmla="*/ 45 w 59"/>
                <a:gd name="T33" fmla="*/ 43 h 62"/>
                <a:gd name="T34" fmla="*/ 39 w 59"/>
                <a:gd name="T35" fmla="*/ 36 h 62"/>
                <a:gd name="T36" fmla="*/ 43 w 59"/>
                <a:gd name="T37" fmla="*/ 33 h 62"/>
                <a:gd name="T38" fmla="*/ 52 w 59"/>
                <a:gd name="T39" fmla="*/ 45 h 62"/>
                <a:gd name="T40" fmla="*/ 43 w 59"/>
                <a:gd name="T41" fmla="*/ 52 h 62"/>
                <a:gd name="T42" fmla="*/ 39 w 59"/>
                <a:gd name="T43"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62">
                  <a:moveTo>
                    <a:pt x="39" y="54"/>
                  </a:moveTo>
                  <a:cubicBezTo>
                    <a:pt x="39" y="54"/>
                    <a:pt x="12" y="21"/>
                    <a:pt x="9" y="19"/>
                  </a:cubicBezTo>
                  <a:cubicBezTo>
                    <a:pt x="20" y="8"/>
                    <a:pt x="20" y="8"/>
                    <a:pt x="20" y="8"/>
                  </a:cubicBezTo>
                  <a:cubicBezTo>
                    <a:pt x="30" y="19"/>
                    <a:pt x="30" y="19"/>
                    <a:pt x="30" y="19"/>
                  </a:cubicBezTo>
                  <a:cubicBezTo>
                    <a:pt x="26" y="23"/>
                    <a:pt x="26" y="23"/>
                    <a:pt x="26" y="23"/>
                  </a:cubicBezTo>
                  <a:cubicBezTo>
                    <a:pt x="20" y="16"/>
                    <a:pt x="20" y="16"/>
                    <a:pt x="20" y="16"/>
                  </a:cubicBezTo>
                  <a:cubicBezTo>
                    <a:pt x="16" y="20"/>
                    <a:pt x="16" y="20"/>
                    <a:pt x="16" y="20"/>
                  </a:cubicBezTo>
                  <a:cubicBezTo>
                    <a:pt x="26" y="31"/>
                    <a:pt x="26" y="31"/>
                    <a:pt x="26" y="31"/>
                  </a:cubicBezTo>
                  <a:cubicBezTo>
                    <a:pt x="38" y="19"/>
                    <a:pt x="38" y="19"/>
                    <a:pt x="38" y="19"/>
                  </a:cubicBezTo>
                  <a:cubicBezTo>
                    <a:pt x="38" y="19"/>
                    <a:pt x="28" y="6"/>
                    <a:pt x="19" y="0"/>
                  </a:cubicBezTo>
                  <a:cubicBezTo>
                    <a:pt x="0" y="19"/>
                    <a:pt x="0" y="19"/>
                    <a:pt x="0" y="19"/>
                  </a:cubicBezTo>
                  <a:cubicBezTo>
                    <a:pt x="0" y="19"/>
                    <a:pt x="37" y="60"/>
                    <a:pt x="38" y="62"/>
                  </a:cubicBezTo>
                  <a:cubicBezTo>
                    <a:pt x="59" y="46"/>
                    <a:pt x="59" y="46"/>
                    <a:pt x="59" y="46"/>
                  </a:cubicBezTo>
                  <a:cubicBezTo>
                    <a:pt x="59" y="46"/>
                    <a:pt x="46" y="27"/>
                    <a:pt x="43" y="26"/>
                  </a:cubicBezTo>
                  <a:cubicBezTo>
                    <a:pt x="31" y="36"/>
                    <a:pt x="31" y="36"/>
                    <a:pt x="31" y="36"/>
                  </a:cubicBezTo>
                  <a:cubicBezTo>
                    <a:pt x="41" y="47"/>
                    <a:pt x="41" y="47"/>
                    <a:pt x="41" y="47"/>
                  </a:cubicBezTo>
                  <a:cubicBezTo>
                    <a:pt x="45" y="43"/>
                    <a:pt x="45" y="43"/>
                    <a:pt x="45" y="43"/>
                  </a:cubicBezTo>
                  <a:cubicBezTo>
                    <a:pt x="39" y="36"/>
                    <a:pt x="39" y="36"/>
                    <a:pt x="39" y="36"/>
                  </a:cubicBezTo>
                  <a:cubicBezTo>
                    <a:pt x="43" y="33"/>
                    <a:pt x="43" y="33"/>
                    <a:pt x="43" y="33"/>
                  </a:cubicBezTo>
                  <a:cubicBezTo>
                    <a:pt x="43" y="33"/>
                    <a:pt x="51" y="44"/>
                    <a:pt x="52" y="45"/>
                  </a:cubicBezTo>
                  <a:cubicBezTo>
                    <a:pt x="43" y="52"/>
                    <a:pt x="43" y="52"/>
                    <a:pt x="43" y="52"/>
                  </a:cubicBezTo>
                  <a:lnTo>
                    <a:pt x="39"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19"/>
            <p:cNvSpPr/>
            <p:nvPr/>
          </p:nvSpPr>
          <p:spPr bwMode="auto">
            <a:xfrm>
              <a:off x="-6821488" y="1812925"/>
              <a:ext cx="231775" cy="222250"/>
            </a:xfrm>
            <a:custGeom>
              <a:avLst/>
              <a:gdLst>
                <a:gd name="T0" fmla="*/ 44 w 62"/>
                <a:gd name="T1" fmla="*/ 50 h 59"/>
                <a:gd name="T2" fmla="*/ 8 w 62"/>
                <a:gd name="T3" fmla="*/ 21 h 59"/>
                <a:gd name="T4" fmla="*/ 17 w 62"/>
                <a:gd name="T5" fmla="*/ 8 h 59"/>
                <a:gd name="T6" fmla="*/ 29 w 62"/>
                <a:gd name="T7" fmla="*/ 17 h 59"/>
                <a:gd name="T8" fmla="*/ 26 w 62"/>
                <a:gd name="T9" fmla="*/ 21 h 59"/>
                <a:gd name="T10" fmla="*/ 19 w 62"/>
                <a:gd name="T11" fmla="*/ 16 h 59"/>
                <a:gd name="T12" fmla="*/ 16 w 62"/>
                <a:gd name="T13" fmla="*/ 21 h 59"/>
                <a:gd name="T14" fmla="*/ 27 w 62"/>
                <a:gd name="T15" fmla="*/ 29 h 59"/>
                <a:gd name="T16" fmla="*/ 37 w 62"/>
                <a:gd name="T17" fmla="*/ 16 h 59"/>
                <a:gd name="T18" fmla="*/ 15 w 62"/>
                <a:gd name="T19" fmla="*/ 0 h 59"/>
                <a:gd name="T20" fmla="*/ 0 w 62"/>
                <a:gd name="T21" fmla="*/ 22 h 59"/>
                <a:gd name="T22" fmla="*/ 44 w 62"/>
                <a:gd name="T23" fmla="*/ 59 h 59"/>
                <a:gd name="T24" fmla="*/ 62 w 62"/>
                <a:gd name="T25" fmla="*/ 39 h 59"/>
                <a:gd name="T26" fmla="*/ 43 w 62"/>
                <a:gd name="T27" fmla="*/ 22 h 59"/>
                <a:gd name="T28" fmla="*/ 33 w 62"/>
                <a:gd name="T29" fmla="*/ 34 h 59"/>
                <a:gd name="T30" fmla="*/ 44 w 62"/>
                <a:gd name="T31" fmla="*/ 43 h 59"/>
                <a:gd name="T32" fmla="*/ 48 w 62"/>
                <a:gd name="T33" fmla="*/ 39 h 59"/>
                <a:gd name="T34" fmla="*/ 41 w 62"/>
                <a:gd name="T35" fmla="*/ 32 h 59"/>
                <a:gd name="T36" fmla="*/ 44 w 62"/>
                <a:gd name="T37" fmla="*/ 29 h 59"/>
                <a:gd name="T38" fmla="*/ 55 w 62"/>
                <a:gd name="T39" fmla="*/ 39 h 59"/>
                <a:gd name="T40" fmla="*/ 47 w 62"/>
                <a:gd name="T41" fmla="*/ 48 h 59"/>
                <a:gd name="T42" fmla="*/ 44 w 62"/>
                <a:gd name="T43" fmla="*/ 5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59">
                  <a:moveTo>
                    <a:pt x="44" y="50"/>
                  </a:moveTo>
                  <a:cubicBezTo>
                    <a:pt x="44" y="50"/>
                    <a:pt x="11" y="22"/>
                    <a:pt x="8" y="21"/>
                  </a:cubicBezTo>
                  <a:cubicBezTo>
                    <a:pt x="17" y="8"/>
                    <a:pt x="17" y="8"/>
                    <a:pt x="17" y="8"/>
                  </a:cubicBezTo>
                  <a:cubicBezTo>
                    <a:pt x="29" y="17"/>
                    <a:pt x="29" y="17"/>
                    <a:pt x="29" y="17"/>
                  </a:cubicBezTo>
                  <a:cubicBezTo>
                    <a:pt x="26" y="21"/>
                    <a:pt x="26" y="21"/>
                    <a:pt x="26" y="21"/>
                  </a:cubicBezTo>
                  <a:cubicBezTo>
                    <a:pt x="19" y="16"/>
                    <a:pt x="19" y="16"/>
                    <a:pt x="19" y="16"/>
                  </a:cubicBezTo>
                  <a:cubicBezTo>
                    <a:pt x="16" y="21"/>
                    <a:pt x="16" y="21"/>
                    <a:pt x="16" y="21"/>
                  </a:cubicBezTo>
                  <a:cubicBezTo>
                    <a:pt x="27" y="29"/>
                    <a:pt x="27" y="29"/>
                    <a:pt x="27" y="29"/>
                  </a:cubicBezTo>
                  <a:cubicBezTo>
                    <a:pt x="37" y="16"/>
                    <a:pt x="37" y="16"/>
                    <a:pt x="37" y="16"/>
                  </a:cubicBezTo>
                  <a:cubicBezTo>
                    <a:pt x="37" y="16"/>
                    <a:pt x="25" y="5"/>
                    <a:pt x="15" y="0"/>
                  </a:cubicBezTo>
                  <a:cubicBezTo>
                    <a:pt x="0" y="22"/>
                    <a:pt x="0" y="22"/>
                    <a:pt x="0" y="22"/>
                  </a:cubicBezTo>
                  <a:cubicBezTo>
                    <a:pt x="0" y="22"/>
                    <a:pt x="43" y="56"/>
                    <a:pt x="44" y="59"/>
                  </a:cubicBezTo>
                  <a:cubicBezTo>
                    <a:pt x="62" y="39"/>
                    <a:pt x="62" y="39"/>
                    <a:pt x="62" y="39"/>
                  </a:cubicBezTo>
                  <a:cubicBezTo>
                    <a:pt x="62" y="39"/>
                    <a:pt x="46" y="23"/>
                    <a:pt x="43" y="22"/>
                  </a:cubicBezTo>
                  <a:cubicBezTo>
                    <a:pt x="33" y="34"/>
                    <a:pt x="33" y="34"/>
                    <a:pt x="33" y="34"/>
                  </a:cubicBezTo>
                  <a:cubicBezTo>
                    <a:pt x="44" y="43"/>
                    <a:pt x="44" y="43"/>
                    <a:pt x="44" y="43"/>
                  </a:cubicBezTo>
                  <a:cubicBezTo>
                    <a:pt x="48" y="39"/>
                    <a:pt x="48" y="39"/>
                    <a:pt x="48" y="39"/>
                  </a:cubicBezTo>
                  <a:cubicBezTo>
                    <a:pt x="41" y="32"/>
                    <a:pt x="41" y="32"/>
                    <a:pt x="41" y="32"/>
                  </a:cubicBezTo>
                  <a:cubicBezTo>
                    <a:pt x="44" y="29"/>
                    <a:pt x="44" y="29"/>
                    <a:pt x="44" y="29"/>
                  </a:cubicBezTo>
                  <a:cubicBezTo>
                    <a:pt x="44" y="29"/>
                    <a:pt x="54" y="38"/>
                    <a:pt x="55" y="39"/>
                  </a:cubicBezTo>
                  <a:cubicBezTo>
                    <a:pt x="47" y="48"/>
                    <a:pt x="47" y="48"/>
                    <a:pt x="47" y="48"/>
                  </a:cubicBezTo>
                  <a:lnTo>
                    <a:pt x="44"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20"/>
            <p:cNvSpPr/>
            <p:nvPr/>
          </p:nvSpPr>
          <p:spPr bwMode="auto">
            <a:xfrm>
              <a:off x="-7035800" y="1684338"/>
              <a:ext cx="239713" cy="195263"/>
            </a:xfrm>
            <a:custGeom>
              <a:avLst/>
              <a:gdLst>
                <a:gd name="T0" fmla="*/ 49 w 64"/>
                <a:gd name="T1" fmla="*/ 44 h 52"/>
                <a:gd name="T2" fmla="*/ 8 w 64"/>
                <a:gd name="T3" fmla="*/ 22 h 52"/>
                <a:gd name="T4" fmla="*/ 14 w 64"/>
                <a:gd name="T5" fmla="*/ 8 h 52"/>
                <a:gd name="T6" fmla="*/ 28 w 64"/>
                <a:gd name="T7" fmla="*/ 15 h 52"/>
                <a:gd name="T8" fmla="*/ 25 w 64"/>
                <a:gd name="T9" fmla="*/ 19 h 52"/>
                <a:gd name="T10" fmla="*/ 17 w 64"/>
                <a:gd name="T11" fmla="*/ 15 h 52"/>
                <a:gd name="T12" fmla="*/ 16 w 64"/>
                <a:gd name="T13" fmla="*/ 20 h 52"/>
                <a:gd name="T14" fmla="*/ 28 w 64"/>
                <a:gd name="T15" fmla="*/ 27 h 52"/>
                <a:gd name="T16" fmla="*/ 35 w 64"/>
                <a:gd name="T17" fmla="*/ 12 h 52"/>
                <a:gd name="T18" fmla="*/ 11 w 64"/>
                <a:gd name="T19" fmla="*/ 0 h 52"/>
                <a:gd name="T20" fmla="*/ 0 w 64"/>
                <a:gd name="T21" fmla="*/ 25 h 52"/>
                <a:gd name="T22" fmla="*/ 51 w 64"/>
                <a:gd name="T23" fmla="*/ 52 h 52"/>
                <a:gd name="T24" fmla="*/ 64 w 64"/>
                <a:gd name="T25" fmla="*/ 29 h 52"/>
                <a:gd name="T26" fmla="*/ 43 w 64"/>
                <a:gd name="T27" fmla="*/ 16 h 52"/>
                <a:gd name="T28" fmla="*/ 35 w 64"/>
                <a:gd name="T29" fmla="*/ 30 h 52"/>
                <a:gd name="T30" fmla="*/ 48 w 64"/>
                <a:gd name="T31" fmla="*/ 37 h 52"/>
                <a:gd name="T32" fmla="*/ 50 w 64"/>
                <a:gd name="T33" fmla="*/ 32 h 52"/>
                <a:gd name="T34" fmla="*/ 42 w 64"/>
                <a:gd name="T35" fmla="*/ 27 h 52"/>
                <a:gd name="T36" fmla="*/ 45 w 64"/>
                <a:gd name="T37" fmla="*/ 23 h 52"/>
                <a:gd name="T38" fmla="*/ 57 w 64"/>
                <a:gd name="T39" fmla="*/ 31 h 52"/>
                <a:gd name="T40" fmla="*/ 52 w 64"/>
                <a:gd name="T41" fmla="*/ 41 h 52"/>
                <a:gd name="T42" fmla="*/ 49 w 64"/>
                <a:gd name="T43"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52">
                  <a:moveTo>
                    <a:pt x="49" y="44"/>
                  </a:moveTo>
                  <a:cubicBezTo>
                    <a:pt x="49" y="44"/>
                    <a:pt x="11" y="23"/>
                    <a:pt x="8" y="22"/>
                  </a:cubicBezTo>
                  <a:cubicBezTo>
                    <a:pt x="14" y="8"/>
                    <a:pt x="14" y="8"/>
                    <a:pt x="14" y="8"/>
                  </a:cubicBezTo>
                  <a:cubicBezTo>
                    <a:pt x="28" y="15"/>
                    <a:pt x="28" y="15"/>
                    <a:pt x="28" y="15"/>
                  </a:cubicBezTo>
                  <a:cubicBezTo>
                    <a:pt x="25" y="19"/>
                    <a:pt x="25" y="19"/>
                    <a:pt x="25" y="19"/>
                  </a:cubicBezTo>
                  <a:cubicBezTo>
                    <a:pt x="17" y="15"/>
                    <a:pt x="17" y="15"/>
                    <a:pt x="17" y="15"/>
                  </a:cubicBezTo>
                  <a:cubicBezTo>
                    <a:pt x="16" y="20"/>
                    <a:pt x="16" y="20"/>
                    <a:pt x="16" y="20"/>
                  </a:cubicBezTo>
                  <a:cubicBezTo>
                    <a:pt x="28" y="27"/>
                    <a:pt x="28" y="27"/>
                    <a:pt x="28" y="27"/>
                  </a:cubicBezTo>
                  <a:cubicBezTo>
                    <a:pt x="35" y="12"/>
                    <a:pt x="35" y="12"/>
                    <a:pt x="35" y="12"/>
                  </a:cubicBezTo>
                  <a:cubicBezTo>
                    <a:pt x="35" y="12"/>
                    <a:pt x="21" y="3"/>
                    <a:pt x="11" y="0"/>
                  </a:cubicBezTo>
                  <a:cubicBezTo>
                    <a:pt x="0" y="25"/>
                    <a:pt x="0" y="25"/>
                    <a:pt x="0" y="25"/>
                  </a:cubicBezTo>
                  <a:cubicBezTo>
                    <a:pt x="0" y="25"/>
                    <a:pt x="49" y="50"/>
                    <a:pt x="51" y="52"/>
                  </a:cubicBezTo>
                  <a:cubicBezTo>
                    <a:pt x="64" y="29"/>
                    <a:pt x="64" y="29"/>
                    <a:pt x="64" y="29"/>
                  </a:cubicBezTo>
                  <a:cubicBezTo>
                    <a:pt x="64" y="29"/>
                    <a:pt x="46" y="17"/>
                    <a:pt x="43" y="16"/>
                  </a:cubicBezTo>
                  <a:cubicBezTo>
                    <a:pt x="35" y="30"/>
                    <a:pt x="35" y="30"/>
                    <a:pt x="35" y="30"/>
                  </a:cubicBezTo>
                  <a:cubicBezTo>
                    <a:pt x="48" y="37"/>
                    <a:pt x="48" y="37"/>
                    <a:pt x="48" y="37"/>
                  </a:cubicBezTo>
                  <a:cubicBezTo>
                    <a:pt x="50" y="32"/>
                    <a:pt x="50" y="32"/>
                    <a:pt x="50" y="32"/>
                  </a:cubicBezTo>
                  <a:cubicBezTo>
                    <a:pt x="42" y="27"/>
                    <a:pt x="42" y="27"/>
                    <a:pt x="42" y="27"/>
                  </a:cubicBezTo>
                  <a:cubicBezTo>
                    <a:pt x="45" y="23"/>
                    <a:pt x="45" y="23"/>
                    <a:pt x="45" y="23"/>
                  </a:cubicBezTo>
                  <a:cubicBezTo>
                    <a:pt x="45" y="23"/>
                    <a:pt x="56" y="30"/>
                    <a:pt x="57" y="31"/>
                  </a:cubicBezTo>
                  <a:cubicBezTo>
                    <a:pt x="52" y="41"/>
                    <a:pt x="52" y="41"/>
                    <a:pt x="52" y="41"/>
                  </a:cubicBezTo>
                  <a:lnTo>
                    <a:pt x="49"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21"/>
            <p:cNvSpPr/>
            <p:nvPr/>
          </p:nvSpPr>
          <p:spPr bwMode="auto">
            <a:xfrm>
              <a:off x="-7272338" y="1612900"/>
              <a:ext cx="236538" cy="153988"/>
            </a:xfrm>
            <a:custGeom>
              <a:avLst/>
              <a:gdLst>
                <a:gd name="T0" fmla="*/ 51 w 63"/>
                <a:gd name="T1" fmla="*/ 33 h 41"/>
                <a:gd name="T2" fmla="*/ 7 w 63"/>
                <a:gd name="T3" fmla="*/ 21 h 41"/>
                <a:gd name="T4" fmla="*/ 10 w 63"/>
                <a:gd name="T5" fmla="*/ 6 h 41"/>
                <a:gd name="T6" fmla="*/ 24 w 63"/>
                <a:gd name="T7" fmla="*/ 10 h 41"/>
                <a:gd name="T8" fmla="*/ 23 w 63"/>
                <a:gd name="T9" fmla="*/ 15 h 41"/>
                <a:gd name="T10" fmla="*/ 14 w 63"/>
                <a:gd name="T11" fmla="*/ 12 h 41"/>
                <a:gd name="T12" fmla="*/ 14 w 63"/>
                <a:gd name="T13" fmla="*/ 18 h 41"/>
                <a:gd name="T14" fmla="*/ 27 w 63"/>
                <a:gd name="T15" fmla="*/ 22 h 41"/>
                <a:gd name="T16" fmla="*/ 31 w 63"/>
                <a:gd name="T17" fmla="*/ 5 h 41"/>
                <a:gd name="T18" fmla="*/ 5 w 63"/>
                <a:gd name="T19" fmla="*/ 0 h 41"/>
                <a:gd name="T20" fmla="*/ 0 w 63"/>
                <a:gd name="T21" fmla="*/ 26 h 41"/>
                <a:gd name="T22" fmla="*/ 55 w 63"/>
                <a:gd name="T23" fmla="*/ 41 h 41"/>
                <a:gd name="T24" fmla="*/ 63 w 63"/>
                <a:gd name="T25" fmla="*/ 16 h 41"/>
                <a:gd name="T26" fmla="*/ 39 w 63"/>
                <a:gd name="T27" fmla="*/ 8 h 41"/>
                <a:gd name="T28" fmla="*/ 35 w 63"/>
                <a:gd name="T29" fmla="*/ 23 h 41"/>
                <a:gd name="T30" fmla="*/ 48 w 63"/>
                <a:gd name="T31" fmla="*/ 27 h 41"/>
                <a:gd name="T32" fmla="*/ 50 w 63"/>
                <a:gd name="T33" fmla="*/ 22 h 41"/>
                <a:gd name="T34" fmla="*/ 41 w 63"/>
                <a:gd name="T35" fmla="*/ 19 h 41"/>
                <a:gd name="T36" fmla="*/ 43 w 63"/>
                <a:gd name="T37" fmla="*/ 14 h 41"/>
                <a:gd name="T38" fmla="*/ 57 w 63"/>
                <a:gd name="T39" fmla="*/ 19 h 41"/>
                <a:gd name="T40" fmla="*/ 53 w 63"/>
                <a:gd name="T41" fmla="*/ 30 h 41"/>
                <a:gd name="T42" fmla="*/ 51 w 63"/>
                <a:gd name="T43" fmla="*/ 3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41">
                  <a:moveTo>
                    <a:pt x="51" y="33"/>
                  </a:moveTo>
                  <a:cubicBezTo>
                    <a:pt x="51" y="33"/>
                    <a:pt x="10" y="21"/>
                    <a:pt x="7" y="21"/>
                  </a:cubicBezTo>
                  <a:cubicBezTo>
                    <a:pt x="10" y="6"/>
                    <a:pt x="10" y="6"/>
                    <a:pt x="10" y="6"/>
                  </a:cubicBezTo>
                  <a:cubicBezTo>
                    <a:pt x="24" y="10"/>
                    <a:pt x="24" y="10"/>
                    <a:pt x="24" y="10"/>
                  </a:cubicBezTo>
                  <a:cubicBezTo>
                    <a:pt x="23" y="15"/>
                    <a:pt x="23" y="15"/>
                    <a:pt x="23" y="15"/>
                  </a:cubicBezTo>
                  <a:cubicBezTo>
                    <a:pt x="14" y="12"/>
                    <a:pt x="14" y="12"/>
                    <a:pt x="14" y="12"/>
                  </a:cubicBezTo>
                  <a:cubicBezTo>
                    <a:pt x="14" y="18"/>
                    <a:pt x="14" y="18"/>
                    <a:pt x="14" y="18"/>
                  </a:cubicBezTo>
                  <a:cubicBezTo>
                    <a:pt x="27" y="22"/>
                    <a:pt x="27" y="22"/>
                    <a:pt x="27" y="22"/>
                  </a:cubicBezTo>
                  <a:cubicBezTo>
                    <a:pt x="31" y="5"/>
                    <a:pt x="31" y="5"/>
                    <a:pt x="31" y="5"/>
                  </a:cubicBezTo>
                  <a:cubicBezTo>
                    <a:pt x="31" y="5"/>
                    <a:pt x="15" y="0"/>
                    <a:pt x="5" y="0"/>
                  </a:cubicBezTo>
                  <a:cubicBezTo>
                    <a:pt x="0" y="26"/>
                    <a:pt x="0" y="26"/>
                    <a:pt x="0" y="26"/>
                  </a:cubicBezTo>
                  <a:cubicBezTo>
                    <a:pt x="0" y="26"/>
                    <a:pt x="53" y="40"/>
                    <a:pt x="55" y="41"/>
                  </a:cubicBezTo>
                  <a:cubicBezTo>
                    <a:pt x="63" y="16"/>
                    <a:pt x="63" y="16"/>
                    <a:pt x="63" y="16"/>
                  </a:cubicBezTo>
                  <a:cubicBezTo>
                    <a:pt x="63" y="16"/>
                    <a:pt x="42" y="8"/>
                    <a:pt x="39" y="8"/>
                  </a:cubicBezTo>
                  <a:cubicBezTo>
                    <a:pt x="35" y="23"/>
                    <a:pt x="35" y="23"/>
                    <a:pt x="35" y="23"/>
                  </a:cubicBezTo>
                  <a:cubicBezTo>
                    <a:pt x="48" y="27"/>
                    <a:pt x="48" y="27"/>
                    <a:pt x="48" y="27"/>
                  </a:cubicBezTo>
                  <a:cubicBezTo>
                    <a:pt x="50" y="22"/>
                    <a:pt x="50" y="22"/>
                    <a:pt x="50" y="22"/>
                  </a:cubicBezTo>
                  <a:cubicBezTo>
                    <a:pt x="41" y="19"/>
                    <a:pt x="41" y="19"/>
                    <a:pt x="41" y="19"/>
                  </a:cubicBezTo>
                  <a:cubicBezTo>
                    <a:pt x="43" y="14"/>
                    <a:pt x="43" y="14"/>
                    <a:pt x="43" y="14"/>
                  </a:cubicBezTo>
                  <a:cubicBezTo>
                    <a:pt x="43" y="14"/>
                    <a:pt x="56" y="18"/>
                    <a:pt x="57" y="19"/>
                  </a:cubicBezTo>
                  <a:cubicBezTo>
                    <a:pt x="53" y="30"/>
                    <a:pt x="53" y="30"/>
                    <a:pt x="53" y="30"/>
                  </a:cubicBezTo>
                  <a:lnTo>
                    <a:pt x="51"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22"/>
            <p:cNvSpPr/>
            <p:nvPr/>
          </p:nvSpPr>
          <p:spPr bwMode="auto">
            <a:xfrm>
              <a:off x="-7516813" y="1579563"/>
              <a:ext cx="225425" cy="120650"/>
            </a:xfrm>
            <a:custGeom>
              <a:avLst/>
              <a:gdLst>
                <a:gd name="T0" fmla="*/ 52 w 60"/>
                <a:gd name="T1" fmla="*/ 25 h 32"/>
                <a:gd name="T2" fmla="*/ 6 w 60"/>
                <a:gd name="T3" fmla="*/ 22 h 32"/>
                <a:gd name="T4" fmla="*/ 6 w 60"/>
                <a:gd name="T5" fmla="*/ 7 h 32"/>
                <a:gd name="T6" fmla="*/ 21 w 60"/>
                <a:gd name="T7" fmla="*/ 8 h 32"/>
                <a:gd name="T8" fmla="*/ 21 w 60"/>
                <a:gd name="T9" fmla="*/ 13 h 32"/>
                <a:gd name="T10" fmla="*/ 12 w 60"/>
                <a:gd name="T11" fmla="*/ 12 h 32"/>
                <a:gd name="T12" fmla="*/ 12 w 60"/>
                <a:gd name="T13" fmla="*/ 18 h 32"/>
                <a:gd name="T14" fmla="*/ 26 w 60"/>
                <a:gd name="T15" fmla="*/ 19 h 32"/>
                <a:gd name="T16" fmla="*/ 27 w 60"/>
                <a:gd name="T17" fmla="*/ 2 h 32"/>
                <a:gd name="T18" fmla="*/ 0 w 60"/>
                <a:gd name="T19" fmla="*/ 1 h 32"/>
                <a:gd name="T20" fmla="*/ 0 w 60"/>
                <a:gd name="T21" fmla="*/ 29 h 32"/>
                <a:gd name="T22" fmla="*/ 57 w 60"/>
                <a:gd name="T23" fmla="*/ 32 h 32"/>
                <a:gd name="T24" fmla="*/ 60 w 60"/>
                <a:gd name="T25" fmla="*/ 6 h 32"/>
                <a:gd name="T26" fmla="*/ 35 w 60"/>
                <a:gd name="T27" fmla="*/ 3 h 32"/>
                <a:gd name="T28" fmla="*/ 34 w 60"/>
                <a:gd name="T29" fmla="*/ 18 h 32"/>
                <a:gd name="T30" fmla="*/ 48 w 60"/>
                <a:gd name="T31" fmla="*/ 19 h 32"/>
                <a:gd name="T32" fmla="*/ 49 w 60"/>
                <a:gd name="T33" fmla="*/ 14 h 32"/>
                <a:gd name="T34" fmla="*/ 39 w 60"/>
                <a:gd name="T35" fmla="*/ 13 h 32"/>
                <a:gd name="T36" fmla="*/ 40 w 60"/>
                <a:gd name="T37" fmla="*/ 8 h 32"/>
                <a:gd name="T38" fmla="*/ 55 w 60"/>
                <a:gd name="T39" fmla="*/ 10 h 32"/>
                <a:gd name="T40" fmla="*/ 54 w 60"/>
                <a:gd name="T41" fmla="*/ 22 h 32"/>
                <a:gd name="T42" fmla="*/ 52 w 60"/>
                <a:gd name="T43" fmla="*/ 2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 h="32">
                  <a:moveTo>
                    <a:pt x="52" y="25"/>
                  </a:moveTo>
                  <a:cubicBezTo>
                    <a:pt x="52" y="25"/>
                    <a:pt x="9" y="22"/>
                    <a:pt x="6" y="22"/>
                  </a:cubicBezTo>
                  <a:cubicBezTo>
                    <a:pt x="6" y="7"/>
                    <a:pt x="6" y="7"/>
                    <a:pt x="6" y="7"/>
                  </a:cubicBezTo>
                  <a:cubicBezTo>
                    <a:pt x="21" y="8"/>
                    <a:pt x="21" y="8"/>
                    <a:pt x="21" y="8"/>
                  </a:cubicBezTo>
                  <a:cubicBezTo>
                    <a:pt x="21" y="13"/>
                    <a:pt x="21" y="13"/>
                    <a:pt x="21" y="13"/>
                  </a:cubicBezTo>
                  <a:cubicBezTo>
                    <a:pt x="12" y="12"/>
                    <a:pt x="12" y="12"/>
                    <a:pt x="12" y="12"/>
                  </a:cubicBezTo>
                  <a:cubicBezTo>
                    <a:pt x="12" y="18"/>
                    <a:pt x="12" y="18"/>
                    <a:pt x="12" y="18"/>
                  </a:cubicBezTo>
                  <a:cubicBezTo>
                    <a:pt x="26" y="19"/>
                    <a:pt x="26" y="19"/>
                    <a:pt x="26" y="19"/>
                  </a:cubicBezTo>
                  <a:cubicBezTo>
                    <a:pt x="27" y="2"/>
                    <a:pt x="27" y="2"/>
                    <a:pt x="27" y="2"/>
                  </a:cubicBezTo>
                  <a:cubicBezTo>
                    <a:pt x="27" y="2"/>
                    <a:pt x="10" y="0"/>
                    <a:pt x="0" y="1"/>
                  </a:cubicBezTo>
                  <a:cubicBezTo>
                    <a:pt x="0" y="29"/>
                    <a:pt x="0" y="29"/>
                    <a:pt x="0" y="29"/>
                  </a:cubicBezTo>
                  <a:cubicBezTo>
                    <a:pt x="0" y="29"/>
                    <a:pt x="55" y="31"/>
                    <a:pt x="57" y="32"/>
                  </a:cubicBezTo>
                  <a:cubicBezTo>
                    <a:pt x="60" y="6"/>
                    <a:pt x="60" y="6"/>
                    <a:pt x="60" y="6"/>
                  </a:cubicBezTo>
                  <a:cubicBezTo>
                    <a:pt x="60" y="6"/>
                    <a:pt x="38" y="2"/>
                    <a:pt x="35" y="3"/>
                  </a:cubicBezTo>
                  <a:cubicBezTo>
                    <a:pt x="34" y="18"/>
                    <a:pt x="34" y="18"/>
                    <a:pt x="34" y="18"/>
                  </a:cubicBezTo>
                  <a:cubicBezTo>
                    <a:pt x="48" y="19"/>
                    <a:pt x="48" y="19"/>
                    <a:pt x="48" y="19"/>
                  </a:cubicBezTo>
                  <a:cubicBezTo>
                    <a:pt x="49" y="14"/>
                    <a:pt x="49" y="14"/>
                    <a:pt x="49" y="14"/>
                  </a:cubicBezTo>
                  <a:cubicBezTo>
                    <a:pt x="39" y="13"/>
                    <a:pt x="39" y="13"/>
                    <a:pt x="39" y="13"/>
                  </a:cubicBezTo>
                  <a:cubicBezTo>
                    <a:pt x="40" y="8"/>
                    <a:pt x="40" y="8"/>
                    <a:pt x="40" y="8"/>
                  </a:cubicBezTo>
                  <a:cubicBezTo>
                    <a:pt x="40" y="8"/>
                    <a:pt x="53" y="10"/>
                    <a:pt x="55" y="10"/>
                  </a:cubicBezTo>
                  <a:cubicBezTo>
                    <a:pt x="54" y="22"/>
                    <a:pt x="54" y="22"/>
                    <a:pt x="54" y="22"/>
                  </a:cubicBezTo>
                  <a:lnTo>
                    <a:pt x="52"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23"/>
            <p:cNvSpPr/>
            <p:nvPr/>
          </p:nvSpPr>
          <p:spPr bwMode="auto">
            <a:xfrm>
              <a:off x="-7780338" y="1582738"/>
              <a:ext cx="233363" cy="117475"/>
            </a:xfrm>
            <a:custGeom>
              <a:avLst/>
              <a:gdLst>
                <a:gd name="T0" fmla="*/ 55 w 62"/>
                <a:gd name="T1" fmla="*/ 20 h 31"/>
                <a:gd name="T2" fmla="*/ 10 w 62"/>
                <a:gd name="T3" fmla="*/ 24 h 31"/>
                <a:gd name="T4" fmla="*/ 7 w 62"/>
                <a:gd name="T5" fmla="*/ 9 h 31"/>
                <a:gd name="T6" fmla="*/ 22 w 62"/>
                <a:gd name="T7" fmla="*/ 8 h 31"/>
                <a:gd name="T8" fmla="*/ 22 w 62"/>
                <a:gd name="T9" fmla="*/ 13 h 31"/>
                <a:gd name="T10" fmla="*/ 14 w 62"/>
                <a:gd name="T11" fmla="*/ 14 h 31"/>
                <a:gd name="T12" fmla="*/ 15 w 62"/>
                <a:gd name="T13" fmla="*/ 19 h 31"/>
                <a:gd name="T14" fmla="*/ 29 w 62"/>
                <a:gd name="T15" fmla="*/ 18 h 31"/>
                <a:gd name="T16" fmla="*/ 27 w 62"/>
                <a:gd name="T17" fmla="*/ 1 h 31"/>
                <a:gd name="T18" fmla="*/ 0 w 62"/>
                <a:gd name="T19" fmla="*/ 5 h 31"/>
                <a:gd name="T20" fmla="*/ 4 w 62"/>
                <a:gd name="T21" fmla="*/ 31 h 31"/>
                <a:gd name="T22" fmla="*/ 62 w 62"/>
                <a:gd name="T23" fmla="*/ 27 h 31"/>
                <a:gd name="T24" fmla="*/ 61 w 62"/>
                <a:gd name="T25" fmla="*/ 0 h 31"/>
                <a:gd name="T26" fmla="*/ 35 w 62"/>
                <a:gd name="T27" fmla="*/ 1 h 31"/>
                <a:gd name="T28" fmla="*/ 36 w 62"/>
                <a:gd name="T29" fmla="*/ 16 h 31"/>
                <a:gd name="T30" fmla="*/ 50 w 62"/>
                <a:gd name="T31" fmla="*/ 15 h 31"/>
                <a:gd name="T32" fmla="*/ 50 w 62"/>
                <a:gd name="T33" fmla="*/ 10 h 31"/>
                <a:gd name="T34" fmla="*/ 41 w 62"/>
                <a:gd name="T35" fmla="*/ 10 h 31"/>
                <a:gd name="T36" fmla="*/ 41 w 62"/>
                <a:gd name="T37" fmla="*/ 5 h 31"/>
                <a:gd name="T38" fmla="*/ 56 w 62"/>
                <a:gd name="T39" fmla="*/ 5 h 31"/>
                <a:gd name="T40" fmla="*/ 56 w 62"/>
                <a:gd name="T41" fmla="*/ 17 h 31"/>
                <a:gd name="T42" fmla="*/ 55 w 62"/>
                <a:gd name="T43" fmla="*/ 2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31">
                  <a:moveTo>
                    <a:pt x="55" y="20"/>
                  </a:moveTo>
                  <a:cubicBezTo>
                    <a:pt x="55" y="20"/>
                    <a:pt x="12" y="23"/>
                    <a:pt x="10" y="24"/>
                  </a:cubicBezTo>
                  <a:cubicBezTo>
                    <a:pt x="7" y="9"/>
                    <a:pt x="7" y="9"/>
                    <a:pt x="7" y="9"/>
                  </a:cubicBezTo>
                  <a:cubicBezTo>
                    <a:pt x="22" y="8"/>
                    <a:pt x="22" y="8"/>
                    <a:pt x="22" y="8"/>
                  </a:cubicBezTo>
                  <a:cubicBezTo>
                    <a:pt x="22" y="13"/>
                    <a:pt x="22" y="13"/>
                    <a:pt x="22" y="13"/>
                  </a:cubicBezTo>
                  <a:cubicBezTo>
                    <a:pt x="14" y="14"/>
                    <a:pt x="14" y="14"/>
                    <a:pt x="14" y="14"/>
                  </a:cubicBezTo>
                  <a:cubicBezTo>
                    <a:pt x="15" y="19"/>
                    <a:pt x="15" y="19"/>
                    <a:pt x="15" y="19"/>
                  </a:cubicBezTo>
                  <a:cubicBezTo>
                    <a:pt x="29" y="18"/>
                    <a:pt x="29" y="18"/>
                    <a:pt x="29" y="18"/>
                  </a:cubicBezTo>
                  <a:cubicBezTo>
                    <a:pt x="27" y="1"/>
                    <a:pt x="27" y="1"/>
                    <a:pt x="27" y="1"/>
                  </a:cubicBezTo>
                  <a:cubicBezTo>
                    <a:pt x="27" y="1"/>
                    <a:pt x="10" y="2"/>
                    <a:pt x="0" y="5"/>
                  </a:cubicBezTo>
                  <a:cubicBezTo>
                    <a:pt x="4" y="31"/>
                    <a:pt x="4" y="31"/>
                    <a:pt x="4" y="31"/>
                  </a:cubicBezTo>
                  <a:cubicBezTo>
                    <a:pt x="4" y="31"/>
                    <a:pt x="59" y="26"/>
                    <a:pt x="62" y="27"/>
                  </a:cubicBezTo>
                  <a:cubicBezTo>
                    <a:pt x="61" y="0"/>
                    <a:pt x="61" y="0"/>
                    <a:pt x="61" y="0"/>
                  </a:cubicBezTo>
                  <a:cubicBezTo>
                    <a:pt x="61" y="0"/>
                    <a:pt x="38" y="0"/>
                    <a:pt x="35" y="1"/>
                  </a:cubicBezTo>
                  <a:cubicBezTo>
                    <a:pt x="36" y="16"/>
                    <a:pt x="36" y="16"/>
                    <a:pt x="36" y="16"/>
                  </a:cubicBezTo>
                  <a:cubicBezTo>
                    <a:pt x="50" y="15"/>
                    <a:pt x="50" y="15"/>
                    <a:pt x="50" y="15"/>
                  </a:cubicBezTo>
                  <a:cubicBezTo>
                    <a:pt x="50" y="10"/>
                    <a:pt x="50" y="10"/>
                    <a:pt x="50" y="10"/>
                  </a:cubicBezTo>
                  <a:cubicBezTo>
                    <a:pt x="41" y="10"/>
                    <a:pt x="41" y="10"/>
                    <a:pt x="41" y="10"/>
                  </a:cubicBezTo>
                  <a:cubicBezTo>
                    <a:pt x="41" y="5"/>
                    <a:pt x="41" y="5"/>
                    <a:pt x="41" y="5"/>
                  </a:cubicBezTo>
                  <a:cubicBezTo>
                    <a:pt x="41" y="5"/>
                    <a:pt x="54" y="5"/>
                    <a:pt x="56" y="5"/>
                  </a:cubicBezTo>
                  <a:cubicBezTo>
                    <a:pt x="56" y="17"/>
                    <a:pt x="56" y="17"/>
                    <a:pt x="56" y="17"/>
                  </a:cubicBezTo>
                  <a:lnTo>
                    <a:pt x="55"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24"/>
            <p:cNvSpPr/>
            <p:nvPr/>
          </p:nvSpPr>
          <p:spPr bwMode="auto">
            <a:xfrm>
              <a:off x="-8034338" y="1612900"/>
              <a:ext cx="242888" cy="158750"/>
            </a:xfrm>
            <a:custGeom>
              <a:avLst/>
              <a:gdLst>
                <a:gd name="T0" fmla="*/ 57 w 65"/>
                <a:gd name="T1" fmla="*/ 21 h 42"/>
                <a:gd name="T2" fmla="*/ 13 w 65"/>
                <a:gd name="T3" fmla="*/ 34 h 42"/>
                <a:gd name="T4" fmla="*/ 8 w 65"/>
                <a:gd name="T5" fmla="*/ 19 h 42"/>
                <a:gd name="T6" fmla="*/ 22 w 65"/>
                <a:gd name="T7" fmla="*/ 15 h 42"/>
                <a:gd name="T8" fmla="*/ 23 w 65"/>
                <a:gd name="T9" fmla="*/ 20 h 42"/>
                <a:gd name="T10" fmla="*/ 15 w 65"/>
                <a:gd name="T11" fmla="*/ 22 h 42"/>
                <a:gd name="T12" fmla="*/ 17 w 65"/>
                <a:gd name="T13" fmla="*/ 27 h 42"/>
                <a:gd name="T14" fmla="*/ 31 w 65"/>
                <a:gd name="T15" fmla="*/ 23 h 42"/>
                <a:gd name="T16" fmla="*/ 26 w 65"/>
                <a:gd name="T17" fmla="*/ 8 h 42"/>
                <a:gd name="T18" fmla="*/ 0 w 65"/>
                <a:gd name="T19" fmla="*/ 16 h 42"/>
                <a:gd name="T20" fmla="*/ 10 w 65"/>
                <a:gd name="T21" fmla="*/ 42 h 42"/>
                <a:gd name="T22" fmla="*/ 65 w 65"/>
                <a:gd name="T23" fmla="*/ 26 h 42"/>
                <a:gd name="T24" fmla="*/ 58 w 65"/>
                <a:gd name="T25" fmla="*/ 0 h 42"/>
                <a:gd name="T26" fmla="*/ 34 w 65"/>
                <a:gd name="T27" fmla="*/ 6 h 42"/>
                <a:gd name="T28" fmla="*/ 38 w 65"/>
                <a:gd name="T29" fmla="*/ 20 h 42"/>
                <a:gd name="T30" fmla="*/ 52 w 65"/>
                <a:gd name="T31" fmla="*/ 17 h 42"/>
                <a:gd name="T32" fmla="*/ 50 w 65"/>
                <a:gd name="T33" fmla="*/ 11 h 42"/>
                <a:gd name="T34" fmla="*/ 41 w 65"/>
                <a:gd name="T35" fmla="*/ 14 h 42"/>
                <a:gd name="T36" fmla="*/ 40 w 65"/>
                <a:gd name="T37" fmla="*/ 9 h 42"/>
                <a:gd name="T38" fmla="*/ 55 w 65"/>
                <a:gd name="T39" fmla="*/ 6 h 42"/>
                <a:gd name="T40" fmla="*/ 57 w 65"/>
                <a:gd name="T41" fmla="*/ 17 h 42"/>
                <a:gd name="T42" fmla="*/ 57 w 65"/>
                <a:gd name="T43"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42">
                  <a:moveTo>
                    <a:pt x="57" y="21"/>
                  </a:moveTo>
                  <a:cubicBezTo>
                    <a:pt x="57" y="21"/>
                    <a:pt x="16" y="32"/>
                    <a:pt x="13" y="34"/>
                  </a:cubicBezTo>
                  <a:cubicBezTo>
                    <a:pt x="8" y="19"/>
                    <a:pt x="8" y="19"/>
                    <a:pt x="8" y="19"/>
                  </a:cubicBezTo>
                  <a:cubicBezTo>
                    <a:pt x="22" y="15"/>
                    <a:pt x="22" y="15"/>
                    <a:pt x="22" y="15"/>
                  </a:cubicBezTo>
                  <a:cubicBezTo>
                    <a:pt x="23" y="20"/>
                    <a:pt x="23" y="20"/>
                    <a:pt x="23" y="20"/>
                  </a:cubicBezTo>
                  <a:cubicBezTo>
                    <a:pt x="15" y="22"/>
                    <a:pt x="15" y="22"/>
                    <a:pt x="15" y="22"/>
                  </a:cubicBezTo>
                  <a:cubicBezTo>
                    <a:pt x="17" y="27"/>
                    <a:pt x="17" y="27"/>
                    <a:pt x="17" y="27"/>
                  </a:cubicBezTo>
                  <a:cubicBezTo>
                    <a:pt x="31" y="23"/>
                    <a:pt x="31" y="23"/>
                    <a:pt x="31" y="23"/>
                  </a:cubicBezTo>
                  <a:cubicBezTo>
                    <a:pt x="26" y="8"/>
                    <a:pt x="26" y="8"/>
                    <a:pt x="26" y="8"/>
                  </a:cubicBezTo>
                  <a:cubicBezTo>
                    <a:pt x="26" y="8"/>
                    <a:pt x="9" y="11"/>
                    <a:pt x="0" y="16"/>
                  </a:cubicBezTo>
                  <a:cubicBezTo>
                    <a:pt x="10" y="42"/>
                    <a:pt x="10" y="42"/>
                    <a:pt x="10" y="42"/>
                  </a:cubicBezTo>
                  <a:cubicBezTo>
                    <a:pt x="10" y="42"/>
                    <a:pt x="62" y="25"/>
                    <a:pt x="65" y="26"/>
                  </a:cubicBezTo>
                  <a:cubicBezTo>
                    <a:pt x="58" y="0"/>
                    <a:pt x="58" y="0"/>
                    <a:pt x="58" y="0"/>
                  </a:cubicBezTo>
                  <a:cubicBezTo>
                    <a:pt x="58" y="0"/>
                    <a:pt x="36" y="4"/>
                    <a:pt x="34" y="6"/>
                  </a:cubicBezTo>
                  <a:cubicBezTo>
                    <a:pt x="38" y="20"/>
                    <a:pt x="38" y="20"/>
                    <a:pt x="38" y="20"/>
                  </a:cubicBezTo>
                  <a:cubicBezTo>
                    <a:pt x="52" y="17"/>
                    <a:pt x="52" y="17"/>
                    <a:pt x="52" y="17"/>
                  </a:cubicBezTo>
                  <a:cubicBezTo>
                    <a:pt x="50" y="11"/>
                    <a:pt x="50" y="11"/>
                    <a:pt x="50" y="11"/>
                  </a:cubicBezTo>
                  <a:cubicBezTo>
                    <a:pt x="41" y="14"/>
                    <a:pt x="41" y="14"/>
                    <a:pt x="41" y="14"/>
                  </a:cubicBezTo>
                  <a:cubicBezTo>
                    <a:pt x="40" y="9"/>
                    <a:pt x="40" y="9"/>
                    <a:pt x="40" y="9"/>
                  </a:cubicBezTo>
                  <a:cubicBezTo>
                    <a:pt x="40" y="9"/>
                    <a:pt x="53" y="6"/>
                    <a:pt x="55" y="6"/>
                  </a:cubicBezTo>
                  <a:cubicBezTo>
                    <a:pt x="57" y="17"/>
                    <a:pt x="57" y="17"/>
                    <a:pt x="57" y="17"/>
                  </a:cubicBezTo>
                  <a:lnTo>
                    <a:pt x="57"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25"/>
            <p:cNvSpPr/>
            <p:nvPr/>
          </p:nvSpPr>
          <p:spPr bwMode="auto">
            <a:xfrm>
              <a:off x="-8267700" y="1692275"/>
              <a:ext cx="244475" cy="192088"/>
            </a:xfrm>
            <a:custGeom>
              <a:avLst/>
              <a:gdLst>
                <a:gd name="T0" fmla="*/ 57 w 65"/>
                <a:gd name="T1" fmla="*/ 21 h 51"/>
                <a:gd name="T2" fmla="*/ 17 w 65"/>
                <a:gd name="T3" fmla="*/ 43 h 51"/>
                <a:gd name="T4" fmla="*/ 8 w 65"/>
                <a:gd name="T5" fmla="*/ 30 h 51"/>
                <a:gd name="T6" fmla="*/ 21 w 65"/>
                <a:gd name="T7" fmla="*/ 22 h 51"/>
                <a:gd name="T8" fmla="*/ 24 w 65"/>
                <a:gd name="T9" fmla="*/ 27 h 51"/>
                <a:gd name="T10" fmla="*/ 16 w 65"/>
                <a:gd name="T11" fmla="*/ 31 h 51"/>
                <a:gd name="T12" fmla="*/ 19 w 65"/>
                <a:gd name="T13" fmla="*/ 36 h 51"/>
                <a:gd name="T14" fmla="*/ 32 w 65"/>
                <a:gd name="T15" fmla="*/ 29 h 51"/>
                <a:gd name="T16" fmla="*/ 23 w 65"/>
                <a:gd name="T17" fmla="*/ 15 h 51"/>
                <a:gd name="T18" fmla="*/ 0 w 65"/>
                <a:gd name="T19" fmla="*/ 29 h 51"/>
                <a:gd name="T20" fmla="*/ 15 w 65"/>
                <a:gd name="T21" fmla="*/ 51 h 51"/>
                <a:gd name="T22" fmla="*/ 65 w 65"/>
                <a:gd name="T23" fmla="*/ 24 h 51"/>
                <a:gd name="T24" fmla="*/ 54 w 65"/>
                <a:gd name="T25" fmla="*/ 0 h 51"/>
                <a:gd name="T26" fmla="*/ 31 w 65"/>
                <a:gd name="T27" fmla="*/ 11 h 51"/>
                <a:gd name="T28" fmla="*/ 38 w 65"/>
                <a:gd name="T29" fmla="*/ 25 h 51"/>
                <a:gd name="T30" fmla="*/ 51 w 65"/>
                <a:gd name="T31" fmla="*/ 18 h 51"/>
                <a:gd name="T32" fmla="*/ 48 w 65"/>
                <a:gd name="T33" fmla="*/ 13 h 51"/>
                <a:gd name="T34" fmla="*/ 40 w 65"/>
                <a:gd name="T35" fmla="*/ 17 h 51"/>
                <a:gd name="T36" fmla="*/ 37 w 65"/>
                <a:gd name="T37" fmla="*/ 13 h 51"/>
                <a:gd name="T38" fmla="*/ 51 w 65"/>
                <a:gd name="T39" fmla="*/ 7 h 51"/>
                <a:gd name="T40" fmla="*/ 56 w 65"/>
                <a:gd name="T41" fmla="*/ 17 h 51"/>
                <a:gd name="T42" fmla="*/ 57 w 65"/>
                <a:gd name="T43" fmla="*/ 2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51">
                  <a:moveTo>
                    <a:pt x="57" y="21"/>
                  </a:moveTo>
                  <a:cubicBezTo>
                    <a:pt x="57" y="21"/>
                    <a:pt x="19" y="41"/>
                    <a:pt x="17" y="43"/>
                  </a:cubicBezTo>
                  <a:cubicBezTo>
                    <a:pt x="8" y="30"/>
                    <a:pt x="8" y="30"/>
                    <a:pt x="8" y="30"/>
                  </a:cubicBezTo>
                  <a:cubicBezTo>
                    <a:pt x="21" y="22"/>
                    <a:pt x="21" y="22"/>
                    <a:pt x="21" y="22"/>
                  </a:cubicBezTo>
                  <a:cubicBezTo>
                    <a:pt x="24" y="27"/>
                    <a:pt x="24" y="27"/>
                    <a:pt x="24" y="27"/>
                  </a:cubicBezTo>
                  <a:cubicBezTo>
                    <a:pt x="16" y="31"/>
                    <a:pt x="16" y="31"/>
                    <a:pt x="16" y="31"/>
                  </a:cubicBezTo>
                  <a:cubicBezTo>
                    <a:pt x="19" y="36"/>
                    <a:pt x="19" y="36"/>
                    <a:pt x="19" y="36"/>
                  </a:cubicBezTo>
                  <a:cubicBezTo>
                    <a:pt x="32" y="29"/>
                    <a:pt x="32" y="29"/>
                    <a:pt x="32" y="29"/>
                  </a:cubicBezTo>
                  <a:cubicBezTo>
                    <a:pt x="23" y="15"/>
                    <a:pt x="23" y="15"/>
                    <a:pt x="23" y="15"/>
                  </a:cubicBezTo>
                  <a:cubicBezTo>
                    <a:pt x="23" y="15"/>
                    <a:pt x="8" y="22"/>
                    <a:pt x="0" y="29"/>
                  </a:cubicBezTo>
                  <a:cubicBezTo>
                    <a:pt x="15" y="51"/>
                    <a:pt x="15" y="51"/>
                    <a:pt x="15" y="51"/>
                  </a:cubicBezTo>
                  <a:cubicBezTo>
                    <a:pt x="15" y="51"/>
                    <a:pt x="63" y="24"/>
                    <a:pt x="65" y="24"/>
                  </a:cubicBezTo>
                  <a:cubicBezTo>
                    <a:pt x="54" y="0"/>
                    <a:pt x="54" y="0"/>
                    <a:pt x="54" y="0"/>
                  </a:cubicBezTo>
                  <a:cubicBezTo>
                    <a:pt x="54" y="0"/>
                    <a:pt x="33" y="9"/>
                    <a:pt x="31" y="11"/>
                  </a:cubicBezTo>
                  <a:cubicBezTo>
                    <a:pt x="38" y="25"/>
                    <a:pt x="38" y="25"/>
                    <a:pt x="38" y="25"/>
                  </a:cubicBezTo>
                  <a:cubicBezTo>
                    <a:pt x="51" y="18"/>
                    <a:pt x="51" y="18"/>
                    <a:pt x="51" y="18"/>
                  </a:cubicBezTo>
                  <a:cubicBezTo>
                    <a:pt x="48" y="13"/>
                    <a:pt x="48" y="13"/>
                    <a:pt x="48" y="13"/>
                  </a:cubicBezTo>
                  <a:cubicBezTo>
                    <a:pt x="40" y="17"/>
                    <a:pt x="40" y="17"/>
                    <a:pt x="40" y="17"/>
                  </a:cubicBezTo>
                  <a:cubicBezTo>
                    <a:pt x="37" y="13"/>
                    <a:pt x="37" y="13"/>
                    <a:pt x="37" y="13"/>
                  </a:cubicBezTo>
                  <a:cubicBezTo>
                    <a:pt x="37" y="13"/>
                    <a:pt x="50" y="7"/>
                    <a:pt x="51" y="7"/>
                  </a:cubicBezTo>
                  <a:cubicBezTo>
                    <a:pt x="56" y="17"/>
                    <a:pt x="56" y="17"/>
                    <a:pt x="56" y="17"/>
                  </a:cubicBezTo>
                  <a:lnTo>
                    <a:pt x="57"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26"/>
            <p:cNvSpPr/>
            <p:nvPr/>
          </p:nvSpPr>
          <p:spPr bwMode="auto">
            <a:xfrm>
              <a:off x="-8478838" y="1819275"/>
              <a:ext cx="238125" cy="219075"/>
            </a:xfrm>
            <a:custGeom>
              <a:avLst/>
              <a:gdLst>
                <a:gd name="T0" fmla="*/ 54 w 63"/>
                <a:gd name="T1" fmla="*/ 20 h 58"/>
                <a:gd name="T2" fmla="*/ 19 w 63"/>
                <a:gd name="T3" fmla="*/ 50 h 58"/>
                <a:gd name="T4" fmla="*/ 8 w 63"/>
                <a:gd name="T5" fmla="*/ 39 h 58"/>
                <a:gd name="T6" fmla="*/ 20 w 63"/>
                <a:gd name="T7" fmla="*/ 29 h 58"/>
                <a:gd name="T8" fmla="*/ 23 w 63"/>
                <a:gd name="T9" fmla="*/ 33 h 58"/>
                <a:gd name="T10" fmla="*/ 16 w 63"/>
                <a:gd name="T11" fmla="*/ 38 h 58"/>
                <a:gd name="T12" fmla="*/ 20 w 63"/>
                <a:gd name="T13" fmla="*/ 42 h 58"/>
                <a:gd name="T14" fmla="*/ 31 w 63"/>
                <a:gd name="T15" fmla="*/ 33 h 58"/>
                <a:gd name="T16" fmla="*/ 20 w 63"/>
                <a:gd name="T17" fmla="*/ 21 h 58"/>
                <a:gd name="T18" fmla="*/ 0 w 63"/>
                <a:gd name="T19" fmla="*/ 39 h 58"/>
                <a:gd name="T20" fmla="*/ 19 w 63"/>
                <a:gd name="T21" fmla="*/ 58 h 58"/>
                <a:gd name="T22" fmla="*/ 63 w 63"/>
                <a:gd name="T23" fmla="*/ 21 h 58"/>
                <a:gd name="T24" fmla="*/ 47 w 63"/>
                <a:gd name="T25" fmla="*/ 0 h 58"/>
                <a:gd name="T26" fmla="*/ 27 w 63"/>
                <a:gd name="T27" fmla="*/ 15 h 58"/>
                <a:gd name="T28" fmla="*/ 36 w 63"/>
                <a:gd name="T29" fmla="*/ 27 h 58"/>
                <a:gd name="T30" fmla="*/ 47 w 63"/>
                <a:gd name="T31" fmla="*/ 19 h 58"/>
                <a:gd name="T32" fmla="*/ 44 w 63"/>
                <a:gd name="T33" fmla="*/ 14 h 58"/>
                <a:gd name="T34" fmla="*/ 37 w 63"/>
                <a:gd name="T35" fmla="*/ 20 h 58"/>
                <a:gd name="T36" fmla="*/ 33 w 63"/>
                <a:gd name="T37" fmla="*/ 16 h 58"/>
                <a:gd name="T38" fmla="*/ 46 w 63"/>
                <a:gd name="T39" fmla="*/ 7 h 58"/>
                <a:gd name="T40" fmla="*/ 53 w 63"/>
                <a:gd name="T41" fmla="*/ 16 h 58"/>
                <a:gd name="T42" fmla="*/ 54 w 63"/>
                <a:gd name="T43" fmla="*/ 2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58">
                  <a:moveTo>
                    <a:pt x="54" y="20"/>
                  </a:moveTo>
                  <a:cubicBezTo>
                    <a:pt x="54" y="20"/>
                    <a:pt x="21" y="47"/>
                    <a:pt x="19" y="50"/>
                  </a:cubicBezTo>
                  <a:cubicBezTo>
                    <a:pt x="8" y="39"/>
                    <a:pt x="8" y="39"/>
                    <a:pt x="8" y="39"/>
                  </a:cubicBezTo>
                  <a:cubicBezTo>
                    <a:pt x="20" y="29"/>
                    <a:pt x="20" y="29"/>
                    <a:pt x="20" y="29"/>
                  </a:cubicBezTo>
                  <a:cubicBezTo>
                    <a:pt x="23" y="33"/>
                    <a:pt x="23" y="33"/>
                    <a:pt x="23" y="33"/>
                  </a:cubicBezTo>
                  <a:cubicBezTo>
                    <a:pt x="16" y="38"/>
                    <a:pt x="16" y="38"/>
                    <a:pt x="16" y="38"/>
                  </a:cubicBezTo>
                  <a:cubicBezTo>
                    <a:pt x="20" y="42"/>
                    <a:pt x="20" y="42"/>
                    <a:pt x="20" y="42"/>
                  </a:cubicBezTo>
                  <a:cubicBezTo>
                    <a:pt x="31" y="33"/>
                    <a:pt x="31" y="33"/>
                    <a:pt x="31" y="33"/>
                  </a:cubicBezTo>
                  <a:cubicBezTo>
                    <a:pt x="20" y="21"/>
                    <a:pt x="20" y="21"/>
                    <a:pt x="20" y="21"/>
                  </a:cubicBezTo>
                  <a:cubicBezTo>
                    <a:pt x="20" y="21"/>
                    <a:pt x="7" y="31"/>
                    <a:pt x="0" y="39"/>
                  </a:cubicBezTo>
                  <a:cubicBezTo>
                    <a:pt x="19" y="58"/>
                    <a:pt x="19" y="58"/>
                    <a:pt x="19" y="58"/>
                  </a:cubicBezTo>
                  <a:cubicBezTo>
                    <a:pt x="19" y="58"/>
                    <a:pt x="60" y="22"/>
                    <a:pt x="63" y="21"/>
                  </a:cubicBezTo>
                  <a:cubicBezTo>
                    <a:pt x="47" y="0"/>
                    <a:pt x="47" y="0"/>
                    <a:pt x="47" y="0"/>
                  </a:cubicBezTo>
                  <a:cubicBezTo>
                    <a:pt x="47" y="0"/>
                    <a:pt x="28" y="13"/>
                    <a:pt x="27" y="15"/>
                  </a:cubicBezTo>
                  <a:cubicBezTo>
                    <a:pt x="36" y="27"/>
                    <a:pt x="36" y="27"/>
                    <a:pt x="36" y="27"/>
                  </a:cubicBezTo>
                  <a:cubicBezTo>
                    <a:pt x="47" y="19"/>
                    <a:pt x="47" y="19"/>
                    <a:pt x="47" y="19"/>
                  </a:cubicBezTo>
                  <a:cubicBezTo>
                    <a:pt x="44" y="14"/>
                    <a:pt x="44" y="14"/>
                    <a:pt x="44" y="14"/>
                  </a:cubicBezTo>
                  <a:cubicBezTo>
                    <a:pt x="37" y="20"/>
                    <a:pt x="37" y="20"/>
                    <a:pt x="37" y="20"/>
                  </a:cubicBezTo>
                  <a:cubicBezTo>
                    <a:pt x="33" y="16"/>
                    <a:pt x="33" y="16"/>
                    <a:pt x="33" y="16"/>
                  </a:cubicBezTo>
                  <a:cubicBezTo>
                    <a:pt x="33" y="16"/>
                    <a:pt x="44" y="8"/>
                    <a:pt x="46" y="7"/>
                  </a:cubicBezTo>
                  <a:cubicBezTo>
                    <a:pt x="53" y="16"/>
                    <a:pt x="53" y="16"/>
                    <a:pt x="53" y="16"/>
                  </a:cubicBezTo>
                  <a:lnTo>
                    <a:pt x="54"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27"/>
            <p:cNvSpPr/>
            <p:nvPr/>
          </p:nvSpPr>
          <p:spPr bwMode="auto">
            <a:xfrm>
              <a:off x="-8650288" y="1989138"/>
              <a:ext cx="220663" cy="233363"/>
            </a:xfrm>
            <a:custGeom>
              <a:avLst/>
              <a:gdLst>
                <a:gd name="T0" fmla="*/ 50 w 59"/>
                <a:gd name="T1" fmla="*/ 19 h 62"/>
                <a:gd name="T2" fmla="*/ 20 w 59"/>
                <a:gd name="T3" fmla="*/ 54 h 62"/>
                <a:gd name="T4" fmla="*/ 8 w 59"/>
                <a:gd name="T5" fmla="*/ 45 h 62"/>
                <a:gd name="T6" fmla="*/ 17 w 59"/>
                <a:gd name="T7" fmla="*/ 33 h 62"/>
                <a:gd name="T8" fmla="*/ 21 w 59"/>
                <a:gd name="T9" fmla="*/ 36 h 62"/>
                <a:gd name="T10" fmla="*/ 16 w 59"/>
                <a:gd name="T11" fmla="*/ 43 h 62"/>
                <a:gd name="T12" fmla="*/ 20 w 59"/>
                <a:gd name="T13" fmla="*/ 46 h 62"/>
                <a:gd name="T14" fmla="*/ 29 w 59"/>
                <a:gd name="T15" fmla="*/ 36 h 62"/>
                <a:gd name="T16" fmla="*/ 16 w 59"/>
                <a:gd name="T17" fmla="*/ 25 h 62"/>
                <a:gd name="T18" fmla="*/ 0 w 59"/>
                <a:gd name="T19" fmla="*/ 46 h 62"/>
                <a:gd name="T20" fmla="*/ 22 w 59"/>
                <a:gd name="T21" fmla="*/ 62 h 62"/>
                <a:gd name="T22" fmla="*/ 59 w 59"/>
                <a:gd name="T23" fmla="*/ 19 h 62"/>
                <a:gd name="T24" fmla="*/ 39 w 59"/>
                <a:gd name="T25" fmla="*/ 0 h 62"/>
                <a:gd name="T26" fmla="*/ 22 w 59"/>
                <a:gd name="T27" fmla="*/ 19 h 62"/>
                <a:gd name="T28" fmla="*/ 34 w 59"/>
                <a:gd name="T29" fmla="*/ 29 h 62"/>
                <a:gd name="T30" fmla="*/ 43 w 59"/>
                <a:gd name="T31" fmla="*/ 18 h 62"/>
                <a:gd name="T32" fmla="*/ 39 w 59"/>
                <a:gd name="T33" fmla="*/ 15 h 62"/>
                <a:gd name="T34" fmla="*/ 33 w 59"/>
                <a:gd name="T35" fmla="*/ 21 h 62"/>
                <a:gd name="T36" fmla="*/ 29 w 59"/>
                <a:gd name="T37" fmla="*/ 18 h 62"/>
                <a:gd name="T38" fmla="*/ 40 w 59"/>
                <a:gd name="T39" fmla="*/ 8 h 62"/>
                <a:gd name="T40" fmla="*/ 48 w 59"/>
                <a:gd name="T41" fmla="*/ 15 h 62"/>
                <a:gd name="T42" fmla="*/ 50 w 59"/>
                <a:gd name="T43" fmla="*/ 1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62">
                  <a:moveTo>
                    <a:pt x="50" y="19"/>
                  </a:moveTo>
                  <a:cubicBezTo>
                    <a:pt x="50" y="19"/>
                    <a:pt x="22" y="51"/>
                    <a:pt x="20" y="54"/>
                  </a:cubicBezTo>
                  <a:cubicBezTo>
                    <a:pt x="8" y="45"/>
                    <a:pt x="8" y="45"/>
                    <a:pt x="8" y="45"/>
                  </a:cubicBezTo>
                  <a:cubicBezTo>
                    <a:pt x="17" y="33"/>
                    <a:pt x="17" y="33"/>
                    <a:pt x="17" y="33"/>
                  </a:cubicBezTo>
                  <a:cubicBezTo>
                    <a:pt x="21" y="36"/>
                    <a:pt x="21" y="36"/>
                    <a:pt x="21" y="36"/>
                  </a:cubicBezTo>
                  <a:cubicBezTo>
                    <a:pt x="16" y="43"/>
                    <a:pt x="16" y="43"/>
                    <a:pt x="16" y="43"/>
                  </a:cubicBezTo>
                  <a:cubicBezTo>
                    <a:pt x="20" y="46"/>
                    <a:pt x="20" y="46"/>
                    <a:pt x="20" y="46"/>
                  </a:cubicBezTo>
                  <a:cubicBezTo>
                    <a:pt x="29" y="36"/>
                    <a:pt x="29" y="36"/>
                    <a:pt x="29" y="36"/>
                  </a:cubicBezTo>
                  <a:cubicBezTo>
                    <a:pt x="16" y="25"/>
                    <a:pt x="16" y="25"/>
                    <a:pt x="16" y="25"/>
                  </a:cubicBezTo>
                  <a:cubicBezTo>
                    <a:pt x="16" y="25"/>
                    <a:pt x="5" y="37"/>
                    <a:pt x="0" y="46"/>
                  </a:cubicBezTo>
                  <a:cubicBezTo>
                    <a:pt x="22" y="62"/>
                    <a:pt x="22" y="62"/>
                    <a:pt x="22" y="62"/>
                  </a:cubicBezTo>
                  <a:cubicBezTo>
                    <a:pt x="22" y="62"/>
                    <a:pt x="57" y="20"/>
                    <a:pt x="59" y="19"/>
                  </a:cubicBezTo>
                  <a:cubicBezTo>
                    <a:pt x="39" y="0"/>
                    <a:pt x="39" y="0"/>
                    <a:pt x="39" y="0"/>
                  </a:cubicBezTo>
                  <a:cubicBezTo>
                    <a:pt x="39" y="0"/>
                    <a:pt x="23" y="16"/>
                    <a:pt x="22" y="19"/>
                  </a:cubicBezTo>
                  <a:cubicBezTo>
                    <a:pt x="34" y="29"/>
                    <a:pt x="34" y="29"/>
                    <a:pt x="34" y="29"/>
                  </a:cubicBezTo>
                  <a:cubicBezTo>
                    <a:pt x="43" y="18"/>
                    <a:pt x="43" y="18"/>
                    <a:pt x="43" y="18"/>
                  </a:cubicBezTo>
                  <a:cubicBezTo>
                    <a:pt x="39" y="15"/>
                    <a:pt x="39" y="15"/>
                    <a:pt x="39" y="15"/>
                  </a:cubicBezTo>
                  <a:cubicBezTo>
                    <a:pt x="33" y="21"/>
                    <a:pt x="33" y="21"/>
                    <a:pt x="33" y="21"/>
                  </a:cubicBezTo>
                  <a:cubicBezTo>
                    <a:pt x="29" y="18"/>
                    <a:pt x="29" y="18"/>
                    <a:pt x="29" y="18"/>
                  </a:cubicBezTo>
                  <a:cubicBezTo>
                    <a:pt x="29" y="18"/>
                    <a:pt x="39" y="8"/>
                    <a:pt x="40" y="8"/>
                  </a:cubicBezTo>
                  <a:cubicBezTo>
                    <a:pt x="48" y="15"/>
                    <a:pt x="48" y="15"/>
                    <a:pt x="48" y="15"/>
                  </a:cubicBezTo>
                  <a:lnTo>
                    <a:pt x="5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28"/>
            <p:cNvSpPr/>
            <p:nvPr/>
          </p:nvSpPr>
          <p:spPr bwMode="auto">
            <a:xfrm>
              <a:off x="-8782050" y="2192338"/>
              <a:ext cx="198438" cy="244475"/>
            </a:xfrm>
            <a:custGeom>
              <a:avLst/>
              <a:gdLst>
                <a:gd name="T0" fmla="*/ 44 w 53"/>
                <a:gd name="T1" fmla="*/ 16 h 65"/>
                <a:gd name="T2" fmla="*/ 22 w 53"/>
                <a:gd name="T3" fmla="*/ 56 h 65"/>
                <a:gd name="T4" fmla="*/ 8 w 53"/>
                <a:gd name="T5" fmla="*/ 50 h 65"/>
                <a:gd name="T6" fmla="*/ 15 w 53"/>
                <a:gd name="T7" fmla="*/ 37 h 65"/>
                <a:gd name="T8" fmla="*/ 19 w 53"/>
                <a:gd name="T9" fmla="*/ 39 h 65"/>
                <a:gd name="T10" fmla="*/ 15 w 53"/>
                <a:gd name="T11" fmla="*/ 47 h 65"/>
                <a:gd name="T12" fmla="*/ 20 w 53"/>
                <a:gd name="T13" fmla="*/ 49 h 65"/>
                <a:gd name="T14" fmla="*/ 27 w 53"/>
                <a:gd name="T15" fmla="*/ 37 h 65"/>
                <a:gd name="T16" fmla="*/ 12 w 53"/>
                <a:gd name="T17" fmla="*/ 29 h 65"/>
                <a:gd name="T18" fmla="*/ 0 w 53"/>
                <a:gd name="T19" fmla="*/ 53 h 65"/>
                <a:gd name="T20" fmla="*/ 25 w 53"/>
                <a:gd name="T21" fmla="*/ 65 h 65"/>
                <a:gd name="T22" fmla="*/ 53 w 53"/>
                <a:gd name="T23" fmla="*/ 14 h 65"/>
                <a:gd name="T24" fmla="*/ 30 w 53"/>
                <a:gd name="T25" fmla="*/ 0 h 65"/>
                <a:gd name="T26" fmla="*/ 17 w 53"/>
                <a:gd name="T27" fmla="*/ 22 h 65"/>
                <a:gd name="T28" fmla="*/ 30 w 53"/>
                <a:gd name="T29" fmla="*/ 29 h 65"/>
                <a:gd name="T30" fmla="*/ 37 w 53"/>
                <a:gd name="T31" fmla="*/ 17 h 65"/>
                <a:gd name="T32" fmla="*/ 32 w 53"/>
                <a:gd name="T33" fmla="*/ 14 h 65"/>
                <a:gd name="T34" fmla="*/ 27 w 53"/>
                <a:gd name="T35" fmla="*/ 22 h 65"/>
                <a:gd name="T36" fmla="*/ 23 w 53"/>
                <a:gd name="T37" fmla="*/ 20 h 65"/>
                <a:gd name="T38" fmla="*/ 32 w 53"/>
                <a:gd name="T39" fmla="*/ 7 h 65"/>
                <a:gd name="T40" fmla="*/ 41 w 53"/>
                <a:gd name="T41" fmla="*/ 13 h 65"/>
                <a:gd name="T42" fmla="*/ 44 w 53"/>
                <a:gd name="T43" fmla="*/ 1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3" h="65">
                  <a:moveTo>
                    <a:pt x="44" y="16"/>
                  </a:moveTo>
                  <a:cubicBezTo>
                    <a:pt x="44" y="16"/>
                    <a:pt x="22" y="53"/>
                    <a:pt x="22" y="56"/>
                  </a:cubicBezTo>
                  <a:cubicBezTo>
                    <a:pt x="8" y="50"/>
                    <a:pt x="8" y="50"/>
                    <a:pt x="8" y="50"/>
                  </a:cubicBezTo>
                  <a:cubicBezTo>
                    <a:pt x="15" y="37"/>
                    <a:pt x="15" y="37"/>
                    <a:pt x="15" y="37"/>
                  </a:cubicBezTo>
                  <a:cubicBezTo>
                    <a:pt x="19" y="39"/>
                    <a:pt x="19" y="39"/>
                    <a:pt x="19" y="39"/>
                  </a:cubicBezTo>
                  <a:cubicBezTo>
                    <a:pt x="15" y="47"/>
                    <a:pt x="15" y="47"/>
                    <a:pt x="15" y="47"/>
                  </a:cubicBezTo>
                  <a:cubicBezTo>
                    <a:pt x="20" y="49"/>
                    <a:pt x="20" y="49"/>
                    <a:pt x="20" y="49"/>
                  </a:cubicBezTo>
                  <a:cubicBezTo>
                    <a:pt x="27" y="37"/>
                    <a:pt x="27" y="37"/>
                    <a:pt x="27" y="37"/>
                  </a:cubicBezTo>
                  <a:cubicBezTo>
                    <a:pt x="12" y="29"/>
                    <a:pt x="12" y="29"/>
                    <a:pt x="12" y="29"/>
                  </a:cubicBezTo>
                  <a:cubicBezTo>
                    <a:pt x="12" y="29"/>
                    <a:pt x="3" y="43"/>
                    <a:pt x="0" y="53"/>
                  </a:cubicBezTo>
                  <a:cubicBezTo>
                    <a:pt x="25" y="65"/>
                    <a:pt x="25" y="65"/>
                    <a:pt x="25" y="65"/>
                  </a:cubicBezTo>
                  <a:cubicBezTo>
                    <a:pt x="25" y="65"/>
                    <a:pt x="51" y="16"/>
                    <a:pt x="53" y="14"/>
                  </a:cubicBezTo>
                  <a:cubicBezTo>
                    <a:pt x="30" y="0"/>
                    <a:pt x="30" y="0"/>
                    <a:pt x="30" y="0"/>
                  </a:cubicBezTo>
                  <a:cubicBezTo>
                    <a:pt x="30" y="0"/>
                    <a:pt x="17" y="19"/>
                    <a:pt x="17" y="22"/>
                  </a:cubicBezTo>
                  <a:cubicBezTo>
                    <a:pt x="30" y="29"/>
                    <a:pt x="30" y="29"/>
                    <a:pt x="30" y="29"/>
                  </a:cubicBezTo>
                  <a:cubicBezTo>
                    <a:pt x="37" y="17"/>
                    <a:pt x="37" y="17"/>
                    <a:pt x="37" y="17"/>
                  </a:cubicBezTo>
                  <a:cubicBezTo>
                    <a:pt x="32" y="14"/>
                    <a:pt x="32" y="14"/>
                    <a:pt x="32" y="14"/>
                  </a:cubicBezTo>
                  <a:cubicBezTo>
                    <a:pt x="27" y="22"/>
                    <a:pt x="27" y="22"/>
                    <a:pt x="27" y="22"/>
                  </a:cubicBezTo>
                  <a:cubicBezTo>
                    <a:pt x="23" y="20"/>
                    <a:pt x="23" y="20"/>
                    <a:pt x="23" y="20"/>
                  </a:cubicBezTo>
                  <a:cubicBezTo>
                    <a:pt x="23" y="20"/>
                    <a:pt x="31" y="8"/>
                    <a:pt x="32" y="7"/>
                  </a:cubicBezTo>
                  <a:cubicBezTo>
                    <a:pt x="41" y="13"/>
                    <a:pt x="41" y="13"/>
                    <a:pt x="41" y="13"/>
                  </a:cubicBezTo>
                  <a:lnTo>
                    <a:pt x="44"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29"/>
            <p:cNvSpPr/>
            <p:nvPr/>
          </p:nvSpPr>
          <p:spPr bwMode="auto">
            <a:xfrm>
              <a:off x="-8861425" y="2433638"/>
              <a:ext cx="161925" cy="241300"/>
            </a:xfrm>
            <a:custGeom>
              <a:avLst/>
              <a:gdLst>
                <a:gd name="T0" fmla="*/ 35 w 43"/>
                <a:gd name="T1" fmla="*/ 12 h 64"/>
                <a:gd name="T2" fmla="*/ 21 w 43"/>
                <a:gd name="T3" fmla="*/ 56 h 64"/>
                <a:gd name="T4" fmla="*/ 6 w 43"/>
                <a:gd name="T5" fmla="*/ 53 h 64"/>
                <a:gd name="T6" fmla="*/ 11 w 43"/>
                <a:gd name="T7" fmla="*/ 38 h 64"/>
                <a:gd name="T8" fmla="*/ 15 w 43"/>
                <a:gd name="T9" fmla="*/ 40 h 64"/>
                <a:gd name="T10" fmla="*/ 13 w 43"/>
                <a:gd name="T11" fmla="*/ 48 h 64"/>
                <a:gd name="T12" fmla="*/ 18 w 43"/>
                <a:gd name="T13" fmla="*/ 49 h 64"/>
                <a:gd name="T14" fmla="*/ 23 w 43"/>
                <a:gd name="T15" fmla="*/ 36 h 64"/>
                <a:gd name="T16" fmla="*/ 7 w 43"/>
                <a:gd name="T17" fmla="*/ 31 h 64"/>
                <a:gd name="T18" fmla="*/ 0 w 43"/>
                <a:gd name="T19" fmla="*/ 57 h 64"/>
                <a:gd name="T20" fmla="*/ 26 w 43"/>
                <a:gd name="T21" fmla="*/ 64 h 64"/>
                <a:gd name="T22" fmla="*/ 43 w 43"/>
                <a:gd name="T23" fmla="*/ 9 h 64"/>
                <a:gd name="T24" fmla="*/ 18 w 43"/>
                <a:gd name="T25" fmla="*/ 0 h 64"/>
                <a:gd name="T26" fmla="*/ 10 w 43"/>
                <a:gd name="T27" fmla="*/ 23 h 64"/>
                <a:gd name="T28" fmla="*/ 24 w 43"/>
                <a:gd name="T29" fmla="*/ 28 h 64"/>
                <a:gd name="T30" fmla="*/ 29 w 43"/>
                <a:gd name="T31" fmla="*/ 15 h 64"/>
                <a:gd name="T32" fmla="*/ 24 w 43"/>
                <a:gd name="T33" fmla="*/ 13 h 64"/>
                <a:gd name="T34" fmla="*/ 20 w 43"/>
                <a:gd name="T35" fmla="*/ 22 h 64"/>
                <a:gd name="T36" fmla="*/ 16 w 43"/>
                <a:gd name="T37" fmla="*/ 20 h 64"/>
                <a:gd name="T38" fmla="*/ 22 w 43"/>
                <a:gd name="T39" fmla="*/ 6 h 64"/>
                <a:gd name="T40" fmla="*/ 32 w 43"/>
                <a:gd name="T41" fmla="*/ 10 h 64"/>
                <a:gd name="T42" fmla="*/ 35 w 43"/>
                <a:gd name="T43" fmla="*/ 1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64">
                  <a:moveTo>
                    <a:pt x="35" y="12"/>
                  </a:moveTo>
                  <a:cubicBezTo>
                    <a:pt x="35" y="12"/>
                    <a:pt x="21" y="53"/>
                    <a:pt x="21" y="56"/>
                  </a:cubicBezTo>
                  <a:cubicBezTo>
                    <a:pt x="6" y="53"/>
                    <a:pt x="6" y="53"/>
                    <a:pt x="6" y="53"/>
                  </a:cubicBezTo>
                  <a:cubicBezTo>
                    <a:pt x="11" y="38"/>
                    <a:pt x="11" y="38"/>
                    <a:pt x="11" y="38"/>
                  </a:cubicBezTo>
                  <a:cubicBezTo>
                    <a:pt x="15" y="40"/>
                    <a:pt x="15" y="40"/>
                    <a:pt x="15" y="40"/>
                  </a:cubicBezTo>
                  <a:cubicBezTo>
                    <a:pt x="13" y="48"/>
                    <a:pt x="13" y="48"/>
                    <a:pt x="13" y="48"/>
                  </a:cubicBezTo>
                  <a:cubicBezTo>
                    <a:pt x="18" y="49"/>
                    <a:pt x="18" y="49"/>
                    <a:pt x="18" y="49"/>
                  </a:cubicBezTo>
                  <a:cubicBezTo>
                    <a:pt x="23" y="36"/>
                    <a:pt x="23" y="36"/>
                    <a:pt x="23" y="36"/>
                  </a:cubicBezTo>
                  <a:cubicBezTo>
                    <a:pt x="7" y="31"/>
                    <a:pt x="7" y="31"/>
                    <a:pt x="7" y="31"/>
                  </a:cubicBezTo>
                  <a:cubicBezTo>
                    <a:pt x="7" y="31"/>
                    <a:pt x="1" y="47"/>
                    <a:pt x="0" y="57"/>
                  </a:cubicBezTo>
                  <a:cubicBezTo>
                    <a:pt x="26" y="64"/>
                    <a:pt x="26" y="64"/>
                    <a:pt x="26" y="64"/>
                  </a:cubicBezTo>
                  <a:cubicBezTo>
                    <a:pt x="26" y="64"/>
                    <a:pt x="42" y="11"/>
                    <a:pt x="43" y="9"/>
                  </a:cubicBezTo>
                  <a:cubicBezTo>
                    <a:pt x="18" y="0"/>
                    <a:pt x="18" y="0"/>
                    <a:pt x="18" y="0"/>
                  </a:cubicBezTo>
                  <a:cubicBezTo>
                    <a:pt x="18" y="0"/>
                    <a:pt x="9" y="20"/>
                    <a:pt x="10" y="23"/>
                  </a:cubicBezTo>
                  <a:cubicBezTo>
                    <a:pt x="24" y="28"/>
                    <a:pt x="24" y="28"/>
                    <a:pt x="24" y="28"/>
                  </a:cubicBezTo>
                  <a:cubicBezTo>
                    <a:pt x="29" y="15"/>
                    <a:pt x="29" y="15"/>
                    <a:pt x="29" y="15"/>
                  </a:cubicBezTo>
                  <a:cubicBezTo>
                    <a:pt x="24" y="13"/>
                    <a:pt x="24" y="13"/>
                    <a:pt x="24" y="13"/>
                  </a:cubicBezTo>
                  <a:cubicBezTo>
                    <a:pt x="20" y="22"/>
                    <a:pt x="20" y="22"/>
                    <a:pt x="20" y="22"/>
                  </a:cubicBezTo>
                  <a:cubicBezTo>
                    <a:pt x="16" y="20"/>
                    <a:pt x="16" y="20"/>
                    <a:pt x="16" y="20"/>
                  </a:cubicBezTo>
                  <a:cubicBezTo>
                    <a:pt x="16" y="20"/>
                    <a:pt x="21" y="7"/>
                    <a:pt x="22" y="6"/>
                  </a:cubicBezTo>
                  <a:cubicBezTo>
                    <a:pt x="32" y="10"/>
                    <a:pt x="32" y="10"/>
                    <a:pt x="32" y="10"/>
                  </a:cubicBezTo>
                  <a:lnTo>
                    <a:pt x="35"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30"/>
            <p:cNvSpPr/>
            <p:nvPr/>
          </p:nvSpPr>
          <p:spPr bwMode="auto">
            <a:xfrm>
              <a:off x="-8974138" y="2655888"/>
              <a:ext cx="766763" cy="1436688"/>
            </a:xfrm>
            <a:custGeom>
              <a:avLst/>
              <a:gdLst>
                <a:gd name="T0" fmla="*/ 30 w 204"/>
                <a:gd name="T1" fmla="*/ 15 h 382"/>
                <a:gd name="T2" fmla="*/ 49 w 204"/>
                <a:gd name="T3" fmla="*/ 18 h 382"/>
                <a:gd name="T4" fmla="*/ 59 w 204"/>
                <a:gd name="T5" fmla="*/ 31 h 382"/>
                <a:gd name="T6" fmla="*/ 38 w 204"/>
                <a:gd name="T7" fmla="*/ 68 h 382"/>
                <a:gd name="T8" fmla="*/ 70 w 204"/>
                <a:gd name="T9" fmla="*/ 69 h 382"/>
                <a:gd name="T10" fmla="*/ 39 w 204"/>
                <a:gd name="T11" fmla="*/ 122 h 382"/>
                <a:gd name="T12" fmla="*/ 48 w 204"/>
                <a:gd name="T13" fmla="*/ 137 h 382"/>
                <a:gd name="T14" fmla="*/ 62 w 204"/>
                <a:gd name="T15" fmla="*/ 159 h 382"/>
                <a:gd name="T16" fmla="*/ 53 w 204"/>
                <a:gd name="T17" fmla="*/ 187 h 382"/>
                <a:gd name="T18" fmla="*/ 86 w 204"/>
                <a:gd name="T19" fmla="*/ 178 h 382"/>
                <a:gd name="T20" fmla="*/ 76 w 204"/>
                <a:gd name="T21" fmla="*/ 238 h 382"/>
                <a:gd name="T22" fmla="*/ 89 w 204"/>
                <a:gd name="T23" fmla="*/ 250 h 382"/>
                <a:gd name="T24" fmla="*/ 111 w 204"/>
                <a:gd name="T25" fmla="*/ 264 h 382"/>
                <a:gd name="T26" fmla="*/ 113 w 204"/>
                <a:gd name="T27" fmla="*/ 294 h 382"/>
                <a:gd name="T28" fmla="*/ 138 w 204"/>
                <a:gd name="T29" fmla="*/ 274 h 382"/>
                <a:gd name="T30" fmla="*/ 150 w 204"/>
                <a:gd name="T31" fmla="*/ 334 h 382"/>
                <a:gd name="T32" fmla="*/ 165 w 204"/>
                <a:gd name="T33" fmla="*/ 340 h 382"/>
                <a:gd name="T34" fmla="*/ 188 w 204"/>
                <a:gd name="T35" fmla="*/ 343 h 382"/>
                <a:gd name="T36" fmla="*/ 202 w 204"/>
                <a:gd name="T37" fmla="*/ 375 h 382"/>
                <a:gd name="T38" fmla="*/ 193 w 204"/>
                <a:gd name="T39" fmla="*/ 375 h 382"/>
                <a:gd name="T40" fmla="*/ 129 w 204"/>
                <a:gd name="T41" fmla="*/ 366 h 382"/>
                <a:gd name="T42" fmla="*/ 151 w 204"/>
                <a:gd name="T43" fmla="*/ 343 h 382"/>
                <a:gd name="T44" fmla="*/ 113 w 204"/>
                <a:gd name="T45" fmla="*/ 331 h 382"/>
                <a:gd name="T46" fmla="*/ 109 w 204"/>
                <a:gd name="T47" fmla="*/ 309 h 382"/>
                <a:gd name="T48" fmla="*/ 103 w 204"/>
                <a:gd name="T49" fmla="*/ 291 h 382"/>
                <a:gd name="T50" fmla="*/ 46 w 204"/>
                <a:gd name="T51" fmla="*/ 260 h 382"/>
                <a:gd name="T52" fmla="*/ 73 w 204"/>
                <a:gd name="T53" fmla="*/ 246 h 382"/>
                <a:gd name="T54" fmla="*/ 42 w 204"/>
                <a:gd name="T55" fmla="*/ 222 h 382"/>
                <a:gd name="T56" fmla="*/ 47 w 204"/>
                <a:gd name="T57" fmla="*/ 201 h 382"/>
                <a:gd name="T58" fmla="*/ 48 w 204"/>
                <a:gd name="T59" fmla="*/ 182 h 382"/>
                <a:gd name="T60" fmla="*/ 3 w 204"/>
                <a:gd name="T61" fmla="*/ 134 h 382"/>
                <a:gd name="T62" fmla="*/ 35 w 204"/>
                <a:gd name="T63" fmla="*/ 131 h 382"/>
                <a:gd name="T64" fmla="*/ 15 w 204"/>
                <a:gd name="T65" fmla="*/ 99 h 382"/>
                <a:gd name="T66" fmla="*/ 25 w 204"/>
                <a:gd name="T67" fmla="*/ 77 h 382"/>
                <a:gd name="T68" fmla="*/ 31 w 204"/>
                <a:gd name="T69" fmla="*/ 60 h 382"/>
                <a:gd name="T70" fmla="*/ 7 w 204"/>
                <a:gd name="T71" fmla="*/ 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4" h="382">
                  <a:moveTo>
                    <a:pt x="6" y="0"/>
                  </a:moveTo>
                  <a:cubicBezTo>
                    <a:pt x="6" y="0"/>
                    <a:pt x="24" y="5"/>
                    <a:pt x="30" y="15"/>
                  </a:cubicBezTo>
                  <a:cubicBezTo>
                    <a:pt x="30" y="15"/>
                    <a:pt x="40" y="0"/>
                    <a:pt x="46" y="10"/>
                  </a:cubicBezTo>
                  <a:cubicBezTo>
                    <a:pt x="49" y="18"/>
                    <a:pt x="49" y="18"/>
                    <a:pt x="49" y="18"/>
                  </a:cubicBezTo>
                  <a:cubicBezTo>
                    <a:pt x="49" y="18"/>
                    <a:pt x="68" y="9"/>
                    <a:pt x="77" y="15"/>
                  </a:cubicBezTo>
                  <a:cubicBezTo>
                    <a:pt x="77" y="15"/>
                    <a:pt x="63" y="16"/>
                    <a:pt x="59" y="31"/>
                  </a:cubicBezTo>
                  <a:cubicBezTo>
                    <a:pt x="59" y="31"/>
                    <a:pt x="54" y="53"/>
                    <a:pt x="38" y="61"/>
                  </a:cubicBezTo>
                  <a:cubicBezTo>
                    <a:pt x="38" y="68"/>
                    <a:pt x="38" y="68"/>
                    <a:pt x="38" y="68"/>
                  </a:cubicBezTo>
                  <a:cubicBezTo>
                    <a:pt x="38" y="68"/>
                    <a:pt x="43" y="73"/>
                    <a:pt x="44" y="77"/>
                  </a:cubicBezTo>
                  <a:cubicBezTo>
                    <a:pt x="44" y="77"/>
                    <a:pt x="55" y="67"/>
                    <a:pt x="70" y="69"/>
                  </a:cubicBezTo>
                  <a:cubicBezTo>
                    <a:pt x="70" y="69"/>
                    <a:pt x="54" y="77"/>
                    <a:pt x="54" y="99"/>
                  </a:cubicBezTo>
                  <a:cubicBezTo>
                    <a:pt x="54" y="99"/>
                    <a:pt x="52" y="118"/>
                    <a:pt x="39" y="122"/>
                  </a:cubicBezTo>
                  <a:cubicBezTo>
                    <a:pt x="39" y="130"/>
                    <a:pt x="39" y="130"/>
                    <a:pt x="39" y="130"/>
                  </a:cubicBezTo>
                  <a:cubicBezTo>
                    <a:pt x="39" y="130"/>
                    <a:pt x="46" y="132"/>
                    <a:pt x="48" y="137"/>
                  </a:cubicBezTo>
                  <a:cubicBezTo>
                    <a:pt x="48" y="137"/>
                    <a:pt x="57" y="125"/>
                    <a:pt x="73" y="124"/>
                  </a:cubicBezTo>
                  <a:cubicBezTo>
                    <a:pt x="73" y="124"/>
                    <a:pt x="60" y="132"/>
                    <a:pt x="62" y="159"/>
                  </a:cubicBezTo>
                  <a:cubicBezTo>
                    <a:pt x="62" y="159"/>
                    <a:pt x="59" y="174"/>
                    <a:pt x="52" y="181"/>
                  </a:cubicBezTo>
                  <a:cubicBezTo>
                    <a:pt x="53" y="187"/>
                    <a:pt x="53" y="187"/>
                    <a:pt x="53" y="187"/>
                  </a:cubicBezTo>
                  <a:cubicBezTo>
                    <a:pt x="53" y="187"/>
                    <a:pt x="61" y="190"/>
                    <a:pt x="63" y="194"/>
                  </a:cubicBezTo>
                  <a:cubicBezTo>
                    <a:pt x="63" y="194"/>
                    <a:pt x="76" y="176"/>
                    <a:pt x="86" y="178"/>
                  </a:cubicBezTo>
                  <a:cubicBezTo>
                    <a:pt x="86" y="178"/>
                    <a:pt x="73" y="189"/>
                    <a:pt x="81" y="206"/>
                  </a:cubicBezTo>
                  <a:cubicBezTo>
                    <a:pt x="81" y="206"/>
                    <a:pt x="85" y="223"/>
                    <a:pt x="76" y="238"/>
                  </a:cubicBezTo>
                  <a:cubicBezTo>
                    <a:pt x="79" y="243"/>
                    <a:pt x="79" y="243"/>
                    <a:pt x="79" y="243"/>
                  </a:cubicBezTo>
                  <a:cubicBezTo>
                    <a:pt x="79" y="243"/>
                    <a:pt x="86" y="244"/>
                    <a:pt x="89" y="250"/>
                  </a:cubicBezTo>
                  <a:cubicBezTo>
                    <a:pt x="89" y="250"/>
                    <a:pt x="90" y="234"/>
                    <a:pt x="108" y="228"/>
                  </a:cubicBezTo>
                  <a:cubicBezTo>
                    <a:pt x="108" y="228"/>
                    <a:pt x="96" y="244"/>
                    <a:pt x="111" y="264"/>
                  </a:cubicBezTo>
                  <a:cubicBezTo>
                    <a:pt x="111" y="264"/>
                    <a:pt x="114" y="275"/>
                    <a:pt x="108" y="288"/>
                  </a:cubicBezTo>
                  <a:cubicBezTo>
                    <a:pt x="113" y="294"/>
                    <a:pt x="113" y="294"/>
                    <a:pt x="113" y="294"/>
                  </a:cubicBezTo>
                  <a:cubicBezTo>
                    <a:pt x="113" y="294"/>
                    <a:pt x="121" y="295"/>
                    <a:pt x="122" y="298"/>
                  </a:cubicBezTo>
                  <a:cubicBezTo>
                    <a:pt x="122" y="298"/>
                    <a:pt x="126" y="276"/>
                    <a:pt x="138" y="274"/>
                  </a:cubicBezTo>
                  <a:cubicBezTo>
                    <a:pt x="138" y="274"/>
                    <a:pt x="130" y="292"/>
                    <a:pt x="141" y="300"/>
                  </a:cubicBezTo>
                  <a:cubicBezTo>
                    <a:pt x="141" y="300"/>
                    <a:pt x="155" y="316"/>
                    <a:pt x="150" y="334"/>
                  </a:cubicBezTo>
                  <a:cubicBezTo>
                    <a:pt x="154" y="339"/>
                    <a:pt x="154" y="339"/>
                    <a:pt x="154" y="339"/>
                  </a:cubicBezTo>
                  <a:cubicBezTo>
                    <a:pt x="154" y="339"/>
                    <a:pt x="162" y="337"/>
                    <a:pt x="165" y="340"/>
                  </a:cubicBezTo>
                  <a:cubicBezTo>
                    <a:pt x="165" y="340"/>
                    <a:pt x="164" y="323"/>
                    <a:pt x="176" y="313"/>
                  </a:cubicBezTo>
                  <a:cubicBezTo>
                    <a:pt x="176" y="313"/>
                    <a:pt x="171" y="333"/>
                    <a:pt x="188" y="343"/>
                  </a:cubicBezTo>
                  <a:cubicBezTo>
                    <a:pt x="188" y="343"/>
                    <a:pt x="199" y="356"/>
                    <a:pt x="197" y="371"/>
                  </a:cubicBezTo>
                  <a:cubicBezTo>
                    <a:pt x="202" y="375"/>
                    <a:pt x="202" y="375"/>
                    <a:pt x="202" y="375"/>
                  </a:cubicBezTo>
                  <a:cubicBezTo>
                    <a:pt x="202" y="375"/>
                    <a:pt x="204" y="378"/>
                    <a:pt x="199" y="377"/>
                  </a:cubicBezTo>
                  <a:cubicBezTo>
                    <a:pt x="193" y="375"/>
                    <a:pt x="193" y="375"/>
                    <a:pt x="193" y="375"/>
                  </a:cubicBezTo>
                  <a:cubicBezTo>
                    <a:pt x="193" y="375"/>
                    <a:pt x="176" y="382"/>
                    <a:pt x="165" y="375"/>
                  </a:cubicBezTo>
                  <a:cubicBezTo>
                    <a:pt x="165" y="375"/>
                    <a:pt x="151" y="364"/>
                    <a:pt x="129" y="366"/>
                  </a:cubicBezTo>
                  <a:cubicBezTo>
                    <a:pt x="129" y="366"/>
                    <a:pt x="134" y="356"/>
                    <a:pt x="152" y="354"/>
                  </a:cubicBezTo>
                  <a:cubicBezTo>
                    <a:pt x="152" y="354"/>
                    <a:pt x="150" y="348"/>
                    <a:pt x="151" y="343"/>
                  </a:cubicBezTo>
                  <a:cubicBezTo>
                    <a:pt x="147" y="338"/>
                    <a:pt x="147" y="338"/>
                    <a:pt x="147" y="338"/>
                  </a:cubicBezTo>
                  <a:cubicBezTo>
                    <a:pt x="147" y="338"/>
                    <a:pt x="122" y="340"/>
                    <a:pt x="113" y="331"/>
                  </a:cubicBezTo>
                  <a:cubicBezTo>
                    <a:pt x="113" y="331"/>
                    <a:pt x="104" y="316"/>
                    <a:pt x="84" y="318"/>
                  </a:cubicBezTo>
                  <a:cubicBezTo>
                    <a:pt x="84" y="318"/>
                    <a:pt x="86" y="311"/>
                    <a:pt x="109" y="309"/>
                  </a:cubicBezTo>
                  <a:cubicBezTo>
                    <a:pt x="109" y="309"/>
                    <a:pt x="107" y="303"/>
                    <a:pt x="108" y="298"/>
                  </a:cubicBezTo>
                  <a:cubicBezTo>
                    <a:pt x="103" y="291"/>
                    <a:pt x="103" y="291"/>
                    <a:pt x="103" y="291"/>
                  </a:cubicBezTo>
                  <a:cubicBezTo>
                    <a:pt x="103" y="291"/>
                    <a:pt x="87" y="295"/>
                    <a:pt x="74" y="280"/>
                  </a:cubicBezTo>
                  <a:cubicBezTo>
                    <a:pt x="74" y="280"/>
                    <a:pt x="64" y="264"/>
                    <a:pt x="46" y="260"/>
                  </a:cubicBezTo>
                  <a:cubicBezTo>
                    <a:pt x="46" y="260"/>
                    <a:pt x="59" y="255"/>
                    <a:pt x="73" y="257"/>
                  </a:cubicBezTo>
                  <a:cubicBezTo>
                    <a:pt x="73" y="257"/>
                    <a:pt x="72" y="250"/>
                    <a:pt x="73" y="246"/>
                  </a:cubicBezTo>
                  <a:cubicBezTo>
                    <a:pt x="70" y="240"/>
                    <a:pt x="70" y="240"/>
                    <a:pt x="70" y="240"/>
                  </a:cubicBezTo>
                  <a:cubicBezTo>
                    <a:pt x="70" y="240"/>
                    <a:pt x="53" y="241"/>
                    <a:pt x="42" y="222"/>
                  </a:cubicBezTo>
                  <a:cubicBezTo>
                    <a:pt x="42" y="222"/>
                    <a:pt x="33" y="203"/>
                    <a:pt x="18" y="199"/>
                  </a:cubicBezTo>
                  <a:cubicBezTo>
                    <a:pt x="18" y="199"/>
                    <a:pt x="33" y="195"/>
                    <a:pt x="47" y="201"/>
                  </a:cubicBezTo>
                  <a:cubicBezTo>
                    <a:pt x="47" y="201"/>
                    <a:pt x="47" y="194"/>
                    <a:pt x="49" y="189"/>
                  </a:cubicBezTo>
                  <a:cubicBezTo>
                    <a:pt x="48" y="182"/>
                    <a:pt x="48" y="182"/>
                    <a:pt x="48" y="182"/>
                  </a:cubicBezTo>
                  <a:cubicBezTo>
                    <a:pt x="48" y="182"/>
                    <a:pt x="27" y="176"/>
                    <a:pt x="23" y="159"/>
                  </a:cubicBezTo>
                  <a:cubicBezTo>
                    <a:pt x="23" y="159"/>
                    <a:pt x="17" y="142"/>
                    <a:pt x="3" y="134"/>
                  </a:cubicBezTo>
                  <a:cubicBezTo>
                    <a:pt x="3" y="134"/>
                    <a:pt x="17" y="133"/>
                    <a:pt x="31" y="139"/>
                  </a:cubicBezTo>
                  <a:cubicBezTo>
                    <a:pt x="31" y="139"/>
                    <a:pt x="32" y="133"/>
                    <a:pt x="35" y="131"/>
                  </a:cubicBezTo>
                  <a:cubicBezTo>
                    <a:pt x="34" y="122"/>
                    <a:pt x="34" y="122"/>
                    <a:pt x="34" y="122"/>
                  </a:cubicBezTo>
                  <a:cubicBezTo>
                    <a:pt x="34" y="122"/>
                    <a:pt x="19" y="119"/>
                    <a:pt x="15" y="99"/>
                  </a:cubicBezTo>
                  <a:cubicBezTo>
                    <a:pt x="15" y="99"/>
                    <a:pt x="14" y="80"/>
                    <a:pt x="0" y="67"/>
                  </a:cubicBezTo>
                  <a:cubicBezTo>
                    <a:pt x="0" y="67"/>
                    <a:pt x="15" y="67"/>
                    <a:pt x="25" y="77"/>
                  </a:cubicBezTo>
                  <a:cubicBezTo>
                    <a:pt x="25" y="77"/>
                    <a:pt x="29" y="70"/>
                    <a:pt x="31" y="69"/>
                  </a:cubicBezTo>
                  <a:cubicBezTo>
                    <a:pt x="31" y="60"/>
                    <a:pt x="31" y="60"/>
                    <a:pt x="31" y="60"/>
                  </a:cubicBezTo>
                  <a:cubicBezTo>
                    <a:pt x="31" y="60"/>
                    <a:pt x="19" y="55"/>
                    <a:pt x="17" y="37"/>
                  </a:cubicBezTo>
                  <a:cubicBezTo>
                    <a:pt x="17" y="37"/>
                    <a:pt x="19" y="10"/>
                    <a:pt x="7" y="2"/>
                  </a:cubicBezTo>
                  <a:cubicBezTo>
                    <a:pt x="6" y="0"/>
                    <a:pt x="6"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31"/>
            <p:cNvSpPr/>
            <p:nvPr/>
          </p:nvSpPr>
          <p:spPr bwMode="auto">
            <a:xfrm>
              <a:off x="-6848475" y="2655888"/>
              <a:ext cx="762000" cy="1436688"/>
            </a:xfrm>
            <a:custGeom>
              <a:avLst/>
              <a:gdLst>
                <a:gd name="T0" fmla="*/ 173 w 203"/>
                <a:gd name="T1" fmla="*/ 15 h 382"/>
                <a:gd name="T2" fmla="*/ 154 w 203"/>
                <a:gd name="T3" fmla="*/ 18 h 382"/>
                <a:gd name="T4" fmla="*/ 144 w 203"/>
                <a:gd name="T5" fmla="*/ 31 h 382"/>
                <a:gd name="T6" fmla="*/ 165 w 203"/>
                <a:gd name="T7" fmla="*/ 68 h 382"/>
                <a:gd name="T8" fmla="*/ 133 w 203"/>
                <a:gd name="T9" fmla="*/ 69 h 382"/>
                <a:gd name="T10" fmla="*/ 164 w 203"/>
                <a:gd name="T11" fmla="*/ 122 h 382"/>
                <a:gd name="T12" fmla="*/ 156 w 203"/>
                <a:gd name="T13" fmla="*/ 137 h 382"/>
                <a:gd name="T14" fmla="*/ 142 w 203"/>
                <a:gd name="T15" fmla="*/ 159 h 382"/>
                <a:gd name="T16" fmla="*/ 150 w 203"/>
                <a:gd name="T17" fmla="*/ 187 h 382"/>
                <a:gd name="T18" fmla="*/ 117 w 203"/>
                <a:gd name="T19" fmla="*/ 178 h 382"/>
                <a:gd name="T20" fmla="*/ 127 w 203"/>
                <a:gd name="T21" fmla="*/ 238 h 382"/>
                <a:gd name="T22" fmla="*/ 114 w 203"/>
                <a:gd name="T23" fmla="*/ 250 h 382"/>
                <a:gd name="T24" fmla="*/ 92 w 203"/>
                <a:gd name="T25" fmla="*/ 264 h 382"/>
                <a:gd name="T26" fmla="*/ 90 w 203"/>
                <a:gd name="T27" fmla="*/ 294 h 382"/>
                <a:gd name="T28" fmla="*/ 65 w 203"/>
                <a:gd name="T29" fmla="*/ 274 h 382"/>
                <a:gd name="T30" fmla="*/ 54 w 203"/>
                <a:gd name="T31" fmla="*/ 334 h 382"/>
                <a:gd name="T32" fmla="*/ 38 w 203"/>
                <a:gd name="T33" fmla="*/ 340 h 382"/>
                <a:gd name="T34" fmla="*/ 16 w 203"/>
                <a:gd name="T35" fmla="*/ 343 h 382"/>
                <a:gd name="T36" fmla="*/ 1 w 203"/>
                <a:gd name="T37" fmla="*/ 375 h 382"/>
                <a:gd name="T38" fmla="*/ 10 w 203"/>
                <a:gd name="T39" fmla="*/ 375 h 382"/>
                <a:gd name="T40" fmla="*/ 74 w 203"/>
                <a:gd name="T41" fmla="*/ 366 h 382"/>
                <a:gd name="T42" fmla="*/ 52 w 203"/>
                <a:gd name="T43" fmla="*/ 343 h 382"/>
                <a:gd name="T44" fmla="*/ 90 w 203"/>
                <a:gd name="T45" fmla="*/ 331 h 382"/>
                <a:gd name="T46" fmla="*/ 94 w 203"/>
                <a:gd name="T47" fmla="*/ 309 h 382"/>
                <a:gd name="T48" fmla="*/ 100 w 203"/>
                <a:gd name="T49" fmla="*/ 291 h 382"/>
                <a:gd name="T50" fmla="*/ 157 w 203"/>
                <a:gd name="T51" fmla="*/ 260 h 382"/>
                <a:gd name="T52" fmla="*/ 130 w 203"/>
                <a:gd name="T53" fmla="*/ 246 h 382"/>
                <a:gd name="T54" fmla="*/ 161 w 203"/>
                <a:gd name="T55" fmla="*/ 222 h 382"/>
                <a:gd name="T56" fmla="*/ 156 w 203"/>
                <a:gd name="T57" fmla="*/ 201 h 382"/>
                <a:gd name="T58" fmla="*/ 156 w 203"/>
                <a:gd name="T59" fmla="*/ 182 h 382"/>
                <a:gd name="T60" fmla="*/ 200 w 203"/>
                <a:gd name="T61" fmla="*/ 134 h 382"/>
                <a:gd name="T62" fmla="*/ 168 w 203"/>
                <a:gd name="T63" fmla="*/ 131 h 382"/>
                <a:gd name="T64" fmla="*/ 189 w 203"/>
                <a:gd name="T65" fmla="*/ 99 h 382"/>
                <a:gd name="T66" fmla="*/ 178 w 203"/>
                <a:gd name="T67" fmla="*/ 77 h 382"/>
                <a:gd name="T68" fmla="*/ 172 w 203"/>
                <a:gd name="T69" fmla="*/ 60 h 382"/>
                <a:gd name="T70" fmla="*/ 196 w 203"/>
                <a:gd name="T71" fmla="*/ 2 h 382"/>
                <a:gd name="T72" fmla="*/ 197 w 203"/>
                <a:gd name="T73" fmla="*/ 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3" h="382">
                  <a:moveTo>
                    <a:pt x="197" y="0"/>
                  </a:moveTo>
                  <a:cubicBezTo>
                    <a:pt x="197" y="0"/>
                    <a:pt x="180" y="5"/>
                    <a:pt x="173" y="15"/>
                  </a:cubicBezTo>
                  <a:cubicBezTo>
                    <a:pt x="173" y="15"/>
                    <a:pt x="163" y="0"/>
                    <a:pt x="158" y="10"/>
                  </a:cubicBezTo>
                  <a:cubicBezTo>
                    <a:pt x="154" y="18"/>
                    <a:pt x="154" y="18"/>
                    <a:pt x="154" y="18"/>
                  </a:cubicBezTo>
                  <a:cubicBezTo>
                    <a:pt x="154" y="18"/>
                    <a:pt x="135" y="9"/>
                    <a:pt x="126" y="15"/>
                  </a:cubicBezTo>
                  <a:cubicBezTo>
                    <a:pt x="126" y="15"/>
                    <a:pt x="140" y="16"/>
                    <a:pt x="144" y="31"/>
                  </a:cubicBezTo>
                  <a:cubicBezTo>
                    <a:pt x="144" y="31"/>
                    <a:pt x="149" y="53"/>
                    <a:pt x="165" y="61"/>
                  </a:cubicBezTo>
                  <a:cubicBezTo>
                    <a:pt x="165" y="68"/>
                    <a:pt x="165" y="68"/>
                    <a:pt x="165" y="68"/>
                  </a:cubicBezTo>
                  <a:cubicBezTo>
                    <a:pt x="165" y="68"/>
                    <a:pt x="160" y="73"/>
                    <a:pt x="159" y="77"/>
                  </a:cubicBezTo>
                  <a:cubicBezTo>
                    <a:pt x="159" y="77"/>
                    <a:pt x="148" y="67"/>
                    <a:pt x="133" y="69"/>
                  </a:cubicBezTo>
                  <a:cubicBezTo>
                    <a:pt x="133" y="69"/>
                    <a:pt x="149" y="77"/>
                    <a:pt x="149" y="99"/>
                  </a:cubicBezTo>
                  <a:cubicBezTo>
                    <a:pt x="149" y="99"/>
                    <a:pt x="151" y="118"/>
                    <a:pt x="164" y="122"/>
                  </a:cubicBezTo>
                  <a:cubicBezTo>
                    <a:pt x="164" y="130"/>
                    <a:pt x="164" y="130"/>
                    <a:pt x="164" y="130"/>
                  </a:cubicBezTo>
                  <a:cubicBezTo>
                    <a:pt x="164" y="130"/>
                    <a:pt x="157" y="132"/>
                    <a:pt x="156" y="137"/>
                  </a:cubicBezTo>
                  <a:cubicBezTo>
                    <a:pt x="156" y="137"/>
                    <a:pt x="147" y="125"/>
                    <a:pt x="130" y="124"/>
                  </a:cubicBezTo>
                  <a:cubicBezTo>
                    <a:pt x="130" y="124"/>
                    <a:pt x="144" y="132"/>
                    <a:pt x="142" y="159"/>
                  </a:cubicBezTo>
                  <a:cubicBezTo>
                    <a:pt x="142" y="159"/>
                    <a:pt x="144" y="174"/>
                    <a:pt x="151" y="181"/>
                  </a:cubicBezTo>
                  <a:cubicBezTo>
                    <a:pt x="150" y="187"/>
                    <a:pt x="150" y="187"/>
                    <a:pt x="150" y="187"/>
                  </a:cubicBezTo>
                  <a:cubicBezTo>
                    <a:pt x="150" y="187"/>
                    <a:pt x="142" y="190"/>
                    <a:pt x="141" y="194"/>
                  </a:cubicBezTo>
                  <a:cubicBezTo>
                    <a:pt x="141" y="194"/>
                    <a:pt x="127" y="176"/>
                    <a:pt x="117" y="178"/>
                  </a:cubicBezTo>
                  <a:cubicBezTo>
                    <a:pt x="117" y="178"/>
                    <a:pt x="130" y="189"/>
                    <a:pt x="122" y="206"/>
                  </a:cubicBezTo>
                  <a:cubicBezTo>
                    <a:pt x="122" y="206"/>
                    <a:pt x="118" y="223"/>
                    <a:pt x="127" y="238"/>
                  </a:cubicBezTo>
                  <a:cubicBezTo>
                    <a:pt x="124" y="243"/>
                    <a:pt x="124" y="243"/>
                    <a:pt x="124" y="243"/>
                  </a:cubicBezTo>
                  <a:cubicBezTo>
                    <a:pt x="124" y="243"/>
                    <a:pt x="117" y="244"/>
                    <a:pt x="114" y="250"/>
                  </a:cubicBezTo>
                  <a:cubicBezTo>
                    <a:pt x="114" y="250"/>
                    <a:pt x="113" y="234"/>
                    <a:pt x="95" y="228"/>
                  </a:cubicBezTo>
                  <a:cubicBezTo>
                    <a:pt x="95" y="228"/>
                    <a:pt x="107" y="244"/>
                    <a:pt x="92" y="264"/>
                  </a:cubicBezTo>
                  <a:cubicBezTo>
                    <a:pt x="92" y="264"/>
                    <a:pt x="89" y="275"/>
                    <a:pt x="95" y="288"/>
                  </a:cubicBezTo>
                  <a:cubicBezTo>
                    <a:pt x="90" y="294"/>
                    <a:pt x="90" y="294"/>
                    <a:pt x="90" y="294"/>
                  </a:cubicBezTo>
                  <a:cubicBezTo>
                    <a:pt x="90" y="294"/>
                    <a:pt x="83" y="295"/>
                    <a:pt x="81" y="298"/>
                  </a:cubicBezTo>
                  <a:cubicBezTo>
                    <a:pt x="81" y="298"/>
                    <a:pt x="78" y="276"/>
                    <a:pt x="65" y="274"/>
                  </a:cubicBezTo>
                  <a:cubicBezTo>
                    <a:pt x="65" y="274"/>
                    <a:pt x="74" y="292"/>
                    <a:pt x="62" y="300"/>
                  </a:cubicBezTo>
                  <a:cubicBezTo>
                    <a:pt x="62" y="300"/>
                    <a:pt x="48" y="316"/>
                    <a:pt x="54" y="334"/>
                  </a:cubicBezTo>
                  <a:cubicBezTo>
                    <a:pt x="49" y="339"/>
                    <a:pt x="49" y="339"/>
                    <a:pt x="49" y="339"/>
                  </a:cubicBezTo>
                  <a:cubicBezTo>
                    <a:pt x="49" y="339"/>
                    <a:pt x="41" y="337"/>
                    <a:pt x="38" y="340"/>
                  </a:cubicBezTo>
                  <a:cubicBezTo>
                    <a:pt x="38" y="340"/>
                    <a:pt x="40" y="323"/>
                    <a:pt x="27" y="313"/>
                  </a:cubicBezTo>
                  <a:cubicBezTo>
                    <a:pt x="27" y="313"/>
                    <a:pt x="33" y="333"/>
                    <a:pt x="16" y="343"/>
                  </a:cubicBezTo>
                  <a:cubicBezTo>
                    <a:pt x="16" y="343"/>
                    <a:pt x="4" y="356"/>
                    <a:pt x="6" y="371"/>
                  </a:cubicBezTo>
                  <a:cubicBezTo>
                    <a:pt x="1" y="375"/>
                    <a:pt x="1" y="375"/>
                    <a:pt x="1" y="375"/>
                  </a:cubicBezTo>
                  <a:cubicBezTo>
                    <a:pt x="1" y="375"/>
                    <a:pt x="0" y="378"/>
                    <a:pt x="5" y="377"/>
                  </a:cubicBezTo>
                  <a:cubicBezTo>
                    <a:pt x="10" y="375"/>
                    <a:pt x="10" y="375"/>
                    <a:pt x="10" y="375"/>
                  </a:cubicBezTo>
                  <a:cubicBezTo>
                    <a:pt x="10" y="375"/>
                    <a:pt x="27" y="382"/>
                    <a:pt x="38" y="375"/>
                  </a:cubicBezTo>
                  <a:cubicBezTo>
                    <a:pt x="38" y="375"/>
                    <a:pt x="53" y="364"/>
                    <a:pt x="74" y="366"/>
                  </a:cubicBezTo>
                  <a:cubicBezTo>
                    <a:pt x="74" y="366"/>
                    <a:pt x="69" y="356"/>
                    <a:pt x="51" y="354"/>
                  </a:cubicBezTo>
                  <a:cubicBezTo>
                    <a:pt x="51" y="354"/>
                    <a:pt x="53" y="348"/>
                    <a:pt x="52" y="343"/>
                  </a:cubicBezTo>
                  <a:cubicBezTo>
                    <a:pt x="57" y="338"/>
                    <a:pt x="57" y="338"/>
                    <a:pt x="57" y="338"/>
                  </a:cubicBezTo>
                  <a:cubicBezTo>
                    <a:pt x="57" y="338"/>
                    <a:pt x="81" y="340"/>
                    <a:pt x="90" y="331"/>
                  </a:cubicBezTo>
                  <a:cubicBezTo>
                    <a:pt x="90" y="331"/>
                    <a:pt x="99" y="316"/>
                    <a:pt x="120" y="318"/>
                  </a:cubicBezTo>
                  <a:cubicBezTo>
                    <a:pt x="120" y="318"/>
                    <a:pt x="117" y="311"/>
                    <a:pt x="94" y="309"/>
                  </a:cubicBezTo>
                  <a:cubicBezTo>
                    <a:pt x="94" y="309"/>
                    <a:pt x="96" y="303"/>
                    <a:pt x="95" y="298"/>
                  </a:cubicBezTo>
                  <a:cubicBezTo>
                    <a:pt x="100" y="291"/>
                    <a:pt x="100" y="291"/>
                    <a:pt x="100" y="291"/>
                  </a:cubicBezTo>
                  <a:cubicBezTo>
                    <a:pt x="100" y="291"/>
                    <a:pt x="117" y="295"/>
                    <a:pt x="129" y="280"/>
                  </a:cubicBezTo>
                  <a:cubicBezTo>
                    <a:pt x="129" y="280"/>
                    <a:pt x="140" y="264"/>
                    <a:pt x="157" y="260"/>
                  </a:cubicBezTo>
                  <a:cubicBezTo>
                    <a:pt x="157" y="260"/>
                    <a:pt x="144" y="255"/>
                    <a:pt x="130" y="257"/>
                  </a:cubicBezTo>
                  <a:cubicBezTo>
                    <a:pt x="130" y="257"/>
                    <a:pt x="131" y="250"/>
                    <a:pt x="130" y="246"/>
                  </a:cubicBezTo>
                  <a:cubicBezTo>
                    <a:pt x="133" y="240"/>
                    <a:pt x="133" y="240"/>
                    <a:pt x="133" y="240"/>
                  </a:cubicBezTo>
                  <a:cubicBezTo>
                    <a:pt x="133" y="240"/>
                    <a:pt x="151" y="241"/>
                    <a:pt x="161" y="222"/>
                  </a:cubicBezTo>
                  <a:cubicBezTo>
                    <a:pt x="161" y="222"/>
                    <a:pt x="170" y="203"/>
                    <a:pt x="185" y="199"/>
                  </a:cubicBezTo>
                  <a:cubicBezTo>
                    <a:pt x="185" y="199"/>
                    <a:pt x="171" y="195"/>
                    <a:pt x="156" y="201"/>
                  </a:cubicBezTo>
                  <a:cubicBezTo>
                    <a:pt x="156" y="201"/>
                    <a:pt x="157" y="194"/>
                    <a:pt x="154" y="189"/>
                  </a:cubicBezTo>
                  <a:cubicBezTo>
                    <a:pt x="156" y="182"/>
                    <a:pt x="156" y="182"/>
                    <a:pt x="156" y="182"/>
                  </a:cubicBezTo>
                  <a:cubicBezTo>
                    <a:pt x="156" y="182"/>
                    <a:pt x="176" y="176"/>
                    <a:pt x="180" y="159"/>
                  </a:cubicBezTo>
                  <a:cubicBezTo>
                    <a:pt x="180" y="159"/>
                    <a:pt x="186" y="142"/>
                    <a:pt x="200" y="134"/>
                  </a:cubicBezTo>
                  <a:cubicBezTo>
                    <a:pt x="200" y="134"/>
                    <a:pt x="186" y="133"/>
                    <a:pt x="172" y="139"/>
                  </a:cubicBezTo>
                  <a:cubicBezTo>
                    <a:pt x="172" y="139"/>
                    <a:pt x="172" y="133"/>
                    <a:pt x="168" y="131"/>
                  </a:cubicBezTo>
                  <a:cubicBezTo>
                    <a:pt x="169" y="122"/>
                    <a:pt x="169" y="122"/>
                    <a:pt x="169" y="122"/>
                  </a:cubicBezTo>
                  <a:cubicBezTo>
                    <a:pt x="169" y="122"/>
                    <a:pt x="185" y="119"/>
                    <a:pt x="189" y="99"/>
                  </a:cubicBezTo>
                  <a:cubicBezTo>
                    <a:pt x="189" y="99"/>
                    <a:pt x="189" y="80"/>
                    <a:pt x="203" y="67"/>
                  </a:cubicBezTo>
                  <a:cubicBezTo>
                    <a:pt x="203" y="67"/>
                    <a:pt x="188" y="67"/>
                    <a:pt x="178" y="77"/>
                  </a:cubicBezTo>
                  <a:cubicBezTo>
                    <a:pt x="178" y="77"/>
                    <a:pt x="175" y="70"/>
                    <a:pt x="172" y="69"/>
                  </a:cubicBezTo>
                  <a:cubicBezTo>
                    <a:pt x="172" y="60"/>
                    <a:pt x="172" y="60"/>
                    <a:pt x="172" y="60"/>
                  </a:cubicBezTo>
                  <a:cubicBezTo>
                    <a:pt x="172" y="60"/>
                    <a:pt x="185" y="55"/>
                    <a:pt x="186" y="37"/>
                  </a:cubicBezTo>
                  <a:cubicBezTo>
                    <a:pt x="186" y="37"/>
                    <a:pt x="184" y="10"/>
                    <a:pt x="196" y="2"/>
                  </a:cubicBezTo>
                  <a:cubicBezTo>
                    <a:pt x="198" y="0"/>
                    <a:pt x="198" y="0"/>
                    <a:pt x="198" y="0"/>
                  </a:cubicBezTo>
                  <a:lnTo>
                    <a:pt x="19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32"/>
            <p:cNvSpPr/>
            <p:nvPr/>
          </p:nvSpPr>
          <p:spPr bwMode="auto">
            <a:xfrm>
              <a:off x="-8575675" y="3249613"/>
              <a:ext cx="198438" cy="185738"/>
            </a:xfrm>
            <a:custGeom>
              <a:avLst/>
              <a:gdLst>
                <a:gd name="T0" fmla="*/ 15 w 53"/>
                <a:gd name="T1" fmla="*/ 49 h 49"/>
                <a:gd name="T2" fmla="*/ 9 w 53"/>
                <a:gd name="T3" fmla="*/ 37 h 49"/>
                <a:gd name="T4" fmla="*/ 11 w 53"/>
                <a:gd name="T5" fmla="*/ 36 h 49"/>
                <a:gd name="T6" fmla="*/ 12 w 53"/>
                <a:gd name="T7" fmla="*/ 37 h 49"/>
                <a:gd name="T8" fmla="*/ 13 w 53"/>
                <a:gd name="T9" fmla="*/ 38 h 49"/>
                <a:gd name="T10" fmla="*/ 14 w 53"/>
                <a:gd name="T11" fmla="*/ 39 h 49"/>
                <a:gd name="T12" fmla="*/ 16 w 53"/>
                <a:gd name="T13" fmla="*/ 38 h 49"/>
                <a:gd name="T14" fmla="*/ 30 w 53"/>
                <a:gd name="T15" fmla="*/ 32 h 49"/>
                <a:gd name="T16" fmla="*/ 23 w 53"/>
                <a:gd name="T17" fmla="*/ 18 h 49"/>
                <a:gd name="T18" fmla="*/ 10 w 53"/>
                <a:gd name="T19" fmla="*/ 24 h 49"/>
                <a:gd name="T20" fmla="*/ 8 w 53"/>
                <a:gd name="T21" fmla="*/ 25 h 49"/>
                <a:gd name="T22" fmla="*/ 8 w 53"/>
                <a:gd name="T23" fmla="*/ 27 h 49"/>
                <a:gd name="T24" fmla="*/ 8 w 53"/>
                <a:gd name="T25" fmla="*/ 28 h 49"/>
                <a:gd name="T26" fmla="*/ 8 w 53"/>
                <a:gd name="T27" fmla="*/ 30 h 49"/>
                <a:gd name="T28" fmla="*/ 6 w 53"/>
                <a:gd name="T29" fmla="*/ 31 h 49"/>
                <a:gd name="T30" fmla="*/ 0 w 53"/>
                <a:gd name="T31" fmla="*/ 19 h 49"/>
                <a:gd name="T32" fmla="*/ 2 w 53"/>
                <a:gd name="T33" fmla="*/ 18 h 49"/>
                <a:gd name="T34" fmla="*/ 3 w 53"/>
                <a:gd name="T35" fmla="*/ 19 h 49"/>
                <a:gd name="T36" fmla="*/ 4 w 53"/>
                <a:gd name="T37" fmla="*/ 20 h 49"/>
                <a:gd name="T38" fmla="*/ 6 w 53"/>
                <a:gd name="T39" fmla="*/ 21 h 49"/>
                <a:gd name="T40" fmla="*/ 7 w 53"/>
                <a:gd name="T41" fmla="*/ 20 h 49"/>
                <a:gd name="T42" fmla="*/ 35 w 53"/>
                <a:gd name="T43" fmla="*/ 7 h 49"/>
                <a:gd name="T44" fmla="*/ 36 w 53"/>
                <a:gd name="T45" fmla="*/ 6 h 49"/>
                <a:gd name="T46" fmla="*/ 37 w 53"/>
                <a:gd name="T47" fmla="*/ 5 h 49"/>
                <a:gd name="T48" fmla="*/ 37 w 53"/>
                <a:gd name="T49" fmla="*/ 3 h 49"/>
                <a:gd name="T50" fmla="*/ 37 w 53"/>
                <a:gd name="T51" fmla="*/ 1 h 49"/>
                <a:gd name="T52" fmla="*/ 38 w 53"/>
                <a:gd name="T53" fmla="*/ 0 h 49"/>
                <a:gd name="T54" fmla="*/ 44 w 53"/>
                <a:gd name="T55" fmla="*/ 13 h 49"/>
                <a:gd name="T56" fmla="*/ 42 w 53"/>
                <a:gd name="T57" fmla="*/ 14 h 49"/>
                <a:gd name="T58" fmla="*/ 41 w 53"/>
                <a:gd name="T59" fmla="*/ 12 h 49"/>
                <a:gd name="T60" fmla="*/ 40 w 53"/>
                <a:gd name="T61" fmla="*/ 11 h 49"/>
                <a:gd name="T62" fmla="*/ 39 w 53"/>
                <a:gd name="T63" fmla="*/ 11 h 49"/>
                <a:gd name="T64" fmla="*/ 37 w 53"/>
                <a:gd name="T65" fmla="*/ 11 h 49"/>
                <a:gd name="T66" fmla="*/ 25 w 53"/>
                <a:gd name="T67" fmla="*/ 17 h 49"/>
                <a:gd name="T68" fmla="*/ 32 w 53"/>
                <a:gd name="T69" fmla="*/ 31 h 49"/>
                <a:gd name="T70" fmla="*/ 44 w 53"/>
                <a:gd name="T71" fmla="*/ 25 h 49"/>
                <a:gd name="T72" fmla="*/ 45 w 53"/>
                <a:gd name="T73" fmla="*/ 24 h 49"/>
                <a:gd name="T74" fmla="*/ 46 w 53"/>
                <a:gd name="T75" fmla="*/ 23 h 49"/>
                <a:gd name="T76" fmla="*/ 46 w 53"/>
                <a:gd name="T77" fmla="*/ 21 h 49"/>
                <a:gd name="T78" fmla="*/ 45 w 53"/>
                <a:gd name="T79" fmla="*/ 20 h 49"/>
                <a:gd name="T80" fmla="*/ 47 w 53"/>
                <a:gd name="T81" fmla="*/ 19 h 49"/>
                <a:gd name="T82" fmla="*/ 53 w 53"/>
                <a:gd name="T83" fmla="*/ 31 h 49"/>
                <a:gd name="T84" fmla="*/ 51 w 53"/>
                <a:gd name="T85" fmla="*/ 32 h 49"/>
                <a:gd name="T86" fmla="*/ 50 w 53"/>
                <a:gd name="T87" fmla="*/ 31 h 49"/>
                <a:gd name="T88" fmla="*/ 49 w 53"/>
                <a:gd name="T89" fmla="*/ 29 h 49"/>
                <a:gd name="T90" fmla="*/ 48 w 53"/>
                <a:gd name="T91" fmla="*/ 29 h 49"/>
                <a:gd name="T92" fmla="*/ 46 w 53"/>
                <a:gd name="T93" fmla="*/ 30 h 49"/>
                <a:gd name="T94" fmla="*/ 18 w 53"/>
                <a:gd name="T95" fmla="*/ 43 h 49"/>
                <a:gd name="T96" fmla="*/ 17 w 53"/>
                <a:gd name="T97" fmla="*/ 44 h 49"/>
                <a:gd name="T98" fmla="*/ 16 w 53"/>
                <a:gd name="T99" fmla="*/ 45 h 49"/>
                <a:gd name="T100" fmla="*/ 16 w 53"/>
                <a:gd name="T101" fmla="*/ 47 h 49"/>
                <a:gd name="T102" fmla="*/ 17 w 53"/>
                <a:gd name="T103" fmla="*/ 48 h 49"/>
                <a:gd name="T104" fmla="*/ 15 w 53"/>
                <a:gd name="T105"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3" h="49">
                  <a:moveTo>
                    <a:pt x="15" y="49"/>
                  </a:moveTo>
                  <a:cubicBezTo>
                    <a:pt x="9" y="37"/>
                    <a:pt x="9" y="37"/>
                    <a:pt x="9" y="37"/>
                  </a:cubicBezTo>
                  <a:cubicBezTo>
                    <a:pt x="11" y="36"/>
                    <a:pt x="11" y="36"/>
                    <a:pt x="11" y="36"/>
                  </a:cubicBezTo>
                  <a:cubicBezTo>
                    <a:pt x="11" y="36"/>
                    <a:pt x="11" y="37"/>
                    <a:pt x="12" y="37"/>
                  </a:cubicBezTo>
                  <a:cubicBezTo>
                    <a:pt x="12" y="38"/>
                    <a:pt x="13" y="38"/>
                    <a:pt x="13" y="38"/>
                  </a:cubicBezTo>
                  <a:cubicBezTo>
                    <a:pt x="13" y="39"/>
                    <a:pt x="14" y="39"/>
                    <a:pt x="14" y="39"/>
                  </a:cubicBezTo>
                  <a:cubicBezTo>
                    <a:pt x="15" y="39"/>
                    <a:pt x="15" y="39"/>
                    <a:pt x="16" y="38"/>
                  </a:cubicBezTo>
                  <a:cubicBezTo>
                    <a:pt x="30" y="32"/>
                    <a:pt x="30" y="32"/>
                    <a:pt x="30" y="32"/>
                  </a:cubicBezTo>
                  <a:cubicBezTo>
                    <a:pt x="23" y="18"/>
                    <a:pt x="23" y="18"/>
                    <a:pt x="23" y="18"/>
                  </a:cubicBezTo>
                  <a:cubicBezTo>
                    <a:pt x="10" y="24"/>
                    <a:pt x="10" y="24"/>
                    <a:pt x="10" y="24"/>
                  </a:cubicBezTo>
                  <a:cubicBezTo>
                    <a:pt x="9" y="25"/>
                    <a:pt x="9" y="25"/>
                    <a:pt x="8" y="25"/>
                  </a:cubicBezTo>
                  <a:cubicBezTo>
                    <a:pt x="8" y="26"/>
                    <a:pt x="8" y="26"/>
                    <a:pt x="8" y="27"/>
                  </a:cubicBezTo>
                  <a:cubicBezTo>
                    <a:pt x="8" y="27"/>
                    <a:pt x="8" y="28"/>
                    <a:pt x="8" y="28"/>
                  </a:cubicBezTo>
                  <a:cubicBezTo>
                    <a:pt x="8" y="29"/>
                    <a:pt x="8" y="30"/>
                    <a:pt x="8" y="30"/>
                  </a:cubicBezTo>
                  <a:cubicBezTo>
                    <a:pt x="6" y="31"/>
                    <a:pt x="6" y="31"/>
                    <a:pt x="6" y="31"/>
                  </a:cubicBezTo>
                  <a:cubicBezTo>
                    <a:pt x="0" y="19"/>
                    <a:pt x="0" y="19"/>
                    <a:pt x="0" y="19"/>
                  </a:cubicBezTo>
                  <a:cubicBezTo>
                    <a:pt x="2" y="18"/>
                    <a:pt x="2" y="18"/>
                    <a:pt x="2" y="18"/>
                  </a:cubicBezTo>
                  <a:cubicBezTo>
                    <a:pt x="3" y="18"/>
                    <a:pt x="3" y="18"/>
                    <a:pt x="3" y="19"/>
                  </a:cubicBezTo>
                  <a:cubicBezTo>
                    <a:pt x="4" y="20"/>
                    <a:pt x="4" y="20"/>
                    <a:pt x="4" y="20"/>
                  </a:cubicBezTo>
                  <a:cubicBezTo>
                    <a:pt x="5" y="20"/>
                    <a:pt x="5" y="21"/>
                    <a:pt x="6" y="21"/>
                  </a:cubicBezTo>
                  <a:cubicBezTo>
                    <a:pt x="6" y="21"/>
                    <a:pt x="7" y="20"/>
                    <a:pt x="7" y="20"/>
                  </a:cubicBezTo>
                  <a:cubicBezTo>
                    <a:pt x="35" y="7"/>
                    <a:pt x="35" y="7"/>
                    <a:pt x="35" y="7"/>
                  </a:cubicBezTo>
                  <a:cubicBezTo>
                    <a:pt x="35" y="7"/>
                    <a:pt x="36" y="6"/>
                    <a:pt x="36" y="6"/>
                  </a:cubicBezTo>
                  <a:cubicBezTo>
                    <a:pt x="37" y="6"/>
                    <a:pt x="37" y="5"/>
                    <a:pt x="37" y="5"/>
                  </a:cubicBezTo>
                  <a:cubicBezTo>
                    <a:pt x="37" y="4"/>
                    <a:pt x="37" y="4"/>
                    <a:pt x="37" y="3"/>
                  </a:cubicBezTo>
                  <a:cubicBezTo>
                    <a:pt x="37" y="2"/>
                    <a:pt x="37" y="2"/>
                    <a:pt x="37" y="1"/>
                  </a:cubicBezTo>
                  <a:cubicBezTo>
                    <a:pt x="38" y="0"/>
                    <a:pt x="38" y="0"/>
                    <a:pt x="38" y="0"/>
                  </a:cubicBezTo>
                  <a:cubicBezTo>
                    <a:pt x="44" y="13"/>
                    <a:pt x="44" y="13"/>
                    <a:pt x="44" y="13"/>
                  </a:cubicBezTo>
                  <a:cubicBezTo>
                    <a:pt x="42" y="14"/>
                    <a:pt x="42" y="14"/>
                    <a:pt x="42" y="14"/>
                  </a:cubicBezTo>
                  <a:cubicBezTo>
                    <a:pt x="42" y="13"/>
                    <a:pt x="42" y="13"/>
                    <a:pt x="41" y="12"/>
                  </a:cubicBezTo>
                  <a:cubicBezTo>
                    <a:pt x="41" y="12"/>
                    <a:pt x="41" y="11"/>
                    <a:pt x="40" y="11"/>
                  </a:cubicBezTo>
                  <a:cubicBezTo>
                    <a:pt x="40" y="11"/>
                    <a:pt x="40" y="11"/>
                    <a:pt x="39" y="11"/>
                  </a:cubicBezTo>
                  <a:cubicBezTo>
                    <a:pt x="38" y="11"/>
                    <a:pt x="38" y="11"/>
                    <a:pt x="37" y="11"/>
                  </a:cubicBezTo>
                  <a:cubicBezTo>
                    <a:pt x="25" y="17"/>
                    <a:pt x="25" y="17"/>
                    <a:pt x="25" y="17"/>
                  </a:cubicBezTo>
                  <a:cubicBezTo>
                    <a:pt x="32" y="31"/>
                    <a:pt x="32" y="31"/>
                    <a:pt x="32" y="31"/>
                  </a:cubicBezTo>
                  <a:cubicBezTo>
                    <a:pt x="44" y="25"/>
                    <a:pt x="44" y="25"/>
                    <a:pt x="44" y="25"/>
                  </a:cubicBezTo>
                  <a:cubicBezTo>
                    <a:pt x="44" y="25"/>
                    <a:pt x="45" y="25"/>
                    <a:pt x="45" y="24"/>
                  </a:cubicBezTo>
                  <a:cubicBezTo>
                    <a:pt x="45" y="24"/>
                    <a:pt x="46" y="23"/>
                    <a:pt x="46" y="23"/>
                  </a:cubicBezTo>
                  <a:cubicBezTo>
                    <a:pt x="46" y="22"/>
                    <a:pt x="46" y="22"/>
                    <a:pt x="46" y="21"/>
                  </a:cubicBezTo>
                  <a:cubicBezTo>
                    <a:pt x="46" y="21"/>
                    <a:pt x="45" y="20"/>
                    <a:pt x="45" y="20"/>
                  </a:cubicBezTo>
                  <a:cubicBezTo>
                    <a:pt x="47" y="19"/>
                    <a:pt x="47" y="19"/>
                    <a:pt x="47" y="19"/>
                  </a:cubicBezTo>
                  <a:cubicBezTo>
                    <a:pt x="53" y="31"/>
                    <a:pt x="53" y="31"/>
                    <a:pt x="53" y="31"/>
                  </a:cubicBezTo>
                  <a:cubicBezTo>
                    <a:pt x="51" y="32"/>
                    <a:pt x="51" y="32"/>
                    <a:pt x="51" y="32"/>
                  </a:cubicBezTo>
                  <a:cubicBezTo>
                    <a:pt x="51" y="31"/>
                    <a:pt x="51" y="31"/>
                    <a:pt x="50" y="31"/>
                  </a:cubicBezTo>
                  <a:cubicBezTo>
                    <a:pt x="50" y="30"/>
                    <a:pt x="49" y="30"/>
                    <a:pt x="49" y="29"/>
                  </a:cubicBezTo>
                  <a:cubicBezTo>
                    <a:pt x="49" y="29"/>
                    <a:pt x="48" y="29"/>
                    <a:pt x="48" y="29"/>
                  </a:cubicBezTo>
                  <a:cubicBezTo>
                    <a:pt x="47" y="29"/>
                    <a:pt x="46" y="29"/>
                    <a:pt x="46" y="30"/>
                  </a:cubicBezTo>
                  <a:cubicBezTo>
                    <a:pt x="18" y="43"/>
                    <a:pt x="18" y="43"/>
                    <a:pt x="18" y="43"/>
                  </a:cubicBezTo>
                  <a:cubicBezTo>
                    <a:pt x="18" y="43"/>
                    <a:pt x="17" y="43"/>
                    <a:pt x="17" y="44"/>
                  </a:cubicBezTo>
                  <a:cubicBezTo>
                    <a:pt x="17" y="44"/>
                    <a:pt x="16" y="44"/>
                    <a:pt x="16" y="45"/>
                  </a:cubicBezTo>
                  <a:cubicBezTo>
                    <a:pt x="16" y="45"/>
                    <a:pt x="16" y="46"/>
                    <a:pt x="16" y="47"/>
                  </a:cubicBezTo>
                  <a:cubicBezTo>
                    <a:pt x="17" y="47"/>
                    <a:pt x="17" y="48"/>
                    <a:pt x="17" y="48"/>
                  </a:cubicBezTo>
                  <a:lnTo>
                    <a:pt x="15"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33"/>
            <p:cNvSpPr/>
            <p:nvPr/>
          </p:nvSpPr>
          <p:spPr bwMode="auto">
            <a:xfrm>
              <a:off x="-8466138" y="3405188"/>
              <a:ext cx="176213" cy="161925"/>
            </a:xfrm>
            <a:custGeom>
              <a:avLst/>
              <a:gdLst>
                <a:gd name="T0" fmla="*/ 46 w 47"/>
                <a:gd name="T1" fmla="*/ 29 h 43"/>
                <a:gd name="T2" fmla="*/ 44 w 47"/>
                <a:gd name="T3" fmla="*/ 27 h 43"/>
                <a:gd name="T4" fmla="*/ 42 w 47"/>
                <a:gd name="T5" fmla="*/ 26 h 43"/>
                <a:gd name="T6" fmla="*/ 39 w 47"/>
                <a:gd name="T7" fmla="*/ 27 h 43"/>
                <a:gd name="T8" fmla="*/ 35 w 47"/>
                <a:gd name="T9" fmla="*/ 30 h 43"/>
                <a:gd name="T10" fmla="*/ 20 w 47"/>
                <a:gd name="T11" fmla="*/ 40 h 43"/>
                <a:gd name="T12" fmla="*/ 14 w 47"/>
                <a:gd name="T13" fmla="*/ 42 h 43"/>
                <a:gd name="T14" fmla="*/ 9 w 47"/>
                <a:gd name="T15" fmla="*/ 42 h 43"/>
                <a:gd name="T16" fmla="*/ 5 w 47"/>
                <a:gd name="T17" fmla="*/ 40 h 43"/>
                <a:gd name="T18" fmla="*/ 2 w 47"/>
                <a:gd name="T19" fmla="*/ 37 h 43"/>
                <a:gd name="T20" fmla="*/ 0 w 47"/>
                <a:gd name="T21" fmla="*/ 32 h 43"/>
                <a:gd name="T22" fmla="*/ 0 w 47"/>
                <a:gd name="T23" fmla="*/ 28 h 43"/>
                <a:gd name="T24" fmla="*/ 2 w 47"/>
                <a:gd name="T25" fmla="*/ 24 h 43"/>
                <a:gd name="T26" fmla="*/ 5 w 47"/>
                <a:gd name="T27" fmla="*/ 21 h 43"/>
                <a:gd name="T28" fmla="*/ 26 w 47"/>
                <a:gd name="T29" fmla="*/ 7 h 43"/>
                <a:gd name="T30" fmla="*/ 27 w 47"/>
                <a:gd name="T31" fmla="*/ 6 h 43"/>
                <a:gd name="T32" fmla="*/ 28 w 47"/>
                <a:gd name="T33" fmla="*/ 4 h 43"/>
                <a:gd name="T34" fmla="*/ 28 w 47"/>
                <a:gd name="T35" fmla="*/ 2 h 43"/>
                <a:gd name="T36" fmla="*/ 27 w 47"/>
                <a:gd name="T37" fmla="*/ 1 h 43"/>
                <a:gd name="T38" fmla="*/ 29 w 47"/>
                <a:gd name="T39" fmla="*/ 0 h 43"/>
                <a:gd name="T40" fmla="*/ 36 w 47"/>
                <a:gd name="T41" fmla="*/ 11 h 43"/>
                <a:gd name="T42" fmla="*/ 35 w 47"/>
                <a:gd name="T43" fmla="*/ 12 h 43"/>
                <a:gd name="T44" fmla="*/ 34 w 47"/>
                <a:gd name="T45" fmla="*/ 11 h 43"/>
                <a:gd name="T46" fmla="*/ 32 w 47"/>
                <a:gd name="T47" fmla="*/ 10 h 43"/>
                <a:gd name="T48" fmla="*/ 31 w 47"/>
                <a:gd name="T49" fmla="*/ 10 h 43"/>
                <a:gd name="T50" fmla="*/ 29 w 47"/>
                <a:gd name="T51" fmla="*/ 11 h 43"/>
                <a:gd name="T52" fmla="*/ 10 w 47"/>
                <a:gd name="T53" fmla="*/ 24 h 43"/>
                <a:gd name="T54" fmla="*/ 7 w 47"/>
                <a:gd name="T55" fmla="*/ 26 h 43"/>
                <a:gd name="T56" fmla="*/ 5 w 47"/>
                <a:gd name="T57" fmla="*/ 29 h 43"/>
                <a:gd name="T58" fmla="*/ 4 w 47"/>
                <a:gd name="T59" fmla="*/ 32 h 43"/>
                <a:gd name="T60" fmla="*/ 5 w 47"/>
                <a:gd name="T61" fmla="*/ 36 h 43"/>
                <a:gd name="T62" fmla="*/ 9 w 47"/>
                <a:gd name="T63" fmla="*/ 39 h 43"/>
                <a:gd name="T64" fmla="*/ 12 w 47"/>
                <a:gd name="T65" fmla="*/ 40 h 43"/>
                <a:gd name="T66" fmla="*/ 16 w 47"/>
                <a:gd name="T67" fmla="*/ 39 h 43"/>
                <a:gd name="T68" fmla="*/ 19 w 47"/>
                <a:gd name="T69" fmla="*/ 38 h 43"/>
                <a:gd name="T70" fmla="*/ 33 w 47"/>
                <a:gd name="T71" fmla="*/ 28 h 43"/>
                <a:gd name="T72" fmla="*/ 38 w 47"/>
                <a:gd name="T73" fmla="*/ 25 h 43"/>
                <a:gd name="T74" fmla="*/ 39 w 47"/>
                <a:gd name="T75" fmla="*/ 22 h 43"/>
                <a:gd name="T76" fmla="*/ 39 w 47"/>
                <a:gd name="T77" fmla="*/ 20 h 43"/>
                <a:gd name="T78" fmla="*/ 38 w 47"/>
                <a:gd name="T79" fmla="*/ 18 h 43"/>
                <a:gd name="T80" fmla="*/ 40 w 47"/>
                <a:gd name="T81" fmla="*/ 17 h 43"/>
                <a:gd name="T82" fmla="*/ 47 w 47"/>
                <a:gd name="T83" fmla="*/ 28 h 43"/>
                <a:gd name="T84" fmla="*/ 46 w 47"/>
                <a:gd name="T8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7" h="43">
                  <a:moveTo>
                    <a:pt x="46" y="29"/>
                  </a:moveTo>
                  <a:cubicBezTo>
                    <a:pt x="45" y="28"/>
                    <a:pt x="45" y="28"/>
                    <a:pt x="44" y="27"/>
                  </a:cubicBezTo>
                  <a:cubicBezTo>
                    <a:pt x="44" y="27"/>
                    <a:pt x="43" y="26"/>
                    <a:pt x="42" y="26"/>
                  </a:cubicBezTo>
                  <a:cubicBezTo>
                    <a:pt x="42" y="26"/>
                    <a:pt x="41" y="26"/>
                    <a:pt x="39" y="27"/>
                  </a:cubicBezTo>
                  <a:cubicBezTo>
                    <a:pt x="38" y="28"/>
                    <a:pt x="37" y="28"/>
                    <a:pt x="35" y="30"/>
                  </a:cubicBezTo>
                  <a:cubicBezTo>
                    <a:pt x="20" y="40"/>
                    <a:pt x="20" y="40"/>
                    <a:pt x="20" y="40"/>
                  </a:cubicBezTo>
                  <a:cubicBezTo>
                    <a:pt x="18" y="41"/>
                    <a:pt x="16" y="42"/>
                    <a:pt x="14" y="42"/>
                  </a:cubicBezTo>
                  <a:cubicBezTo>
                    <a:pt x="12" y="43"/>
                    <a:pt x="10" y="42"/>
                    <a:pt x="9" y="42"/>
                  </a:cubicBezTo>
                  <a:cubicBezTo>
                    <a:pt x="7" y="42"/>
                    <a:pt x="6" y="41"/>
                    <a:pt x="5" y="40"/>
                  </a:cubicBezTo>
                  <a:cubicBezTo>
                    <a:pt x="4" y="39"/>
                    <a:pt x="3" y="38"/>
                    <a:pt x="2" y="37"/>
                  </a:cubicBezTo>
                  <a:cubicBezTo>
                    <a:pt x="1" y="36"/>
                    <a:pt x="0" y="34"/>
                    <a:pt x="0" y="32"/>
                  </a:cubicBezTo>
                  <a:cubicBezTo>
                    <a:pt x="0" y="31"/>
                    <a:pt x="0" y="29"/>
                    <a:pt x="0" y="28"/>
                  </a:cubicBezTo>
                  <a:cubicBezTo>
                    <a:pt x="0" y="26"/>
                    <a:pt x="1" y="25"/>
                    <a:pt x="2" y="24"/>
                  </a:cubicBezTo>
                  <a:cubicBezTo>
                    <a:pt x="3" y="22"/>
                    <a:pt x="4" y="21"/>
                    <a:pt x="5" y="21"/>
                  </a:cubicBezTo>
                  <a:cubicBezTo>
                    <a:pt x="26" y="7"/>
                    <a:pt x="26" y="7"/>
                    <a:pt x="26" y="7"/>
                  </a:cubicBezTo>
                  <a:cubicBezTo>
                    <a:pt x="27" y="6"/>
                    <a:pt x="27" y="6"/>
                    <a:pt x="27" y="6"/>
                  </a:cubicBezTo>
                  <a:cubicBezTo>
                    <a:pt x="28" y="5"/>
                    <a:pt x="28" y="5"/>
                    <a:pt x="28" y="4"/>
                  </a:cubicBezTo>
                  <a:cubicBezTo>
                    <a:pt x="28" y="3"/>
                    <a:pt x="28" y="3"/>
                    <a:pt x="28" y="2"/>
                  </a:cubicBezTo>
                  <a:cubicBezTo>
                    <a:pt x="27" y="2"/>
                    <a:pt x="27" y="1"/>
                    <a:pt x="27" y="1"/>
                  </a:cubicBezTo>
                  <a:cubicBezTo>
                    <a:pt x="29" y="0"/>
                    <a:pt x="29" y="0"/>
                    <a:pt x="29" y="0"/>
                  </a:cubicBezTo>
                  <a:cubicBezTo>
                    <a:pt x="36" y="11"/>
                    <a:pt x="36" y="11"/>
                    <a:pt x="36" y="11"/>
                  </a:cubicBezTo>
                  <a:cubicBezTo>
                    <a:pt x="35" y="12"/>
                    <a:pt x="35" y="12"/>
                    <a:pt x="35" y="12"/>
                  </a:cubicBezTo>
                  <a:cubicBezTo>
                    <a:pt x="34" y="12"/>
                    <a:pt x="34" y="11"/>
                    <a:pt x="34" y="11"/>
                  </a:cubicBezTo>
                  <a:cubicBezTo>
                    <a:pt x="33" y="11"/>
                    <a:pt x="33" y="10"/>
                    <a:pt x="32" y="10"/>
                  </a:cubicBezTo>
                  <a:cubicBezTo>
                    <a:pt x="32" y="10"/>
                    <a:pt x="31" y="10"/>
                    <a:pt x="31" y="10"/>
                  </a:cubicBezTo>
                  <a:cubicBezTo>
                    <a:pt x="30" y="10"/>
                    <a:pt x="30" y="10"/>
                    <a:pt x="29" y="11"/>
                  </a:cubicBezTo>
                  <a:cubicBezTo>
                    <a:pt x="10" y="24"/>
                    <a:pt x="10" y="24"/>
                    <a:pt x="10" y="24"/>
                  </a:cubicBezTo>
                  <a:cubicBezTo>
                    <a:pt x="9" y="24"/>
                    <a:pt x="8" y="25"/>
                    <a:pt x="7" y="26"/>
                  </a:cubicBezTo>
                  <a:cubicBezTo>
                    <a:pt x="6" y="27"/>
                    <a:pt x="5" y="28"/>
                    <a:pt x="5" y="29"/>
                  </a:cubicBezTo>
                  <a:cubicBezTo>
                    <a:pt x="4" y="30"/>
                    <a:pt x="4" y="31"/>
                    <a:pt x="4" y="32"/>
                  </a:cubicBezTo>
                  <a:cubicBezTo>
                    <a:pt x="4" y="33"/>
                    <a:pt x="4" y="35"/>
                    <a:pt x="5" y="36"/>
                  </a:cubicBezTo>
                  <a:cubicBezTo>
                    <a:pt x="6" y="38"/>
                    <a:pt x="7" y="39"/>
                    <a:pt x="9" y="39"/>
                  </a:cubicBezTo>
                  <a:cubicBezTo>
                    <a:pt x="10" y="40"/>
                    <a:pt x="11" y="40"/>
                    <a:pt x="12" y="40"/>
                  </a:cubicBezTo>
                  <a:cubicBezTo>
                    <a:pt x="14" y="40"/>
                    <a:pt x="15" y="40"/>
                    <a:pt x="16" y="39"/>
                  </a:cubicBezTo>
                  <a:cubicBezTo>
                    <a:pt x="17" y="39"/>
                    <a:pt x="18" y="38"/>
                    <a:pt x="19" y="38"/>
                  </a:cubicBezTo>
                  <a:cubicBezTo>
                    <a:pt x="33" y="28"/>
                    <a:pt x="33" y="28"/>
                    <a:pt x="33" y="28"/>
                  </a:cubicBezTo>
                  <a:cubicBezTo>
                    <a:pt x="35" y="27"/>
                    <a:pt x="37" y="26"/>
                    <a:pt x="38" y="25"/>
                  </a:cubicBezTo>
                  <a:cubicBezTo>
                    <a:pt x="39" y="24"/>
                    <a:pt x="39" y="23"/>
                    <a:pt x="39" y="22"/>
                  </a:cubicBezTo>
                  <a:cubicBezTo>
                    <a:pt x="39" y="21"/>
                    <a:pt x="39" y="21"/>
                    <a:pt x="39" y="20"/>
                  </a:cubicBezTo>
                  <a:cubicBezTo>
                    <a:pt x="39" y="19"/>
                    <a:pt x="39" y="18"/>
                    <a:pt x="38" y="18"/>
                  </a:cubicBezTo>
                  <a:cubicBezTo>
                    <a:pt x="40" y="17"/>
                    <a:pt x="40" y="17"/>
                    <a:pt x="40" y="17"/>
                  </a:cubicBezTo>
                  <a:cubicBezTo>
                    <a:pt x="47" y="28"/>
                    <a:pt x="47" y="28"/>
                    <a:pt x="47" y="28"/>
                  </a:cubicBezTo>
                  <a:lnTo>
                    <a:pt x="46"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34"/>
            <p:cNvSpPr/>
            <p:nvPr/>
          </p:nvSpPr>
          <p:spPr bwMode="auto">
            <a:xfrm>
              <a:off x="-8388350" y="3532188"/>
              <a:ext cx="203200" cy="192088"/>
            </a:xfrm>
            <a:custGeom>
              <a:avLst/>
              <a:gdLst>
                <a:gd name="T0" fmla="*/ 53 w 54"/>
                <a:gd name="T1" fmla="*/ 28 h 51"/>
                <a:gd name="T2" fmla="*/ 51 w 54"/>
                <a:gd name="T3" fmla="*/ 26 h 51"/>
                <a:gd name="T4" fmla="*/ 49 w 54"/>
                <a:gd name="T5" fmla="*/ 26 h 51"/>
                <a:gd name="T6" fmla="*/ 46 w 54"/>
                <a:gd name="T7" fmla="*/ 27 h 51"/>
                <a:gd name="T8" fmla="*/ 42 w 54"/>
                <a:gd name="T9" fmla="*/ 30 h 51"/>
                <a:gd name="T10" fmla="*/ 19 w 54"/>
                <a:gd name="T11" fmla="*/ 51 h 51"/>
                <a:gd name="T12" fmla="*/ 18 w 54"/>
                <a:gd name="T13" fmla="*/ 49 h 51"/>
                <a:gd name="T14" fmla="*/ 30 w 54"/>
                <a:gd name="T15" fmla="*/ 12 h 51"/>
                <a:gd name="T16" fmla="*/ 14 w 54"/>
                <a:gd name="T17" fmla="*/ 26 h 51"/>
                <a:gd name="T18" fmla="*/ 10 w 54"/>
                <a:gd name="T19" fmla="*/ 30 h 51"/>
                <a:gd name="T20" fmla="*/ 9 w 54"/>
                <a:gd name="T21" fmla="*/ 33 h 51"/>
                <a:gd name="T22" fmla="*/ 9 w 54"/>
                <a:gd name="T23" fmla="*/ 35 h 51"/>
                <a:gd name="T24" fmla="*/ 10 w 54"/>
                <a:gd name="T25" fmla="*/ 37 h 51"/>
                <a:gd name="T26" fmla="*/ 9 w 54"/>
                <a:gd name="T27" fmla="*/ 39 h 51"/>
                <a:gd name="T28" fmla="*/ 0 w 54"/>
                <a:gd name="T29" fmla="*/ 29 h 51"/>
                <a:gd name="T30" fmla="*/ 1 w 54"/>
                <a:gd name="T31" fmla="*/ 27 h 51"/>
                <a:gd name="T32" fmla="*/ 3 w 54"/>
                <a:gd name="T33" fmla="*/ 28 h 51"/>
                <a:gd name="T34" fmla="*/ 5 w 54"/>
                <a:gd name="T35" fmla="*/ 29 h 51"/>
                <a:gd name="T36" fmla="*/ 8 w 54"/>
                <a:gd name="T37" fmla="*/ 28 h 51"/>
                <a:gd name="T38" fmla="*/ 12 w 54"/>
                <a:gd name="T39" fmla="*/ 25 h 51"/>
                <a:gd name="T40" fmla="*/ 28 w 54"/>
                <a:gd name="T41" fmla="*/ 11 h 51"/>
                <a:gd name="T42" fmla="*/ 29 w 54"/>
                <a:gd name="T43" fmla="*/ 9 h 51"/>
                <a:gd name="T44" fmla="*/ 30 w 54"/>
                <a:gd name="T45" fmla="*/ 7 h 51"/>
                <a:gd name="T46" fmla="*/ 30 w 54"/>
                <a:gd name="T47" fmla="*/ 4 h 51"/>
                <a:gd name="T48" fmla="*/ 29 w 54"/>
                <a:gd name="T49" fmla="*/ 2 h 51"/>
                <a:gd name="T50" fmla="*/ 31 w 54"/>
                <a:gd name="T51" fmla="*/ 0 h 51"/>
                <a:gd name="T52" fmla="*/ 37 w 54"/>
                <a:gd name="T53" fmla="*/ 7 h 51"/>
                <a:gd name="T54" fmla="*/ 25 w 54"/>
                <a:gd name="T55" fmla="*/ 42 h 51"/>
                <a:gd name="T56" fmla="*/ 40 w 54"/>
                <a:gd name="T57" fmla="*/ 29 h 51"/>
                <a:gd name="T58" fmla="*/ 44 w 54"/>
                <a:gd name="T59" fmla="*/ 25 h 51"/>
                <a:gd name="T60" fmla="*/ 45 w 54"/>
                <a:gd name="T61" fmla="*/ 22 h 51"/>
                <a:gd name="T62" fmla="*/ 45 w 54"/>
                <a:gd name="T63" fmla="*/ 20 h 51"/>
                <a:gd name="T64" fmla="*/ 44 w 54"/>
                <a:gd name="T65" fmla="*/ 18 h 51"/>
                <a:gd name="T66" fmla="*/ 45 w 54"/>
                <a:gd name="T67" fmla="*/ 16 h 51"/>
                <a:gd name="T68" fmla="*/ 54 w 54"/>
                <a:gd name="T69" fmla="*/ 26 h 51"/>
                <a:gd name="T70" fmla="*/ 53 w 54"/>
                <a:gd name="T71"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51">
                  <a:moveTo>
                    <a:pt x="53" y="28"/>
                  </a:moveTo>
                  <a:cubicBezTo>
                    <a:pt x="52" y="27"/>
                    <a:pt x="52" y="27"/>
                    <a:pt x="51" y="26"/>
                  </a:cubicBezTo>
                  <a:cubicBezTo>
                    <a:pt x="50" y="26"/>
                    <a:pt x="49" y="26"/>
                    <a:pt x="49" y="26"/>
                  </a:cubicBezTo>
                  <a:cubicBezTo>
                    <a:pt x="48" y="26"/>
                    <a:pt x="47" y="26"/>
                    <a:pt x="46" y="27"/>
                  </a:cubicBezTo>
                  <a:cubicBezTo>
                    <a:pt x="45" y="28"/>
                    <a:pt x="43" y="29"/>
                    <a:pt x="42" y="30"/>
                  </a:cubicBezTo>
                  <a:cubicBezTo>
                    <a:pt x="19" y="51"/>
                    <a:pt x="19" y="51"/>
                    <a:pt x="19" y="51"/>
                  </a:cubicBezTo>
                  <a:cubicBezTo>
                    <a:pt x="18" y="49"/>
                    <a:pt x="18" y="49"/>
                    <a:pt x="18" y="49"/>
                  </a:cubicBezTo>
                  <a:cubicBezTo>
                    <a:pt x="30" y="12"/>
                    <a:pt x="30" y="12"/>
                    <a:pt x="30" y="12"/>
                  </a:cubicBezTo>
                  <a:cubicBezTo>
                    <a:pt x="14" y="26"/>
                    <a:pt x="14" y="26"/>
                    <a:pt x="14" y="26"/>
                  </a:cubicBezTo>
                  <a:cubicBezTo>
                    <a:pt x="12" y="28"/>
                    <a:pt x="11" y="29"/>
                    <a:pt x="10" y="30"/>
                  </a:cubicBezTo>
                  <a:cubicBezTo>
                    <a:pt x="9" y="31"/>
                    <a:pt x="9" y="32"/>
                    <a:pt x="9" y="33"/>
                  </a:cubicBezTo>
                  <a:cubicBezTo>
                    <a:pt x="8" y="33"/>
                    <a:pt x="9" y="34"/>
                    <a:pt x="9" y="35"/>
                  </a:cubicBezTo>
                  <a:cubicBezTo>
                    <a:pt x="10" y="36"/>
                    <a:pt x="10" y="37"/>
                    <a:pt x="10" y="37"/>
                  </a:cubicBezTo>
                  <a:cubicBezTo>
                    <a:pt x="9" y="39"/>
                    <a:pt x="9" y="39"/>
                    <a:pt x="9" y="39"/>
                  </a:cubicBezTo>
                  <a:cubicBezTo>
                    <a:pt x="0" y="29"/>
                    <a:pt x="0" y="29"/>
                    <a:pt x="0" y="29"/>
                  </a:cubicBezTo>
                  <a:cubicBezTo>
                    <a:pt x="1" y="27"/>
                    <a:pt x="1" y="27"/>
                    <a:pt x="1" y="27"/>
                  </a:cubicBezTo>
                  <a:cubicBezTo>
                    <a:pt x="1" y="28"/>
                    <a:pt x="2" y="28"/>
                    <a:pt x="3" y="28"/>
                  </a:cubicBezTo>
                  <a:cubicBezTo>
                    <a:pt x="4" y="29"/>
                    <a:pt x="5" y="29"/>
                    <a:pt x="5" y="29"/>
                  </a:cubicBezTo>
                  <a:cubicBezTo>
                    <a:pt x="6" y="29"/>
                    <a:pt x="7" y="29"/>
                    <a:pt x="8" y="28"/>
                  </a:cubicBezTo>
                  <a:cubicBezTo>
                    <a:pt x="9" y="28"/>
                    <a:pt x="10" y="26"/>
                    <a:pt x="12" y="25"/>
                  </a:cubicBezTo>
                  <a:cubicBezTo>
                    <a:pt x="28" y="11"/>
                    <a:pt x="28" y="11"/>
                    <a:pt x="28" y="11"/>
                  </a:cubicBezTo>
                  <a:cubicBezTo>
                    <a:pt x="28" y="10"/>
                    <a:pt x="29" y="9"/>
                    <a:pt x="29" y="9"/>
                  </a:cubicBezTo>
                  <a:cubicBezTo>
                    <a:pt x="30" y="8"/>
                    <a:pt x="30" y="7"/>
                    <a:pt x="30" y="7"/>
                  </a:cubicBezTo>
                  <a:cubicBezTo>
                    <a:pt x="30" y="6"/>
                    <a:pt x="30" y="5"/>
                    <a:pt x="30" y="4"/>
                  </a:cubicBezTo>
                  <a:cubicBezTo>
                    <a:pt x="30" y="3"/>
                    <a:pt x="29" y="2"/>
                    <a:pt x="29" y="2"/>
                  </a:cubicBezTo>
                  <a:cubicBezTo>
                    <a:pt x="31" y="0"/>
                    <a:pt x="31" y="0"/>
                    <a:pt x="31" y="0"/>
                  </a:cubicBezTo>
                  <a:cubicBezTo>
                    <a:pt x="37" y="7"/>
                    <a:pt x="37" y="7"/>
                    <a:pt x="37" y="7"/>
                  </a:cubicBezTo>
                  <a:cubicBezTo>
                    <a:pt x="25" y="42"/>
                    <a:pt x="25" y="42"/>
                    <a:pt x="25" y="42"/>
                  </a:cubicBezTo>
                  <a:cubicBezTo>
                    <a:pt x="40" y="29"/>
                    <a:pt x="40" y="29"/>
                    <a:pt x="40" y="29"/>
                  </a:cubicBezTo>
                  <a:cubicBezTo>
                    <a:pt x="42" y="27"/>
                    <a:pt x="43" y="26"/>
                    <a:pt x="44" y="25"/>
                  </a:cubicBezTo>
                  <a:cubicBezTo>
                    <a:pt x="45" y="24"/>
                    <a:pt x="45" y="23"/>
                    <a:pt x="45" y="22"/>
                  </a:cubicBezTo>
                  <a:cubicBezTo>
                    <a:pt x="45" y="22"/>
                    <a:pt x="45" y="21"/>
                    <a:pt x="45" y="20"/>
                  </a:cubicBezTo>
                  <a:cubicBezTo>
                    <a:pt x="44" y="19"/>
                    <a:pt x="44" y="18"/>
                    <a:pt x="44" y="18"/>
                  </a:cubicBezTo>
                  <a:cubicBezTo>
                    <a:pt x="45" y="16"/>
                    <a:pt x="45" y="16"/>
                    <a:pt x="45" y="16"/>
                  </a:cubicBezTo>
                  <a:cubicBezTo>
                    <a:pt x="54" y="26"/>
                    <a:pt x="54" y="26"/>
                    <a:pt x="54" y="26"/>
                  </a:cubicBezTo>
                  <a:lnTo>
                    <a:pt x="5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35"/>
            <p:cNvSpPr>
              <a:spLocks noEditPoints="1"/>
            </p:cNvSpPr>
            <p:nvPr/>
          </p:nvSpPr>
          <p:spPr bwMode="auto">
            <a:xfrm>
              <a:off x="-8267700" y="3683000"/>
              <a:ext cx="150813" cy="165100"/>
            </a:xfrm>
            <a:custGeom>
              <a:avLst/>
              <a:gdLst>
                <a:gd name="T0" fmla="*/ 26 w 40"/>
                <a:gd name="T1" fmla="*/ 44 h 44"/>
                <a:gd name="T2" fmla="*/ 26 w 40"/>
                <a:gd name="T3" fmla="*/ 44 h 44"/>
                <a:gd name="T4" fmla="*/ 26 w 40"/>
                <a:gd name="T5" fmla="*/ 22 h 44"/>
                <a:gd name="T6" fmla="*/ 26 w 40"/>
                <a:gd name="T7" fmla="*/ 23 h 44"/>
                <a:gd name="T8" fmla="*/ 32 w 40"/>
                <a:gd name="T9" fmla="*/ 7 h 44"/>
                <a:gd name="T10" fmla="*/ 26 w 40"/>
                <a:gd name="T11" fmla="*/ 12 h 44"/>
                <a:gd name="T12" fmla="*/ 26 w 40"/>
                <a:gd name="T13" fmla="*/ 9 h 44"/>
                <a:gd name="T14" fmla="*/ 38 w 40"/>
                <a:gd name="T15" fmla="*/ 0 h 44"/>
                <a:gd name="T16" fmla="*/ 40 w 40"/>
                <a:gd name="T17" fmla="*/ 1 h 44"/>
                <a:gd name="T18" fmla="*/ 27 w 40"/>
                <a:gd name="T19" fmla="*/ 36 h 44"/>
                <a:gd name="T20" fmla="*/ 26 w 40"/>
                <a:gd name="T21" fmla="*/ 38 h 44"/>
                <a:gd name="T22" fmla="*/ 26 w 40"/>
                <a:gd name="T23" fmla="*/ 40 h 44"/>
                <a:gd name="T24" fmla="*/ 27 w 40"/>
                <a:gd name="T25" fmla="*/ 41 h 44"/>
                <a:gd name="T26" fmla="*/ 28 w 40"/>
                <a:gd name="T27" fmla="*/ 43 h 44"/>
                <a:gd name="T28" fmla="*/ 26 w 40"/>
                <a:gd name="T29" fmla="*/ 44 h 44"/>
                <a:gd name="T30" fmla="*/ 26 w 40"/>
                <a:gd name="T31" fmla="*/ 44 h 44"/>
                <a:gd name="T32" fmla="*/ 16 w 40"/>
                <a:gd name="T33" fmla="*/ 36 h 44"/>
                <a:gd name="T34" fmla="*/ 17 w 40"/>
                <a:gd name="T35" fmla="*/ 34 h 44"/>
                <a:gd name="T36" fmla="*/ 20 w 40"/>
                <a:gd name="T37" fmla="*/ 36 h 44"/>
                <a:gd name="T38" fmla="*/ 21 w 40"/>
                <a:gd name="T39" fmla="*/ 36 h 44"/>
                <a:gd name="T40" fmla="*/ 22 w 40"/>
                <a:gd name="T41" fmla="*/ 35 h 44"/>
                <a:gd name="T42" fmla="*/ 22 w 40"/>
                <a:gd name="T43" fmla="*/ 34 h 44"/>
                <a:gd name="T44" fmla="*/ 25 w 40"/>
                <a:gd name="T45" fmla="*/ 25 h 44"/>
                <a:gd name="T46" fmla="*/ 16 w 40"/>
                <a:gd name="T47" fmla="*/ 18 h 44"/>
                <a:gd name="T48" fmla="*/ 13 w 40"/>
                <a:gd name="T49" fmla="*/ 21 h 44"/>
                <a:gd name="T50" fmla="*/ 11 w 40"/>
                <a:gd name="T51" fmla="*/ 22 h 44"/>
                <a:gd name="T52" fmla="*/ 9 w 40"/>
                <a:gd name="T53" fmla="*/ 24 h 44"/>
                <a:gd name="T54" fmla="*/ 9 w 40"/>
                <a:gd name="T55" fmla="*/ 25 h 44"/>
                <a:gd name="T56" fmla="*/ 9 w 40"/>
                <a:gd name="T57" fmla="*/ 27 h 44"/>
                <a:gd name="T58" fmla="*/ 11 w 40"/>
                <a:gd name="T59" fmla="*/ 30 h 44"/>
                <a:gd name="T60" fmla="*/ 9 w 40"/>
                <a:gd name="T61" fmla="*/ 31 h 44"/>
                <a:gd name="T62" fmla="*/ 0 w 40"/>
                <a:gd name="T63" fmla="*/ 24 h 44"/>
                <a:gd name="T64" fmla="*/ 1 w 40"/>
                <a:gd name="T65" fmla="*/ 22 h 44"/>
                <a:gd name="T66" fmla="*/ 2 w 40"/>
                <a:gd name="T67" fmla="*/ 23 h 44"/>
                <a:gd name="T68" fmla="*/ 4 w 40"/>
                <a:gd name="T69" fmla="*/ 23 h 44"/>
                <a:gd name="T70" fmla="*/ 6 w 40"/>
                <a:gd name="T71" fmla="*/ 23 h 44"/>
                <a:gd name="T72" fmla="*/ 8 w 40"/>
                <a:gd name="T73" fmla="*/ 21 h 44"/>
                <a:gd name="T74" fmla="*/ 24 w 40"/>
                <a:gd name="T75" fmla="*/ 10 h 44"/>
                <a:gd name="T76" fmla="*/ 26 w 40"/>
                <a:gd name="T77" fmla="*/ 9 h 44"/>
                <a:gd name="T78" fmla="*/ 26 w 40"/>
                <a:gd name="T79" fmla="*/ 12 h 44"/>
                <a:gd name="T80" fmla="*/ 19 w 40"/>
                <a:gd name="T81" fmla="*/ 17 h 44"/>
                <a:gd name="T82" fmla="*/ 26 w 40"/>
                <a:gd name="T83" fmla="*/ 22 h 44"/>
                <a:gd name="T84" fmla="*/ 26 w 40"/>
                <a:gd name="T85"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 h="44">
                  <a:moveTo>
                    <a:pt x="26" y="44"/>
                  </a:moveTo>
                  <a:cubicBezTo>
                    <a:pt x="26" y="44"/>
                    <a:pt x="26" y="44"/>
                    <a:pt x="26" y="44"/>
                  </a:cubicBezTo>
                  <a:cubicBezTo>
                    <a:pt x="26" y="22"/>
                    <a:pt x="26" y="22"/>
                    <a:pt x="26" y="22"/>
                  </a:cubicBezTo>
                  <a:cubicBezTo>
                    <a:pt x="26" y="23"/>
                    <a:pt x="26" y="23"/>
                    <a:pt x="26" y="23"/>
                  </a:cubicBezTo>
                  <a:cubicBezTo>
                    <a:pt x="32" y="7"/>
                    <a:pt x="32" y="7"/>
                    <a:pt x="32" y="7"/>
                  </a:cubicBezTo>
                  <a:cubicBezTo>
                    <a:pt x="26" y="12"/>
                    <a:pt x="26" y="12"/>
                    <a:pt x="26" y="12"/>
                  </a:cubicBezTo>
                  <a:cubicBezTo>
                    <a:pt x="26" y="9"/>
                    <a:pt x="26" y="9"/>
                    <a:pt x="26" y="9"/>
                  </a:cubicBezTo>
                  <a:cubicBezTo>
                    <a:pt x="30" y="6"/>
                    <a:pt x="35" y="2"/>
                    <a:pt x="38" y="0"/>
                  </a:cubicBezTo>
                  <a:cubicBezTo>
                    <a:pt x="40" y="1"/>
                    <a:pt x="40" y="1"/>
                    <a:pt x="40" y="1"/>
                  </a:cubicBezTo>
                  <a:cubicBezTo>
                    <a:pt x="27" y="36"/>
                    <a:pt x="27" y="36"/>
                    <a:pt x="27" y="36"/>
                  </a:cubicBezTo>
                  <a:cubicBezTo>
                    <a:pt x="26" y="37"/>
                    <a:pt x="26" y="38"/>
                    <a:pt x="26" y="38"/>
                  </a:cubicBezTo>
                  <a:cubicBezTo>
                    <a:pt x="26" y="39"/>
                    <a:pt x="26" y="39"/>
                    <a:pt x="26" y="40"/>
                  </a:cubicBezTo>
                  <a:cubicBezTo>
                    <a:pt x="26" y="41"/>
                    <a:pt x="26" y="41"/>
                    <a:pt x="27" y="41"/>
                  </a:cubicBezTo>
                  <a:cubicBezTo>
                    <a:pt x="27" y="42"/>
                    <a:pt x="27" y="42"/>
                    <a:pt x="28" y="43"/>
                  </a:cubicBezTo>
                  <a:lnTo>
                    <a:pt x="26" y="44"/>
                  </a:lnTo>
                  <a:close/>
                  <a:moveTo>
                    <a:pt x="26" y="44"/>
                  </a:moveTo>
                  <a:cubicBezTo>
                    <a:pt x="16" y="36"/>
                    <a:pt x="16" y="36"/>
                    <a:pt x="16" y="36"/>
                  </a:cubicBezTo>
                  <a:cubicBezTo>
                    <a:pt x="17" y="34"/>
                    <a:pt x="17" y="34"/>
                    <a:pt x="17" y="34"/>
                  </a:cubicBezTo>
                  <a:cubicBezTo>
                    <a:pt x="18" y="35"/>
                    <a:pt x="19" y="35"/>
                    <a:pt x="20" y="36"/>
                  </a:cubicBezTo>
                  <a:cubicBezTo>
                    <a:pt x="20" y="36"/>
                    <a:pt x="21" y="36"/>
                    <a:pt x="21" y="36"/>
                  </a:cubicBezTo>
                  <a:cubicBezTo>
                    <a:pt x="21" y="35"/>
                    <a:pt x="22" y="35"/>
                    <a:pt x="22" y="35"/>
                  </a:cubicBezTo>
                  <a:cubicBezTo>
                    <a:pt x="22" y="35"/>
                    <a:pt x="22" y="35"/>
                    <a:pt x="22" y="34"/>
                  </a:cubicBezTo>
                  <a:cubicBezTo>
                    <a:pt x="25" y="25"/>
                    <a:pt x="25" y="25"/>
                    <a:pt x="25" y="25"/>
                  </a:cubicBezTo>
                  <a:cubicBezTo>
                    <a:pt x="16" y="18"/>
                    <a:pt x="16" y="18"/>
                    <a:pt x="16" y="18"/>
                  </a:cubicBezTo>
                  <a:cubicBezTo>
                    <a:pt x="15" y="19"/>
                    <a:pt x="14" y="20"/>
                    <a:pt x="13" y="21"/>
                  </a:cubicBezTo>
                  <a:cubicBezTo>
                    <a:pt x="13" y="21"/>
                    <a:pt x="12" y="22"/>
                    <a:pt x="11" y="22"/>
                  </a:cubicBezTo>
                  <a:cubicBezTo>
                    <a:pt x="10" y="23"/>
                    <a:pt x="10" y="23"/>
                    <a:pt x="9" y="24"/>
                  </a:cubicBezTo>
                  <a:cubicBezTo>
                    <a:pt x="9" y="24"/>
                    <a:pt x="9" y="25"/>
                    <a:pt x="9" y="25"/>
                  </a:cubicBezTo>
                  <a:cubicBezTo>
                    <a:pt x="8" y="25"/>
                    <a:pt x="8" y="26"/>
                    <a:pt x="9" y="27"/>
                  </a:cubicBezTo>
                  <a:cubicBezTo>
                    <a:pt x="9" y="28"/>
                    <a:pt x="10" y="29"/>
                    <a:pt x="11" y="30"/>
                  </a:cubicBezTo>
                  <a:cubicBezTo>
                    <a:pt x="9" y="31"/>
                    <a:pt x="9" y="31"/>
                    <a:pt x="9" y="31"/>
                  </a:cubicBezTo>
                  <a:cubicBezTo>
                    <a:pt x="0" y="24"/>
                    <a:pt x="0" y="24"/>
                    <a:pt x="0" y="24"/>
                  </a:cubicBezTo>
                  <a:cubicBezTo>
                    <a:pt x="1" y="22"/>
                    <a:pt x="1" y="22"/>
                    <a:pt x="1" y="22"/>
                  </a:cubicBezTo>
                  <a:cubicBezTo>
                    <a:pt x="1" y="22"/>
                    <a:pt x="2" y="23"/>
                    <a:pt x="2" y="23"/>
                  </a:cubicBezTo>
                  <a:cubicBezTo>
                    <a:pt x="3" y="23"/>
                    <a:pt x="4" y="23"/>
                    <a:pt x="4" y="23"/>
                  </a:cubicBezTo>
                  <a:cubicBezTo>
                    <a:pt x="5" y="23"/>
                    <a:pt x="6" y="23"/>
                    <a:pt x="6" y="23"/>
                  </a:cubicBezTo>
                  <a:cubicBezTo>
                    <a:pt x="7" y="22"/>
                    <a:pt x="8" y="22"/>
                    <a:pt x="8" y="21"/>
                  </a:cubicBezTo>
                  <a:cubicBezTo>
                    <a:pt x="13" y="18"/>
                    <a:pt x="18" y="15"/>
                    <a:pt x="24" y="10"/>
                  </a:cubicBezTo>
                  <a:cubicBezTo>
                    <a:pt x="26" y="9"/>
                    <a:pt x="26" y="9"/>
                    <a:pt x="26" y="9"/>
                  </a:cubicBezTo>
                  <a:cubicBezTo>
                    <a:pt x="26" y="12"/>
                    <a:pt x="26" y="12"/>
                    <a:pt x="26" y="12"/>
                  </a:cubicBezTo>
                  <a:cubicBezTo>
                    <a:pt x="19" y="17"/>
                    <a:pt x="19" y="17"/>
                    <a:pt x="19" y="17"/>
                  </a:cubicBezTo>
                  <a:cubicBezTo>
                    <a:pt x="26" y="22"/>
                    <a:pt x="26" y="22"/>
                    <a:pt x="26" y="22"/>
                  </a:cubicBezTo>
                  <a:lnTo>
                    <a:pt x="26"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36"/>
            <p:cNvSpPr/>
            <p:nvPr/>
          </p:nvSpPr>
          <p:spPr bwMode="auto">
            <a:xfrm>
              <a:off x="-8116888" y="3743325"/>
              <a:ext cx="190500" cy="195263"/>
            </a:xfrm>
            <a:custGeom>
              <a:avLst/>
              <a:gdLst>
                <a:gd name="T0" fmla="*/ 50 w 51"/>
                <a:gd name="T1" fmla="*/ 19 h 52"/>
                <a:gd name="T2" fmla="*/ 48 w 51"/>
                <a:gd name="T3" fmla="*/ 19 h 52"/>
                <a:gd name="T4" fmla="*/ 46 w 51"/>
                <a:gd name="T5" fmla="*/ 18 h 52"/>
                <a:gd name="T6" fmla="*/ 44 w 51"/>
                <a:gd name="T7" fmla="*/ 20 h 52"/>
                <a:gd name="T8" fmla="*/ 41 w 51"/>
                <a:gd name="T9" fmla="*/ 25 h 52"/>
                <a:gd name="T10" fmla="*/ 25 w 51"/>
                <a:gd name="T11" fmla="*/ 52 h 52"/>
                <a:gd name="T12" fmla="*/ 24 w 51"/>
                <a:gd name="T13" fmla="*/ 51 h 52"/>
                <a:gd name="T14" fmla="*/ 23 w 51"/>
                <a:gd name="T15" fmla="*/ 11 h 52"/>
                <a:gd name="T16" fmla="*/ 13 w 51"/>
                <a:gd name="T17" fmla="*/ 30 h 52"/>
                <a:gd name="T18" fmla="*/ 10 w 51"/>
                <a:gd name="T19" fmla="*/ 35 h 52"/>
                <a:gd name="T20" fmla="*/ 10 w 51"/>
                <a:gd name="T21" fmla="*/ 38 h 52"/>
                <a:gd name="T22" fmla="*/ 11 w 51"/>
                <a:gd name="T23" fmla="*/ 40 h 52"/>
                <a:gd name="T24" fmla="*/ 13 w 51"/>
                <a:gd name="T25" fmla="*/ 42 h 52"/>
                <a:gd name="T26" fmla="*/ 12 w 51"/>
                <a:gd name="T27" fmla="*/ 44 h 52"/>
                <a:gd name="T28" fmla="*/ 0 w 51"/>
                <a:gd name="T29" fmla="*/ 37 h 52"/>
                <a:gd name="T30" fmla="*/ 1 w 51"/>
                <a:gd name="T31" fmla="*/ 35 h 52"/>
                <a:gd name="T32" fmla="*/ 3 w 51"/>
                <a:gd name="T33" fmla="*/ 36 h 52"/>
                <a:gd name="T34" fmla="*/ 5 w 51"/>
                <a:gd name="T35" fmla="*/ 36 h 52"/>
                <a:gd name="T36" fmla="*/ 8 w 51"/>
                <a:gd name="T37" fmla="*/ 34 h 52"/>
                <a:gd name="T38" fmla="*/ 11 w 51"/>
                <a:gd name="T39" fmla="*/ 29 h 52"/>
                <a:gd name="T40" fmla="*/ 21 w 51"/>
                <a:gd name="T41" fmla="*/ 11 h 52"/>
                <a:gd name="T42" fmla="*/ 22 w 51"/>
                <a:gd name="T43" fmla="*/ 9 h 52"/>
                <a:gd name="T44" fmla="*/ 22 w 51"/>
                <a:gd name="T45" fmla="*/ 6 h 52"/>
                <a:gd name="T46" fmla="*/ 21 w 51"/>
                <a:gd name="T47" fmla="*/ 4 h 52"/>
                <a:gd name="T48" fmla="*/ 19 w 51"/>
                <a:gd name="T49" fmla="*/ 2 h 52"/>
                <a:gd name="T50" fmla="*/ 20 w 51"/>
                <a:gd name="T51" fmla="*/ 0 h 52"/>
                <a:gd name="T52" fmla="*/ 29 w 51"/>
                <a:gd name="T53" fmla="*/ 5 h 52"/>
                <a:gd name="T54" fmla="*/ 29 w 51"/>
                <a:gd name="T55" fmla="*/ 42 h 52"/>
                <a:gd name="T56" fmla="*/ 39 w 51"/>
                <a:gd name="T57" fmla="*/ 24 h 52"/>
                <a:gd name="T58" fmla="*/ 41 w 51"/>
                <a:gd name="T59" fmla="*/ 19 h 52"/>
                <a:gd name="T60" fmla="*/ 41 w 51"/>
                <a:gd name="T61" fmla="*/ 16 h 52"/>
                <a:gd name="T62" fmla="*/ 40 w 51"/>
                <a:gd name="T63" fmla="*/ 14 h 52"/>
                <a:gd name="T64" fmla="*/ 38 w 51"/>
                <a:gd name="T65" fmla="*/ 13 h 52"/>
                <a:gd name="T66" fmla="*/ 39 w 51"/>
                <a:gd name="T67" fmla="*/ 11 h 52"/>
                <a:gd name="T68" fmla="*/ 51 w 51"/>
                <a:gd name="T69" fmla="*/ 17 h 52"/>
                <a:gd name="T70" fmla="*/ 50 w 51"/>
                <a:gd name="T71"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 h="52">
                  <a:moveTo>
                    <a:pt x="50" y="19"/>
                  </a:moveTo>
                  <a:cubicBezTo>
                    <a:pt x="50" y="19"/>
                    <a:pt x="49" y="19"/>
                    <a:pt x="48" y="19"/>
                  </a:cubicBezTo>
                  <a:cubicBezTo>
                    <a:pt x="47" y="18"/>
                    <a:pt x="46" y="18"/>
                    <a:pt x="46" y="18"/>
                  </a:cubicBezTo>
                  <a:cubicBezTo>
                    <a:pt x="45" y="19"/>
                    <a:pt x="44" y="19"/>
                    <a:pt x="44" y="20"/>
                  </a:cubicBezTo>
                  <a:cubicBezTo>
                    <a:pt x="43" y="22"/>
                    <a:pt x="42" y="23"/>
                    <a:pt x="41" y="25"/>
                  </a:cubicBezTo>
                  <a:cubicBezTo>
                    <a:pt x="25" y="52"/>
                    <a:pt x="25" y="52"/>
                    <a:pt x="25" y="52"/>
                  </a:cubicBezTo>
                  <a:cubicBezTo>
                    <a:pt x="24" y="51"/>
                    <a:pt x="24" y="51"/>
                    <a:pt x="24" y="51"/>
                  </a:cubicBezTo>
                  <a:cubicBezTo>
                    <a:pt x="23" y="11"/>
                    <a:pt x="23" y="11"/>
                    <a:pt x="23" y="11"/>
                  </a:cubicBezTo>
                  <a:cubicBezTo>
                    <a:pt x="13" y="30"/>
                    <a:pt x="13" y="30"/>
                    <a:pt x="13" y="30"/>
                  </a:cubicBezTo>
                  <a:cubicBezTo>
                    <a:pt x="12" y="32"/>
                    <a:pt x="11" y="34"/>
                    <a:pt x="10" y="35"/>
                  </a:cubicBezTo>
                  <a:cubicBezTo>
                    <a:pt x="10" y="36"/>
                    <a:pt x="10" y="37"/>
                    <a:pt x="10" y="38"/>
                  </a:cubicBezTo>
                  <a:cubicBezTo>
                    <a:pt x="10" y="39"/>
                    <a:pt x="10" y="39"/>
                    <a:pt x="11" y="40"/>
                  </a:cubicBezTo>
                  <a:cubicBezTo>
                    <a:pt x="12" y="41"/>
                    <a:pt x="13" y="42"/>
                    <a:pt x="13" y="42"/>
                  </a:cubicBezTo>
                  <a:cubicBezTo>
                    <a:pt x="12" y="44"/>
                    <a:pt x="12" y="44"/>
                    <a:pt x="12" y="44"/>
                  </a:cubicBezTo>
                  <a:cubicBezTo>
                    <a:pt x="0" y="37"/>
                    <a:pt x="0" y="37"/>
                    <a:pt x="0" y="37"/>
                  </a:cubicBezTo>
                  <a:cubicBezTo>
                    <a:pt x="1" y="35"/>
                    <a:pt x="1" y="35"/>
                    <a:pt x="1" y="35"/>
                  </a:cubicBezTo>
                  <a:cubicBezTo>
                    <a:pt x="2" y="35"/>
                    <a:pt x="2" y="36"/>
                    <a:pt x="3" y="36"/>
                  </a:cubicBezTo>
                  <a:cubicBezTo>
                    <a:pt x="4" y="36"/>
                    <a:pt x="5" y="36"/>
                    <a:pt x="5" y="36"/>
                  </a:cubicBezTo>
                  <a:cubicBezTo>
                    <a:pt x="6" y="36"/>
                    <a:pt x="7" y="35"/>
                    <a:pt x="8" y="34"/>
                  </a:cubicBezTo>
                  <a:cubicBezTo>
                    <a:pt x="8" y="33"/>
                    <a:pt x="9" y="32"/>
                    <a:pt x="11" y="29"/>
                  </a:cubicBezTo>
                  <a:cubicBezTo>
                    <a:pt x="21" y="11"/>
                    <a:pt x="21" y="11"/>
                    <a:pt x="21" y="11"/>
                  </a:cubicBezTo>
                  <a:cubicBezTo>
                    <a:pt x="21" y="10"/>
                    <a:pt x="22" y="9"/>
                    <a:pt x="22" y="9"/>
                  </a:cubicBezTo>
                  <a:cubicBezTo>
                    <a:pt x="22" y="8"/>
                    <a:pt x="22" y="7"/>
                    <a:pt x="22" y="6"/>
                  </a:cubicBezTo>
                  <a:cubicBezTo>
                    <a:pt x="22" y="5"/>
                    <a:pt x="22" y="5"/>
                    <a:pt x="21" y="4"/>
                  </a:cubicBezTo>
                  <a:cubicBezTo>
                    <a:pt x="20" y="3"/>
                    <a:pt x="20" y="2"/>
                    <a:pt x="19" y="2"/>
                  </a:cubicBezTo>
                  <a:cubicBezTo>
                    <a:pt x="20" y="0"/>
                    <a:pt x="20" y="0"/>
                    <a:pt x="20" y="0"/>
                  </a:cubicBezTo>
                  <a:cubicBezTo>
                    <a:pt x="29" y="5"/>
                    <a:pt x="29" y="5"/>
                    <a:pt x="29" y="5"/>
                  </a:cubicBezTo>
                  <a:cubicBezTo>
                    <a:pt x="29" y="42"/>
                    <a:pt x="29" y="42"/>
                    <a:pt x="29" y="42"/>
                  </a:cubicBezTo>
                  <a:cubicBezTo>
                    <a:pt x="39" y="24"/>
                    <a:pt x="39" y="24"/>
                    <a:pt x="39" y="24"/>
                  </a:cubicBezTo>
                  <a:cubicBezTo>
                    <a:pt x="40" y="22"/>
                    <a:pt x="41" y="20"/>
                    <a:pt x="41" y="19"/>
                  </a:cubicBezTo>
                  <a:cubicBezTo>
                    <a:pt x="41" y="18"/>
                    <a:pt x="42" y="17"/>
                    <a:pt x="41" y="16"/>
                  </a:cubicBezTo>
                  <a:cubicBezTo>
                    <a:pt x="41" y="16"/>
                    <a:pt x="41" y="15"/>
                    <a:pt x="40" y="14"/>
                  </a:cubicBezTo>
                  <a:cubicBezTo>
                    <a:pt x="39" y="13"/>
                    <a:pt x="39" y="13"/>
                    <a:pt x="38" y="13"/>
                  </a:cubicBezTo>
                  <a:cubicBezTo>
                    <a:pt x="39" y="11"/>
                    <a:pt x="39" y="11"/>
                    <a:pt x="39" y="11"/>
                  </a:cubicBezTo>
                  <a:cubicBezTo>
                    <a:pt x="51" y="17"/>
                    <a:pt x="51" y="17"/>
                    <a:pt x="51" y="17"/>
                  </a:cubicBezTo>
                  <a:lnTo>
                    <a:pt x="5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37"/>
            <p:cNvSpPr/>
            <p:nvPr/>
          </p:nvSpPr>
          <p:spPr bwMode="auto">
            <a:xfrm>
              <a:off x="-7756525" y="3875088"/>
              <a:ext cx="123825" cy="165100"/>
            </a:xfrm>
            <a:custGeom>
              <a:avLst/>
              <a:gdLst>
                <a:gd name="T0" fmla="*/ 33 w 33"/>
                <a:gd name="T1" fmla="*/ 5 h 44"/>
                <a:gd name="T2" fmla="*/ 31 w 33"/>
                <a:gd name="T3" fmla="*/ 5 h 44"/>
                <a:gd name="T4" fmla="*/ 29 w 33"/>
                <a:gd name="T5" fmla="*/ 6 h 44"/>
                <a:gd name="T6" fmla="*/ 28 w 33"/>
                <a:gd name="T7" fmla="*/ 9 h 44"/>
                <a:gd name="T8" fmla="*/ 27 w 33"/>
                <a:gd name="T9" fmla="*/ 14 h 44"/>
                <a:gd name="T10" fmla="*/ 25 w 33"/>
                <a:gd name="T11" fmla="*/ 32 h 44"/>
                <a:gd name="T12" fmla="*/ 24 w 33"/>
                <a:gd name="T13" fmla="*/ 38 h 44"/>
                <a:gd name="T14" fmla="*/ 20 w 33"/>
                <a:gd name="T15" fmla="*/ 42 h 44"/>
                <a:gd name="T16" fmla="*/ 16 w 33"/>
                <a:gd name="T17" fmla="*/ 44 h 44"/>
                <a:gd name="T18" fmla="*/ 12 w 33"/>
                <a:gd name="T19" fmla="*/ 44 h 44"/>
                <a:gd name="T20" fmla="*/ 7 w 33"/>
                <a:gd name="T21" fmla="*/ 43 h 44"/>
                <a:gd name="T22" fmla="*/ 4 w 33"/>
                <a:gd name="T23" fmla="*/ 40 h 44"/>
                <a:gd name="T24" fmla="*/ 2 w 33"/>
                <a:gd name="T25" fmla="*/ 36 h 44"/>
                <a:gd name="T26" fmla="*/ 1 w 33"/>
                <a:gd name="T27" fmla="*/ 31 h 44"/>
                <a:gd name="T28" fmla="*/ 4 w 33"/>
                <a:gd name="T29" fmla="*/ 6 h 44"/>
                <a:gd name="T30" fmla="*/ 4 w 33"/>
                <a:gd name="T31" fmla="*/ 4 h 44"/>
                <a:gd name="T32" fmla="*/ 3 w 33"/>
                <a:gd name="T33" fmla="*/ 3 h 44"/>
                <a:gd name="T34" fmla="*/ 1 w 33"/>
                <a:gd name="T35" fmla="*/ 2 h 44"/>
                <a:gd name="T36" fmla="*/ 0 w 33"/>
                <a:gd name="T37" fmla="*/ 2 h 44"/>
                <a:gd name="T38" fmla="*/ 0 w 33"/>
                <a:gd name="T39" fmla="*/ 0 h 44"/>
                <a:gd name="T40" fmla="*/ 14 w 33"/>
                <a:gd name="T41" fmla="*/ 1 h 44"/>
                <a:gd name="T42" fmla="*/ 13 w 33"/>
                <a:gd name="T43" fmla="*/ 3 h 44"/>
                <a:gd name="T44" fmla="*/ 12 w 33"/>
                <a:gd name="T45" fmla="*/ 3 h 44"/>
                <a:gd name="T46" fmla="*/ 10 w 33"/>
                <a:gd name="T47" fmla="*/ 4 h 44"/>
                <a:gd name="T48" fmla="*/ 9 w 33"/>
                <a:gd name="T49" fmla="*/ 5 h 44"/>
                <a:gd name="T50" fmla="*/ 9 w 33"/>
                <a:gd name="T51" fmla="*/ 6 h 44"/>
                <a:gd name="T52" fmla="*/ 6 w 33"/>
                <a:gd name="T53" fmla="*/ 30 h 44"/>
                <a:gd name="T54" fmla="*/ 6 w 33"/>
                <a:gd name="T55" fmla="*/ 33 h 44"/>
                <a:gd name="T56" fmla="*/ 7 w 33"/>
                <a:gd name="T57" fmla="*/ 37 h 44"/>
                <a:gd name="T58" fmla="*/ 9 w 33"/>
                <a:gd name="T59" fmla="*/ 40 h 44"/>
                <a:gd name="T60" fmla="*/ 13 w 33"/>
                <a:gd name="T61" fmla="*/ 41 h 44"/>
                <a:gd name="T62" fmla="*/ 18 w 33"/>
                <a:gd name="T63" fmla="*/ 40 h 44"/>
                <a:gd name="T64" fmla="*/ 21 w 33"/>
                <a:gd name="T65" fmla="*/ 38 h 44"/>
                <a:gd name="T66" fmla="*/ 22 w 33"/>
                <a:gd name="T67" fmla="*/ 35 h 44"/>
                <a:gd name="T68" fmla="*/ 23 w 33"/>
                <a:gd name="T69" fmla="*/ 31 h 44"/>
                <a:gd name="T70" fmla="*/ 25 w 33"/>
                <a:gd name="T71" fmla="*/ 14 h 44"/>
                <a:gd name="T72" fmla="*/ 25 w 33"/>
                <a:gd name="T73" fmla="*/ 9 h 44"/>
                <a:gd name="T74" fmla="*/ 24 w 33"/>
                <a:gd name="T75" fmla="*/ 6 h 44"/>
                <a:gd name="T76" fmla="*/ 22 w 33"/>
                <a:gd name="T77" fmla="*/ 4 h 44"/>
                <a:gd name="T78" fmla="*/ 20 w 33"/>
                <a:gd name="T79" fmla="*/ 4 h 44"/>
                <a:gd name="T80" fmla="*/ 20 w 33"/>
                <a:gd name="T81" fmla="*/ 2 h 44"/>
                <a:gd name="T82" fmla="*/ 33 w 33"/>
                <a:gd name="T83" fmla="*/ 3 h 44"/>
                <a:gd name="T84" fmla="*/ 33 w 33"/>
                <a:gd name="T85" fmla="*/ 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 h="44">
                  <a:moveTo>
                    <a:pt x="33" y="5"/>
                  </a:moveTo>
                  <a:cubicBezTo>
                    <a:pt x="33" y="5"/>
                    <a:pt x="32" y="5"/>
                    <a:pt x="31" y="5"/>
                  </a:cubicBezTo>
                  <a:cubicBezTo>
                    <a:pt x="30" y="5"/>
                    <a:pt x="30" y="6"/>
                    <a:pt x="29" y="6"/>
                  </a:cubicBezTo>
                  <a:cubicBezTo>
                    <a:pt x="29" y="6"/>
                    <a:pt x="28" y="7"/>
                    <a:pt x="28" y="9"/>
                  </a:cubicBezTo>
                  <a:cubicBezTo>
                    <a:pt x="28" y="10"/>
                    <a:pt x="27" y="12"/>
                    <a:pt x="27" y="14"/>
                  </a:cubicBezTo>
                  <a:cubicBezTo>
                    <a:pt x="25" y="32"/>
                    <a:pt x="25" y="32"/>
                    <a:pt x="25" y="32"/>
                  </a:cubicBezTo>
                  <a:cubicBezTo>
                    <a:pt x="25" y="34"/>
                    <a:pt x="25" y="36"/>
                    <a:pt x="24" y="38"/>
                  </a:cubicBezTo>
                  <a:cubicBezTo>
                    <a:pt x="23" y="40"/>
                    <a:pt x="22" y="41"/>
                    <a:pt x="20" y="42"/>
                  </a:cubicBezTo>
                  <a:cubicBezTo>
                    <a:pt x="19" y="43"/>
                    <a:pt x="18" y="44"/>
                    <a:pt x="16" y="44"/>
                  </a:cubicBezTo>
                  <a:cubicBezTo>
                    <a:pt x="15" y="44"/>
                    <a:pt x="14" y="44"/>
                    <a:pt x="12" y="44"/>
                  </a:cubicBezTo>
                  <a:cubicBezTo>
                    <a:pt x="10" y="44"/>
                    <a:pt x="9" y="44"/>
                    <a:pt x="7" y="43"/>
                  </a:cubicBezTo>
                  <a:cubicBezTo>
                    <a:pt x="6" y="42"/>
                    <a:pt x="5" y="41"/>
                    <a:pt x="4" y="40"/>
                  </a:cubicBezTo>
                  <a:cubicBezTo>
                    <a:pt x="3" y="38"/>
                    <a:pt x="2" y="37"/>
                    <a:pt x="2" y="36"/>
                  </a:cubicBezTo>
                  <a:cubicBezTo>
                    <a:pt x="1" y="34"/>
                    <a:pt x="1" y="33"/>
                    <a:pt x="1" y="31"/>
                  </a:cubicBezTo>
                  <a:cubicBezTo>
                    <a:pt x="4" y="6"/>
                    <a:pt x="4" y="6"/>
                    <a:pt x="4" y="6"/>
                  </a:cubicBezTo>
                  <a:cubicBezTo>
                    <a:pt x="4" y="6"/>
                    <a:pt x="4" y="5"/>
                    <a:pt x="4" y="4"/>
                  </a:cubicBezTo>
                  <a:cubicBezTo>
                    <a:pt x="3" y="4"/>
                    <a:pt x="3" y="4"/>
                    <a:pt x="3" y="3"/>
                  </a:cubicBezTo>
                  <a:cubicBezTo>
                    <a:pt x="2" y="3"/>
                    <a:pt x="2" y="2"/>
                    <a:pt x="1" y="2"/>
                  </a:cubicBezTo>
                  <a:cubicBezTo>
                    <a:pt x="1" y="2"/>
                    <a:pt x="0" y="2"/>
                    <a:pt x="0" y="2"/>
                  </a:cubicBezTo>
                  <a:cubicBezTo>
                    <a:pt x="0" y="0"/>
                    <a:pt x="0" y="0"/>
                    <a:pt x="0" y="0"/>
                  </a:cubicBezTo>
                  <a:cubicBezTo>
                    <a:pt x="14" y="1"/>
                    <a:pt x="14" y="1"/>
                    <a:pt x="14" y="1"/>
                  </a:cubicBezTo>
                  <a:cubicBezTo>
                    <a:pt x="13" y="3"/>
                    <a:pt x="13" y="3"/>
                    <a:pt x="13" y="3"/>
                  </a:cubicBezTo>
                  <a:cubicBezTo>
                    <a:pt x="13" y="3"/>
                    <a:pt x="12" y="3"/>
                    <a:pt x="12" y="3"/>
                  </a:cubicBezTo>
                  <a:cubicBezTo>
                    <a:pt x="11" y="3"/>
                    <a:pt x="11" y="3"/>
                    <a:pt x="10" y="4"/>
                  </a:cubicBezTo>
                  <a:cubicBezTo>
                    <a:pt x="10" y="4"/>
                    <a:pt x="9" y="4"/>
                    <a:pt x="9" y="5"/>
                  </a:cubicBezTo>
                  <a:cubicBezTo>
                    <a:pt x="9" y="5"/>
                    <a:pt x="9" y="6"/>
                    <a:pt x="9" y="6"/>
                  </a:cubicBezTo>
                  <a:cubicBezTo>
                    <a:pt x="6" y="30"/>
                    <a:pt x="6" y="30"/>
                    <a:pt x="6" y="30"/>
                  </a:cubicBezTo>
                  <a:cubicBezTo>
                    <a:pt x="6" y="31"/>
                    <a:pt x="6" y="32"/>
                    <a:pt x="6" y="33"/>
                  </a:cubicBezTo>
                  <a:cubicBezTo>
                    <a:pt x="6" y="34"/>
                    <a:pt x="7" y="36"/>
                    <a:pt x="7" y="37"/>
                  </a:cubicBezTo>
                  <a:cubicBezTo>
                    <a:pt x="8" y="38"/>
                    <a:pt x="8" y="39"/>
                    <a:pt x="9" y="40"/>
                  </a:cubicBezTo>
                  <a:cubicBezTo>
                    <a:pt x="10" y="40"/>
                    <a:pt x="12" y="41"/>
                    <a:pt x="13" y="41"/>
                  </a:cubicBezTo>
                  <a:cubicBezTo>
                    <a:pt x="15" y="41"/>
                    <a:pt x="17" y="41"/>
                    <a:pt x="18" y="40"/>
                  </a:cubicBezTo>
                  <a:cubicBezTo>
                    <a:pt x="19" y="40"/>
                    <a:pt x="20" y="39"/>
                    <a:pt x="21" y="38"/>
                  </a:cubicBezTo>
                  <a:cubicBezTo>
                    <a:pt x="21" y="37"/>
                    <a:pt x="22" y="36"/>
                    <a:pt x="22" y="35"/>
                  </a:cubicBezTo>
                  <a:cubicBezTo>
                    <a:pt x="23" y="34"/>
                    <a:pt x="23" y="32"/>
                    <a:pt x="23" y="31"/>
                  </a:cubicBezTo>
                  <a:cubicBezTo>
                    <a:pt x="25" y="14"/>
                    <a:pt x="25" y="14"/>
                    <a:pt x="25" y="14"/>
                  </a:cubicBezTo>
                  <a:cubicBezTo>
                    <a:pt x="25" y="12"/>
                    <a:pt x="25" y="10"/>
                    <a:pt x="25" y="9"/>
                  </a:cubicBezTo>
                  <a:cubicBezTo>
                    <a:pt x="25" y="7"/>
                    <a:pt x="25" y="6"/>
                    <a:pt x="24" y="6"/>
                  </a:cubicBezTo>
                  <a:cubicBezTo>
                    <a:pt x="24" y="5"/>
                    <a:pt x="23" y="5"/>
                    <a:pt x="22" y="4"/>
                  </a:cubicBezTo>
                  <a:cubicBezTo>
                    <a:pt x="21" y="4"/>
                    <a:pt x="20" y="4"/>
                    <a:pt x="20" y="4"/>
                  </a:cubicBezTo>
                  <a:cubicBezTo>
                    <a:pt x="20" y="2"/>
                    <a:pt x="20" y="2"/>
                    <a:pt x="20" y="2"/>
                  </a:cubicBezTo>
                  <a:cubicBezTo>
                    <a:pt x="33" y="3"/>
                    <a:pt x="33" y="3"/>
                    <a:pt x="33" y="3"/>
                  </a:cubicBezTo>
                  <a:lnTo>
                    <a:pt x="33"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38"/>
            <p:cNvSpPr/>
            <p:nvPr/>
          </p:nvSpPr>
          <p:spPr bwMode="auto">
            <a:xfrm>
              <a:off x="-7599363" y="3889375"/>
              <a:ext cx="131763" cy="161925"/>
            </a:xfrm>
            <a:custGeom>
              <a:avLst/>
              <a:gdLst>
                <a:gd name="T0" fmla="*/ 35 w 35"/>
                <a:gd name="T1" fmla="*/ 2 h 43"/>
                <a:gd name="T2" fmla="*/ 33 w 35"/>
                <a:gd name="T3" fmla="*/ 3 h 43"/>
                <a:gd name="T4" fmla="*/ 31 w 35"/>
                <a:gd name="T5" fmla="*/ 4 h 43"/>
                <a:gd name="T6" fmla="*/ 30 w 35"/>
                <a:gd name="T7" fmla="*/ 7 h 43"/>
                <a:gd name="T8" fmla="*/ 30 w 35"/>
                <a:gd name="T9" fmla="*/ 12 h 43"/>
                <a:gd name="T10" fmla="*/ 30 w 35"/>
                <a:gd name="T11" fmla="*/ 43 h 43"/>
                <a:gd name="T12" fmla="*/ 28 w 35"/>
                <a:gd name="T13" fmla="*/ 43 h 43"/>
                <a:gd name="T14" fmla="*/ 8 w 35"/>
                <a:gd name="T15" fmla="*/ 8 h 43"/>
                <a:gd name="T16" fmla="*/ 8 w 35"/>
                <a:gd name="T17" fmla="*/ 30 h 43"/>
                <a:gd name="T18" fmla="*/ 8 w 35"/>
                <a:gd name="T19" fmla="*/ 35 h 43"/>
                <a:gd name="T20" fmla="*/ 9 w 35"/>
                <a:gd name="T21" fmla="*/ 38 h 43"/>
                <a:gd name="T22" fmla="*/ 11 w 35"/>
                <a:gd name="T23" fmla="*/ 39 h 43"/>
                <a:gd name="T24" fmla="*/ 14 w 35"/>
                <a:gd name="T25" fmla="*/ 40 h 43"/>
                <a:gd name="T26" fmla="*/ 14 w 35"/>
                <a:gd name="T27" fmla="*/ 42 h 43"/>
                <a:gd name="T28" fmla="*/ 0 w 35"/>
                <a:gd name="T29" fmla="*/ 42 h 43"/>
                <a:gd name="T30" fmla="*/ 0 w 35"/>
                <a:gd name="T31" fmla="*/ 40 h 43"/>
                <a:gd name="T32" fmla="*/ 2 w 35"/>
                <a:gd name="T33" fmla="*/ 39 h 43"/>
                <a:gd name="T34" fmla="*/ 4 w 35"/>
                <a:gd name="T35" fmla="*/ 39 h 43"/>
                <a:gd name="T36" fmla="*/ 5 w 35"/>
                <a:gd name="T37" fmla="*/ 36 h 43"/>
                <a:gd name="T38" fmla="*/ 6 w 35"/>
                <a:gd name="T39" fmla="*/ 30 h 43"/>
                <a:gd name="T40" fmla="*/ 6 w 35"/>
                <a:gd name="T41" fmla="*/ 9 h 43"/>
                <a:gd name="T42" fmla="*/ 6 w 35"/>
                <a:gd name="T43" fmla="*/ 7 h 43"/>
                <a:gd name="T44" fmla="*/ 5 w 35"/>
                <a:gd name="T45" fmla="*/ 5 h 43"/>
                <a:gd name="T46" fmla="*/ 2 w 35"/>
                <a:gd name="T47" fmla="*/ 3 h 43"/>
                <a:gd name="T48" fmla="*/ 0 w 35"/>
                <a:gd name="T49" fmla="*/ 2 h 43"/>
                <a:gd name="T50" fmla="*/ 0 w 35"/>
                <a:gd name="T51" fmla="*/ 0 h 43"/>
                <a:gd name="T52" fmla="*/ 9 w 35"/>
                <a:gd name="T53" fmla="*/ 0 h 43"/>
                <a:gd name="T54" fmla="*/ 27 w 35"/>
                <a:gd name="T55" fmla="*/ 32 h 43"/>
                <a:gd name="T56" fmla="*/ 28 w 35"/>
                <a:gd name="T57" fmla="*/ 12 h 43"/>
                <a:gd name="T58" fmla="*/ 27 w 35"/>
                <a:gd name="T59" fmla="*/ 7 h 43"/>
                <a:gd name="T60" fmla="*/ 26 w 35"/>
                <a:gd name="T61" fmla="*/ 4 h 43"/>
                <a:gd name="T62" fmla="*/ 24 w 35"/>
                <a:gd name="T63" fmla="*/ 3 h 43"/>
                <a:gd name="T64" fmla="*/ 22 w 35"/>
                <a:gd name="T65" fmla="*/ 2 h 43"/>
                <a:gd name="T66" fmla="*/ 22 w 35"/>
                <a:gd name="T67" fmla="*/ 0 h 43"/>
                <a:gd name="T68" fmla="*/ 35 w 35"/>
                <a:gd name="T69" fmla="*/ 0 h 43"/>
                <a:gd name="T70" fmla="*/ 35 w 35"/>
                <a:gd name="T71" fmla="*/ 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 h="43">
                  <a:moveTo>
                    <a:pt x="35" y="2"/>
                  </a:moveTo>
                  <a:cubicBezTo>
                    <a:pt x="35" y="2"/>
                    <a:pt x="34" y="3"/>
                    <a:pt x="33" y="3"/>
                  </a:cubicBezTo>
                  <a:cubicBezTo>
                    <a:pt x="32" y="3"/>
                    <a:pt x="32" y="3"/>
                    <a:pt x="31" y="4"/>
                  </a:cubicBezTo>
                  <a:cubicBezTo>
                    <a:pt x="31" y="4"/>
                    <a:pt x="30" y="5"/>
                    <a:pt x="30" y="7"/>
                  </a:cubicBezTo>
                  <a:cubicBezTo>
                    <a:pt x="30" y="8"/>
                    <a:pt x="30" y="10"/>
                    <a:pt x="30" y="12"/>
                  </a:cubicBezTo>
                  <a:cubicBezTo>
                    <a:pt x="30" y="43"/>
                    <a:pt x="30" y="43"/>
                    <a:pt x="30" y="43"/>
                  </a:cubicBezTo>
                  <a:cubicBezTo>
                    <a:pt x="28" y="43"/>
                    <a:pt x="28" y="43"/>
                    <a:pt x="28" y="43"/>
                  </a:cubicBezTo>
                  <a:cubicBezTo>
                    <a:pt x="8" y="8"/>
                    <a:pt x="8" y="8"/>
                    <a:pt x="8" y="8"/>
                  </a:cubicBezTo>
                  <a:cubicBezTo>
                    <a:pt x="8" y="30"/>
                    <a:pt x="8" y="30"/>
                    <a:pt x="8" y="30"/>
                  </a:cubicBezTo>
                  <a:cubicBezTo>
                    <a:pt x="8" y="32"/>
                    <a:pt x="8" y="34"/>
                    <a:pt x="8" y="35"/>
                  </a:cubicBezTo>
                  <a:cubicBezTo>
                    <a:pt x="8" y="37"/>
                    <a:pt x="9" y="38"/>
                    <a:pt x="9" y="38"/>
                  </a:cubicBezTo>
                  <a:cubicBezTo>
                    <a:pt x="10" y="39"/>
                    <a:pt x="10" y="39"/>
                    <a:pt x="11" y="39"/>
                  </a:cubicBezTo>
                  <a:cubicBezTo>
                    <a:pt x="13" y="40"/>
                    <a:pt x="13" y="40"/>
                    <a:pt x="14" y="40"/>
                  </a:cubicBezTo>
                  <a:cubicBezTo>
                    <a:pt x="14" y="42"/>
                    <a:pt x="14" y="42"/>
                    <a:pt x="14" y="42"/>
                  </a:cubicBezTo>
                  <a:cubicBezTo>
                    <a:pt x="0" y="42"/>
                    <a:pt x="0" y="42"/>
                    <a:pt x="0" y="42"/>
                  </a:cubicBezTo>
                  <a:cubicBezTo>
                    <a:pt x="0" y="40"/>
                    <a:pt x="0" y="40"/>
                    <a:pt x="0" y="40"/>
                  </a:cubicBezTo>
                  <a:cubicBezTo>
                    <a:pt x="1" y="40"/>
                    <a:pt x="1" y="40"/>
                    <a:pt x="2" y="39"/>
                  </a:cubicBezTo>
                  <a:cubicBezTo>
                    <a:pt x="3" y="39"/>
                    <a:pt x="4" y="39"/>
                    <a:pt x="4" y="39"/>
                  </a:cubicBezTo>
                  <a:cubicBezTo>
                    <a:pt x="5" y="38"/>
                    <a:pt x="5" y="37"/>
                    <a:pt x="5" y="36"/>
                  </a:cubicBezTo>
                  <a:cubicBezTo>
                    <a:pt x="6" y="35"/>
                    <a:pt x="6" y="33"/>
                    <a:pt x="6" y="30"/>
                  </a:cubicBezTo>
                  <a:cubicBezTo>
                    <a:pt x="6" y="9"/>
                    <a:pt x="6" y="9"/>
                    <a:pt x="6" y="9"/>
                  </a:cubicBezTo>
                  <a:cubicBezTo>
                    <a:pt x="6" y="8"/>
                    <a:pt x="6" y="8"/>
                    <a:pt x="6" y="7"/>
                  </a:cubicBezTo>
                  <a:cubicBezTo>
                    <a:pt x="5" y="6"/>
                    <a:pt x="5" y="5"/>
                    <a:pt x="5" y="5"/>
                  </a:cubicBezTo>
                  <a:cubicBezTo>
                    <a:pt x="4" y="4"/>
                    <a:pt x="3" y="3"/>
                    <a:pt x="2" y="3"/>
                  </a:cubicBezTo>
                  <a:cubicBezTo>
                    <a:pt x="1" y="2"/>
                    <a:pt x="1" y="2"/>
                    <a:pt x="0" y="2"/>
                  </a:cubicBezTo>
                  <a:cubicBezTo>
                    <a:pt x="0" y="0"/>
                    <a:pt x="0" y="0"/>
                    <a:pt x="0" y="0"/>
                  </a:cubicBezTo>
                  <a:cubicBezTo>
                    <a:pt x="9" y="0"/>
                    <a:pt x="9" y="0"/>
                    <a:pt x="9" y="0"/>
                  </a:cubicBezTo>
                  <a:cubicBezTo>
                    <a:pt x="27" y="32"/>
                    <a:pt x="27" y="32"/>
                    <a:pt x="27" y="32"/>
                  </a:cubicBezTo>
                  <a:cubicBezTo>
                    <a:pt x="28" y="12"/>
                    <a:pt x="28" y="12"/>
                    <a:pt x="28" y="12"/>
                  </a:cubicBezTo>
                  <a:cubicBezTo>
                    <a:pt x="28" y="10"/>
                    <a:pt x="28" y="8"/>
                    <a:pt x="27" y="7"/>
                  </a:cubicBezTo>
                  <a:cubicBezTo>
                    <a:pt x="27" y="5"/>
                    <a:pt x="27" y="4"/>
                    <a:pt x="26" y="4"/>
                  </a:cubicBezTo>
                  <a:cubicBezTo>
                    <a:pt x="26" y="4"/>
                    <a:pt x="25" y="3"/>
                    <a:pt x="24" y="3"/>
                  </a:cubicBezTo>
                  <a:cubicBezTo>
                    <a:pt x="23" y="2"/>
                    <a:pt x="22" y="2"/>
                    <a:pt x="22" y="2"/>
                  </a:cubicBezTo>
                  <a:cubicBezTo>
                    <a:pt x="22" y="0"/>
                    <a:pt x="22" y="0"/>
                    <a:pt x="22" y="0"/>
                  </a:cubicBezTo>
                  <a:cubicBezTo>
                    <a:pt x="35" y="0"/>
                    <a:pt x="35" y="0"/>
                    <a:pt x="35" y="0"/>
                  </a:cubicBezTo>
                  <a:lnTo>
                    <a:pt x="3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39"/>
            <p:cNvSpPr/>
            <p:nvPr/>
          </p:nvSpPr>
          <p:spPr bwMode="auto">
            <a:xfrm>
              <a:off x="-7426325" y="3883025"/>
              <a:ext cx="66675" cy="161925"/>
            </a:xfrm>
            <a:custGeom>
              <a:avLst/>
              <a:gdLst>
                <a:gd name="T0" fmla="*/ 18 w 18"/>
                <a:gd name="T1" fmla="*/ 42 h 43"/>
                <a:gd name="T2" fmla="*/ 3 w 18"/>
                <a:gd name="T3" fmla="*/ 43 h 43"/>
                <a:gd name="T4" fmla="*/ 3 w 18"/>
                <a:gd name="T5" fmla="*/ 41 h 43"/>
                <a:gd name="T6" fmla="*/ 5 w 18"/>
                <a:gd name="T7" fmla="*/ 41 h 43"/>
                <a:gd name="T8" fmla="*/ 7 w 18"/>
                <a:gd name="T9" fmla="*/ 40 h 43"/>
                <a:gd name="T10" fmla="*/ 8 w 18"/>
                <a:gd name="T11" fmla="*/ 39 h 43"/>
                <a:gd name="T12" fmla="*/ 8 w 18"/>
                <a:gd name="T13" fmla="*/ 37 h 43"/>
                <a:gd name="T14" fmla="*/ 5 w 18"/>
                <a:gd name="T15" fmla="*/ 7 h 43"/>
                <a:gd name="T16" fmla="*/ 5 w 18"/>
                <a:gd name="T17" fmla="*/ 5 h 43"/>
                <a:gd name="T18" fmla="*/ 4 w 18"/>
                <a:gd name="T19" fmla="*/ 4 h 43"/>
                <a:gd name="T20" fmla="*/ 2 w 18"/>
                <a:gd name="T21" fmla="*/ 3 h 43"/>
                <a:gd name="T22" fmla="*/ 0 w 18"/>
                <a:gd name="T23" fmla="*/ 3 h 43"/>
                <a:gd name="T24" fmla="*/ 0 w 18"/>
                <a:gd name="T25" fmla="*/ 1 h 43"/>
                <a:gd name="T26" fmla="*/ 15 w 18"/>
                <a:gd name="T27" fmla="*/ 0 h 43"/>
                <a:gd name="T28" fmla="*/ 15 w 18"/>
                <a:gd name="T29" fmla="*/ 2 h 43"/>
                <a:gd name="T30" fmla="*/ 13 w 18"/>
                <a:gd name="T31" fmla="*/ 2 h 43"/>
                <a:gd name="T32" fmla="*/ 11 w 18"/>
                <a:gd name="T33" fmla="*/ 3 h 43"/>
                <a:gd name="T34" fmla="*/ 10 w 18"/>
                <a:gd name="T35" fmla="*/ 4 h 43"/>
                <a:gd name="T36" fmla="*/ 10 w 18"/>
                <a:gd name="T37" fmla="*/ 6 h 43"/>
                <a:gd name="T38" fmla="*/ 13 w 18"/>
                <a:gd name="T39" fmla="*/ 36 h 43"/>
                <a:gd name="T40" fmla="*/ 13 w 18"/>
                <a:gd name="T41" fmla="*/ 38 h 43"/>
                <a:gd name="T42" fmla="*/ 14 w 18"/>
                <a:gd name="T43" fmla="*/ 39 h 43"/>
                <a:gd name="T44" fmla="*/ 16 w 18"/>
                <a:gd name="T45" fmla="*/ 40 h 43"/>
                <a:gd name="T46" fmla="*/ 18 w 18"/>
                <a:gd name="T47" fmla="*/ 40 h 43"/>
                <a:gd name="T48" fmla="*/ 18 w 18"/>
                <a:gd name="T4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43">
                  <a:moveTo>
                    <a:pt x="18" y="42"/>
                  </a:moveTo>
                  <a:cubicBezTo>
                    <a:pt x="3" y="43"/>
                    <a:pt x="3" y="43"/>
                    <a:pt x="3" y="43"/>
                  </a:cubicBezTo>
                  <a:cubicBezTo>
                    <a:pt x="3" y="41"/>
                    <a:pt x="3" y="41"/>
                    <a:pt x="3" y="41"/>
                  </a:cubicBezTo>
                  <a:cubicBezTo>
                    <a:pt x="4" y="41"/>
                    <a:pt x="4" y="41"/>
                    <a:pt x="5" y="41"/>
                  </a:cubicBezTo>
                  <a:cubicBezTo>
                    <a:pt x="6" y="40"/>
                    <a:pt x="6" y="40"/>
                    <a:pt x="7" y="40"/>
                  </a:cubicBezTo>
                  <a:cubicBezTo>
                    <a:pt x="7" y="40"/>
                    <a:pt x="7" y="39"/>
                    <a:pt x="8" y="39"/>
                  </a:cubicBezTo>
                  <a:cubicBezTo>
                    <a:pt x="8" y="39"/>
                    <a:pt x="8" y="38"/>
                    <a:pt x="8" y="37"/>
                  </a:cubicBezTo>
                  <a:cubicBezTo>
                    <a:pt x="5" y="7"/>
                    <a:pt x="5" y="7"/>
                    <a:pt x="5" y="7"/>
                  </a:cubicBezTo>
                  <a:cubicBezTo>
                    <a:pt x="5" y="6"/>
                    <a:pt x="5" y="5"/>
                    <a:pt x="5" y="5"/>
                  </a:cubicBezTo>
                  <a:cubicBezTo>
                    <a:pt x="5" y="5"/>
                    <a:pt x="4" y="4"/>
                    <a:pt x="4" y="4"/>
                  </a:cubicBezTo>
                  <a:cubicBezTo>
                    <a:pt x="3" y="4"/>
                    <a:pt x="3" y="4"/>
                    <a:pt x="2" y="3"/>
                  </a:cubicBezTo>
                  <a:cubicBezTo>
                    <a:pt x="1" y="3"/>
                    <a:pt x="1" y="3"/>
                    <a:pt x="0" y="3"/>
                  </a:cubicBezTo>
                  <a:cubicBezTo>
                    <a:pt x="0" y="1"/>
                    <a:pt x="0" y="1"/>
                    <a:pt x="0" y="1"/>
                  </a:cubicBezTo>
                  <a:cubicBezTo>
                    <a:pt x="15" y="0"/>
                    <a:pt x="15" y="0"/>
                    <a:pt x="15" y="0"/>
                  </a:cubicBezTo>
                  <a:cubicBezTo>
                    <a:pt x="15" y="2"/>
                    <a:pt x="15" y="2"/>
                    <a:pt x="15" y="2"/>
                  </a:cubicBezTo>
                  <a:cubicBezTo>
                    <a:pt x="14" y="2"/>
                    <a:pt x="14" y="2"/>
                    <a:pt x="13" y="2"/>
                  </a:cubicBezTo>
                  <a:cubicBezTo>
                    <a:pt x="13" y="2"/>
                    <a:pt x="12" y="3"/>
                    <a:pt x="11" y="3"/>
                  </a:cubicBezTo>
                  <a:cubicBezTo>
                    <a:pt x="11" y="3"/>
                    <a:pt x="11" y="4"/>
                    <a:pt x="10" y="4"/>
                  </a:cubicBezTo>
                  <a:cubicBezTo>
                    <a:pt x="10" y="5"/>
                    <a:pt x="10" y="5"/>
                    <a:pt x="10" y="6"/>
                  </a:cubicBezTo>
                  <a:cubicBezTo>
                    <a:pt x="13" y="36"/>
                    <a:pt x="13" y="36"/>
                    <a:pt x="13" y="36"/>
                  </a:cubicBezTo>
                  <a:cubicBezTo>
                    <a:pt x="13" y="37"/>
                    <a:pt x="13" y="38"/>
                    <a:pt x="13" y="38"/>
                  </a:cubicBezTo>
                  <a:cubicBezTo>
                    <a:pt x="13" y="39"/>
                    <a:pt x="14" y="39"/>
                    <a:pt x="14" y="39"/>
                  </a:cubicBezTo>
                  <a:cubicBezTo>
                    <a:pt x="15" y="39"/>
                    <a:pt x="15" y="39"/>
                    <a:pt x="16" y="40"/>
                  </a:cubicBezTo>
                  <a:cubicBezTo>
                    <a:pt x="17" y="40"/>
                    <a:pt x="17" y="40"/>
                    <a:pt x="18" y="40"/>
                  </a:cubicBezTo>
                  <a:lnTo>
                    <a:pt x="18"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40"/>
            <p:cNvSpPr/>
            <p:nvPr/>
          </p:nvSpPr>
          <p:spPr bwMode="auto">
            <a:xfrm>
              <a:off x="-7340600" y="3836988"/>
              <a:ext cx="120650" cy="177800"/>
            </a:xfrm>
            <a:custGeom>
              <a:avLst/>
              <a:gdLst>
                <a:gd name="T0" fmla="*/ 32 w 32"/>
                <a:gd name="T1" fmla="*/ 2 h 47"/>
                <a:gd name="T2" fmla="*/ 31 w 32"/>
                <a:gd name="T3" fmla="*/ 3 h 47"/>
                <a:gd name="T4" fmla="*/ 30 w 32"/>
                <a:gd name="T5" fmla="*/ 4 h 47"/>
                <a:gd name="T6" fmla="*/ 29 w 32"/>
                <a:gd name="T7" fmla="*/ 6 h 47"/>
                <a:gd name="T8" fmla="*/ 29 w 32"/>
                <a:gd name="T9" fmla="*/ 9 h 47"/>
                <a:gd name="T10" fmla="*/ 29 w 32"/>
                <a:gd name="T11" fmla="*/ 24 h 47"/>
                <a:gd name="T12" fmla="*/ 30 w 32"/>
                <a:gd name="T13" fmla="*/ 46 h 47"/>
                <a:gd name="T14" fmla="*/ 28 w 32"/>
                <a:gd name="T15" fmla="*/ 47 h 47"/>
                <a:gd name="T16" fmla="*/ 15 w 32"/>
                <a:gd name="T17" fmla="*/ 27 h 47"/>
                <a:gd name="T18" fmla="*/ 6 w 32"/>
                <a:gd name="T19" fmla="*/ 15 h 47"/>
                <a:gd name="T20" fmla="*/ 5 w 32"/>
                <a:gd name="T21" fmla="*/ 14 h 47"/>
                <a:gd name="T22" fmla="*/ 4 w 32"/>
                <a:gd name="T23" fmla="*/ 13 h 47"/>
                <a:gd name="T24" fmla="*/ 2 w 32"/>
                <a:gd name="T25" fmla="*/ 13 h 47"/>
                <a:gd name="T26" fmla="*/ 1 w 32"/>
                <a:gd name="T27" fmla="*/ 13 h 47"/>
                <a:gd name="T28" fmla="*/ 0 w 32"/>
                <a:gd name="T29" fmla="*/ 11 h 47"/>
                <a:gd name="T30" fmla="*/ 13 w 32"/>
                <a:gd name="T31" fmla="*/ 7 h 47"/>
                <a:gd name="T32" fmla="*/ 14 w 32"/>
                <a:gd name="T33" fmla="*/ 9 h 47"/>
                <a:gd name="T34" fmla="*/ 11 w 32"/>
                <a:gd name="T35" fmla="*/ 10 h 47"/>
                <a:gd name="T36" fmla="*/ 10 w 32"/>
                <a:gd name="T37" fmla="*/ 11 h 47"/>
                <a:gd name="T38" fmla="*/ 10 w 32"/>
                <a:gd name="T39" fmla="*/ 12 h 47"/>
                <a:gd name="T40" fmla="*/ 11 w 32"/>
                <a:gd name="T41" fmla="*/ 13 h 47"/>
                <a:gd name="T42" fmla="*/ 16 w 32"/>
                <a:gd name="T43" fmla="*/ 21 h 47"/>
                <a:gd name="T44" fmla="*/ 27 w 32"/>
                <a:gd name="T45" fmla="*/ 37 h 47"/>
                <a:gd name="T46" fmla="*/ 27 w 32"/>
                <a:gd name="T47" fmla="*/ 23 h 47"/>
                <a:gd name="T48" fmla="*/ 27 w 32"/>
                <a:gd name="T49" fmla="*/ 13 h 47"/>
                <a:gd name="T50" fmla="*/ 27 w 32"/>
                <a:gd name="T51" fmla="*/ 9 h 47"/>
                <a:gd name="T52" fmla="*/ 26 w 32"/>
                <a:gd name="T53" fmla="*/ 7 h 47"/>
                <a:gd name="T54" fmla="*/ 25 w 32"/>
                <a:gd name="T55" fmla="*/ 6 h 47"/>
                <a:gd name="T56" fmla="*/ 24 w 32"/>
                <a:gd name="T57" fmla="*/ 6 h 47"/>
                <a:gd name="T58" fmla="*/ 22 w 32"/>
                <a:gd name="T59" fmla="*/ 6 h 47"/>
                <a:gd name="T60" fmla="*/ 21 w 32"/>
                <a:gd name="T61" fmla="*/ 6 h 47"/>
                <a:gd name="T62" fmla="*/ 20 w 32"/>
                <a:gd name="T63" fmla="*/ 4 h 47"/>
                <a:gd name="T64" fmla="*/ 32 w 32"/>
                <a:gd name="T65" fmla="*/ 0 h 47"/>
                <a:gd name="T66" fmla="*/ 32 w 32"/>
                <a:gd name="T6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 h="47">
                  <a:moveTo>
                    <a:pt x="32" y="2"/>
                  </a:moveTo>
                  <a:cubicBezTo>
                    <a:pt x="32" y="3"/>
                    <a:pt x="31" y="3"/>
                    <a:pt x="31" y="3"/>
                  </a:cubicBezTo>
                  <a:cubicBezTo>
                    <a:pt x="31" y="4"/>
                    <a:pt x="30" y="4"/>
                    <a:pt x="30" y="4"/>
                  </a:cubicBezTo>
                  <a:cubicBezTo>
                    <a:pt x="30" y="5"/>
                    <a:pt x="29" y="6"/>
                    <a:pt x="29" y="6"/>
                  </a:cubicBezTo>
                  <a:cubicBezTo>
                    <a:pt x="29" y="7"/>
                    <a:pt x="29" y="8"/>
                    <a:pt x="29" y="9"/>
                  </a:cubicBezTo>
                  <a:cubicBezTo>
                    <a:pt x="29" y="12"/>
                    <a:pt x="29" y="17"/>
                    <a:pt x="29" y="24"/>
                  </a:cubicBezTo>
                  <a:cubicBezTo>
                    <a:pt x="29" y="31"/>
                    <a:pt x="29" y="38"/>
                    <a:pt x="30" y="46"/>
                  </a:cubicBezTo>
                  <a:cubicBezTo>
                    <a:pt x="28" y="47"/>
                    <a:pt x="28" y="47"/>
                    <a:pt x="28" y="47"/>
                  </a:cubicBezTo>
                  <a:cubicBezTo>
                    <a:pt x="23" y="40"/>
                    <a:pt x="19" y="34"/>
                    <a:pt x="15" y="27"/>
                  </a:cubicBezTo>
                  <a:cubicBezTo>
                    <a:pt x="11" y="21"/>
                    <a:pt x="8" y="17"/>
                    <a:pt x="6" y="15"/>
                  </a:cubicBezTo>
                  <a:cubicBezTo>
                    <a:pt x="6" y="15"/>
                    <a:pt x="6" y="14"/>
                    <a:pt x="5" y="14"/>
                  </a:cubicBezTo>
                  <a:cubicBezTo>
                    <a:pt x="5" y="13"/>
                    <a:pt x="4" y="13"/>
                    <a:pt x="4" y="13"/>
                  </a:cubicBezTo>
                  <a:cubicBezTo>
                    <a:pt x="3" y="13"/>
                    <a:pt x="3" y="13"/>
                    <a:pt x="2" y="13"/>
                  </a:cubicBezTo>
                  <a:cubicBezTo>
                    <a:pt x="2" y="13"/>
                    <a:pt x="1" y="13"/>
                    <a:pt x="1" y="13"/>
                  </a:cubicBezTo>
                  <a:cubicBezTo>
                    <a:pt x="0" y="11"/>
                    <a:pt x="0" y="11"/>
                    <a:pt x="0" y="11"/>
                  </a:cubicBezTo>
                  <a:cubicBezTo>
                    <a:pt x="13" y="7"/>
                    <a:pt x="13" y="7"/>
                    <a:pt x="13" y="7"/>
                  </a:cubicBezTo>
                  <a:cubicBezTo>
                    <a:pt x="14" y="9"/>
                    <a:pt x="14" y="9"/>
                    <a:pt x="14" y="9"/>
                  </a:cubicBezTo>
                  <a:cubicBezTo>
                    <a:pt x="12" y="9"/>
                    <a:pt x="12" y="9"/>
                    <a:pt x="11" y="10"/>
                  </a:cubicBezTo>
                  <a:cubicBezTo>
                    <a:pt x="10" y="10"/>
                    <a:pt x="10" y="11"/>
                    <a:pt x="10" y="11"/>
                  </a:cubicBezTo>
                  <a:cubicBezTo>
                    <a:pt x="10" y="12"/>
                    <a:pt x="10" y="12"/>
                    <a:pt x="10" y="12"/>
                  </a:cubicBezTo>
                  <a:cubicBezTo>
                    <a:pt x="11" y="12"/>
                    <a:pt x="11" y="12"/>
                    <a:pt x="11" y="13"/>
                  </a:cubicBezTo>
                  <a:cubicBezTo>
                    <a:pt x="12" y="14"/>
                    <a:pt x="14" y="17"/>
                    <a:pt x="16" y="21"/>
                  </a:cubicBezTo>
                  <a:cubicBezTo>
                    <a:pt x="19" y="25"/>
                    <a:pt x="23" y="30"/>
                    <a:pt x="27" y="37"/>
                  </a:cubicBezTo>
                  <a:cubicBezTo>
                    <a:pt x="27" y="33"/>
                    <a:pt x="27" y="29"/>
                    <a:pt x="27" y="23"/>
                  </a:cubicBezTo>
                  <a:cubicBezTo>
                    <a:pt x="27" y="18"/>
                    <a:pt x="27" y="15"/>
                    <a:pt x="27" y="13"/>
                  </a:cubicBezTo>
                  <a:cubicBezTo>
                    <a:pt x="27" y="11"/>
                    <a:pt x="27" y="10"/>
                    <a:pt x="27" y="9"/>
                  </a:cubicBezTo>
                  <a:cubicBezTo>
                    <a:pt x="26" y="8"/>
                    <a:pt x="26" y="8"/>
                    <a:pt x="26" y="7"/>
                  </a:cubicBezTo>
                  <a:cubicBezTo>
                    <a:pt x="26" y="7"/>
                    <a:pt x="26" y="6"/>
                    <a:pt x="25" y="6"/>
                  </a:cubicBezTo>
                  <a:cubicBezTo>
                    <a:pt x="25" y="6"/>
                    <a:pt x="24" y="6"/>
                    <a:pt x="24" y="6"/>
                  </a:cubicBezTo>
                  <a:cubicBezTo>
                    <a:pt x="23" y="6"/>
                    <a:pt x="23" y="6"/>
                    <a:pt x="22" y="6"/>
                  </a:cubicBezTo>
                  <a:cubicBezTo>
                    <a:pt x="22" y="6"/>
                    <a:pt x="21" y="6"/>
                    <a:pt x="21" y="6"/>
                  </a:cubicBezTo>
                  <a:cubicBezTo>
                    <a:pt x="20" y="4"/>
                    <a:pt x="20" y="4"/>
                    <a:pt x="20" y="4"/>
                  </a:cubicBezTo>
                  <a:cubicBezTo>
                    <a:pt x="32" y="0"/>
                    <a:pt x="32" y="0"/>
                    <a:pt x="32" y="0"/>
                  </a:cubicBezTo>
                  <a:lnTo>
                    <a:pt x="3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41"/>
            <p:cNvSpPr/>
            <p:nvPr/>
          </p:nvSpPr>
          <p:spPr bwMode="auto">
            <a:xfrm>
              <a:off x="-7186613" y="3784600"/>
              <a:ext cx="161925" cy="184150"/>
            </a:xfrm>
            <a:custGeom>
              <a:avLst/>
              <a:gdLst>
                <a:gd name="T0" fmla="*/ 38 w 43"/>
                <a:gd name="T1" fmla="*/ 26 h 49"/>
                <a:gd name="T2" fmla="*/ 43 w 43"/>
                <a:gd name="T3" fmla="*/ 37 h 49"/>
                <a:gd name="T4" fmla="*/ 19 w 43"/>
                <a:gd name="T5" fmla="*/ 49 h 49"/>
                <a:gd name="T6" fmla="*/ 18 w 43"/>
                <a:gd name="T7" fmla="*/ 47 h 49"/>
                <a:gd name="T8" fmla="*/ 19 w 43"/>
                <a:gd name="T9" fmla="*/ 46 h 49"/>
                <a:gd name="T10" fmla="*/ 20 w 43"/>
                <a:gd name="T11" fmla="*/ 45 h 49"/>
                <a:gd name="T12" fmla="*/ 21 w 43"/>
                <a:gd name="T13" fmla="*/ 44 h 49"/>
                <a:gd name="T14" fmla="*/ 20 w 43"/>
                <a:gd name="T15" fmla="*/ 42 h 49"/>
                <a:gd name="T16" fmla="*/ 7 w 43"/>
                <a:gd name="T17" fmla="*/ 15 h 49"/>
                <a:gd name="T18" fmla="*/ 6 w 43"/>
                <a:gd name="T19" fmla="*/ 14 h 49"/>
                <a:gd name="T20" fmla="*/ 4 w 43"/>
                <a:gd name="T21" fmla="*/ 13 h 49"/>
                <a:gd name="T22" fmla="*/ 2 w 43"/>
                <a:gd name="T23" fmla="*/ 13 h 49"/>
                <a:gd name="T24" fmla="*/ 1 w 43"/>
                <a:gd name="T25" fmla="*/ 14 h 49"/>
                <a:gd name="T26" fmla="*/ 0 w 43"/>
                <a:gd name="T27" fmla="*/ 12 h 49"/>
                <a:gd name="T28" fmla="*/ 22 w 43"/>
                <a:gd name="T29" fmla="*/ 0 h 49"/>
                <a:gd name="T30" fmla="*/ 27 w 43"/>
                <a:gd name="T31" fmla="*/ 9 h 49"/>
                <a:gd name="T32" fmla="*/ 25 w 43"/>
                <a:gd name="T33" fmla="*/ 10 h 49"/>
                <a:gd name="T34" fmla="*/ 21 w 43"/>
                <a:gd name="T35" fmla="*/ 7 h 49"/>
                <a:gd name="T36" fmla="*/ 17 w 43"/>
                <a:gd name="T37" fmla="*/ 6 h 49"/>
                <a:gd name="T38" fmla="*/ 16 w 43"/>
                <a:gd name="T39" fmla="*/ 6 h 49"/>
                <a:gd name="T40" fmla="*/ 14 w 43"/>
                <a:gd name="T41" fmla="*/ 7 h 49"/>
                <a:gd name="T42" fmla="*/ 9 w 43"/>
                <a:gd name="T43" fmla="*/ 10 h 49"/>
                <a:gd name="T44" fmla="*/ 17 w 43"/>
                <a:gd name="T45" fmla="*/ 24 h 49"/>
                <a:gd name="T46" fmla="*/ 20 w 43"/>
                <a:gd name="T47" fmla="*/ 23 h 49"/>
                <a:gd name="T48" fmla="*/ 22 w 43"/>
                <a:gd name="T49" fmla="*/ 21 h 49"/>
                <a:gd name="T50" fmla="*/ 23 w 43"/>
                <a:gd name="T51" fmla="*/ 19 h 49"/>
                <a:gd name="T52" fmla="*/ 23 w 43"/>
                <a:gd name="T53" fmla="*/ 17 h 49"/>
                <a:gd name="T54" fmla="*/ 22 w 43"/>
                <a:gd name="T55" fmla="*/ 14 h 49"/>
                <a:gd name="T56" fmla="*/ 23 w 43"/>
                <a:gd name="T57" fmla="*/ 13 h 49"/>
                <a:gd name="T58" fmla="*/ 31 w 43"/>
                <a:gd name="T59" fmla="*/ 28 h 49"/>
                <a:gd name="T60" fmla="*/ 29 w 43"/>
                <a:gd name="T61" fmla="*/ 29 h 49"/>
                <a:gd name="T62" fmla="*/ 27 w 43"/>
                <a:gd name="T63" fmla="*/ 26 h 49"/>
                <a:gd name="T64" fmla="*/ 26 w 43"/>
                <a:gd name="T65" fmla="*/ 25 h 49"/>
                <a:gd name="T66" fmla="*/ 23 w 43"/>
                <a:gd name="T67" fmla="*/ 24 h 49"/>
                <a:gd name="T68" fmla="*/ 21 w 43"/>
                <a:gd name="T69" fmla="*/ 25 h 49"/>
                <a:gd name="T70" fmla="*/ 18 w 43"/>
                <a:gd name="T71" fmla="*/ 27 h 49"/>
                <a:gd name="T72" fmla="*/ 24 w 43"/>
                <a:gd name="T73" fmla="*/ 38 h 49"/>
                <a:gd name="T74" fmla="*/ 25 w 43"/>
                <a:gd name="T75" fmla="*/ 41 h 49"/>
                <a:gd name="T76" fmla="*/ 27 w 43"/>
                <a:gd name="T77" fmla="*/ 42 h 49"/>
                <a:gd name="T78" fmla="*/ 28 w 43"/>
                <a:gd name="T79" fmla="*/ 42 h 49"/>
                <a:gd name="T80" fmla="*/ 31 w 43"/>
                <a:gd name="T81" fmla="*/ 40 h 49"/>
                <a:gd name="T82" fmla="*/ 33 w 43"/>
                <a:gd name="T83" fmla="*/ 39 h 49"/>
                <a:gd name="T84" fmla="*/ 35 w 43"/>
                <a:gd name="T85" fmla="*/ 38 h 49"/>
                <a:gd name="T86" fmla="*/ 36 w 43"/>
                <a:gd name="T87" fmla="*/ 37 h 49"/>
                <a:gd name="T88" fmla="*/ 37 w 43"/>
                <a:gd name="T89" fmla="*/ 36 h 49"/>
                <a:gd name="T90" fmla="*/ 37 w 43"/>
                <a:gd name="T91" fmla="*/ 31 h 49"/>
                <a:gd name="T92" fmla="*/ 36 w 43"/>
                <a:gd name="T93" fmla="*/ 27 h 49"/>
                <a:gd name="T94" fmla="*/ 38 w 43"/>
                <a:gd name="T95"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49">
                  <a:moveTo>
                    <a:pt x="38" y="26"/>
                  </a:moveTo>
                  <a:cubicBezTo>
                    <a:pt x="43" y="37"/>
                    <a:pt x="43" y="37"/>
                    <a:pt x="43" y="37"/>
                  </a:cubicBezTo>
                  <a:cubicBezTo>
                    <a:pt x="19" y="49"/>
                    <a:pt x="19" y="49"/>
                    <a:pt x="19" y="49"/>
                  </a:cubicBezTo>
                  <a:cubicBezTo>
                    <a:pt x="18" y="47"/>
                    <a:pt x="18" y="47"/>
                    <a:pt x="18" y="47"/>
                  </a:cubicBezTo>
                  <a:cubicBezTo>
                    <a:pt x="18" y="47"/>
                    <a:pt x="19" y="47"/>
                    <a:pt x="19" y="46"/>
                  </a:cubicBezTo>
                  <a:cubicBezTo>
                    <a:pt x="20" y="46"/>
                    <a:pt x="20" y="46"/>
                    <a:pt x="20" y="45"/>
                  </a:cubicBezTo>
                  <a:cubicBezTo>
                    <a:pt x="21" y="45"/>
                    <a:pt x="21" y="44"/>
                    <a:pt x="21" y="44"/>
                  </a:cubicBezTo>
                  <a:cubicBezTo>
                    <a:pt x="21" y="43"/>
                    <a:pt x="21" y="43"/>
                    <a:pt x="20" y="42"/>
                  </a:cubicBezTo>
                  <a:cubicBezTo>
                    <a:pt x="7" y="15"/>
                    <a:pt x="7" y="15"/>
                    <a:pt x="7" y="15"/>
                  </a:cubicBezTo>
                  <a:cubicBezTo>
                    <a:pt x="6" y="14"/>
                    <a:pt x="6" y="14"/>
                    <a:pt x="6" y="14"/>
                  </a:cubicBezTo>
                  <a:cubicBezTo>
                    <a:pt x="5" y="13"/>
                    <a:pt x="5" y="13"/>
                    <a:pt x="4" y="13"/>
                  </a:cubicBezTo>
                  <a:cubicBezTo>
                    <a:pt x="4" y="13"/>
                    <a:pt x="3" y="13"/>
                    <a:pt x="2" y="13"/>
                  </a:cubicBezTo>
                  <a:cubicBezTo>
                    <a:pt x="2" y="13"/>
                    <a:pt x="1" y="13"/>
                    <a:pt x="1" y="14"/>
                  </a:cubicBezTo>
                  <a:cubicBezTo>
                    <a:pt x="0" y="12"/>
                    <a:pt x="0" y="12"/>
                    <a:pt x="0" y="12"/>
                  </a:cubicBezTo>
                  <a:cubicBezTo>
                    <a:pt x="22" y="0"/>
                    <a:pt x="22" y="0"/>
                    <a:pt x="22" y="0"/>
                  </a:cubicBezTo>
                  <a:cubicBezTo>
                    <a:pt x="27" y="9"/>
                    <a:pt x="27" y="9"/>
                    <a:pt x="27" y="9"/>
                  </a:cubicBezTo>
                  <a:cubicBezTo>
                    <a:pt x="25" y="10"/>
                    <a:pt x="25" y="10"/>
                    <a:pt x="25" y="10"/>
                  </a:cubicBezTo>
                  <a:cubicBezTo>
                    <a:pt x="24" y="9"/>
                    <a:pt x="23" y="8"/>
                    <a:pt x="21" y="7"/>
                  </a:cubicBezTo>
                  <a:cubicBezTo>
                    <a:pt x="20" y="6"/>
                    <a:pt x="18" y="5"/>
                    <a:pt x="17" y="6"/>
                  </a:cubicBezTo>
                  <a:cubicBezTo>
                    <a:pt x="17" y="6"/>
                    <a:pt x="16" y="6"/>
                    <a:pt x="16" y="6"/>
                  </a:cubicBezTo>
                  <a:cubicBezTo>
                    <a:pt x="15" y="7"/>
                    <a:pt x="15" y="7"/>
                    <a:pt x="14" y="7"/>
                  </a:cubicBezTo>
                  <a:cubicBezTo>
                    <a:pt x="9" y="10"/>
                    <a:pt x="9" y="10"/>
                    <a:pt x="9" y="10"/>
                  </a:cubicBezTo>
                  <a:cubicBezTo>
                    <a:pt x="17" y="24"/>
                    <a:pt x="17" y="24"/>
                    <a:pt x="17" y="24"/>
                  </a:cubicBezTo>
                  <a:cubicBezTo>
                    <a:pt x="20" y="23"/>
                    <a:pt x="20" y="23"/>
                    <a:pt x="20" y="23"/>
                  </a:cubicBezTo>
                  <a:cubicBezTo>
                    <a:pt x="21" y="22"/>
                    <a:pt x="22" y="22"/>
                    <a:pt x="22" y="21"/>
                  </a:cubicBezTo>
                  <a:cubicBezTo>
                    <a:pt x="22" y="21"/>
                    <a:pt x="23" y="20"/>
                    <a:pt x="23" y="19"/>
                  </a:cubicBezTo>
                  <a:cubicBezTo>
                    <a:pt x="23" y="19"/>
                    <a:pt x="23" y="18"/>
                    <a:pt x="23" y="17"/>
                  </a:cubicBezTo>
                  <a:cubicBezTo>
                    <a:pt x="22" y="16"/>
                    <a:pt x="22" y="15"/>
                    <a:pt x="22" y="14"/>
                  </a:cubicBezTo>
                  <a:cubicBezTo>
                    <a:pt x="23" y="13"/>
                    <a:pt x="23" y="13"/>
                    <a:pt x="23" y="13"/>
                  </a:cubicBezTo>
                  <a:cubicBezTo>
                    <a:pt x="31" y="28"/>
                    <a:pt x="31" y="28"/>
                    <a:pt x="31" y="28"/>
                  </a:cubicBezTo>
                  <a:cubicBezTo>
                    <a:pt x="29" y="29"/>
                    <a:pt x="29" y="29"/>
                    <a:pt x="29" y="29"/>
                  </a:cubicBezTo>
                  <a:cubicBezTo>
                    <a:pt x="29" y="28"/>
                    <a:pt x="28" y="27"/>
                    <a:pt x="27" y="26"/>
                  </a:cubicBezTo>
                  <a:cubicBezTo>
                    <a:pt x="27" y="26"/>
                    <a:pt x="26" y="25"/>
                    <a:pt x="26" y="25"/>
                  </a:cubicBezTo>
                  <a:cubicBezTo>
                    <a:pt x="25" y="24"/>
                    <a:pt x="24" y="24"/>
                    <a:pt x="23" y="24"/>
                  </a:cubicBezTo>
                  <a:cubicBezTo>
                    <a:pt x="23" y="24"/>
                    <a:pt x="22" y="25"/>
                    <a:pt x="21" y="25"/>
                  </a:cubicBezTo>
                  <a:cubicBezTo>
                    <a:pt x="18" y="27"/>
                    <a:pt x="18" y="27"/>
                    <a:pt x="18" y="27"/>
                  </a:cubicBezTo>
                  <a:cubicBezTo>
                    <a:pt x="24" y="38"/>
                    <a:pt x="24" y="38"/>
                    <a:pt x="24" y="38"/>
                  </a:cubicBezTo>
                  <a:cubicBezTo>
                    <a:pt x="24" y="39"/>
                    <a:pt x="25" y="40"/>
                    <a:pt x="25" y="41"/>
                  </a:cubicBezTo>
                  <a:cubicBezTo>
                    <a:pt x="26" y="41"/>
                    <a:pt x="26" y="41"/>
                    <a:pt x="27" y="42"/>
                  </a:cubicBezTo>
                  <a:cubicBezTo>
                    <a:pt x="27" y="42"/>
                    <a:pt x="28" y="42"/>
                    <a:pt x="28" y="42"/>
                  </a:cubicBezTo>
                  <a:cubicBezTo>
                    <a:pt x="29" y="41"/>
                    <a:pt x="30" y="41"/>
                    <a:pt x="31" y="40"/>
                  </a:cubicBezTo>
                  <a:cubicBezTo>
                    <a:pt x="31" y="40"/>
                    <a:pt x="32" y="40"/>
                    <a:pt x="33" y="39"/>
                  </a:cubicBezTo>
                  <a:cubicBezTo>
                    <a:pt x="34" y="39"/>
                    <a:pt x="34" y="39"/>
                    <a:pt x="35" y="38"/>
                  </a:cubicBezTo>
                  <a:cubicBezTo>
                    <a:pt x="35" y="38"/>
                    <a:pt x="36" y="38"/>
                    <a:pt x="36" y="37"/>
                  </a:cubicBezTo>
                  <a:cubicBezTo>
                    <a:pt x="36" y="37"/>
                    <a:pt x="37" y="36"/>
                    <a:pt x="37" y="36"/>
                  </a:cubicBezTo>
                  <a:cubicBezTo>
                    <a:pt x="37" y="35"/>
                    <a:pt x="37" y="33"/>
                    <a:pt x="37" y="31"/>
                  </a:cubicBezTo>
                  <a:cubicBezTo>
                    <a:pt x="37" y="29"/>
                    <a:pt x="36" y="27"/>
                    <a:pt x="36" y="27"/>
                  </a:cubicBezTo>
                  <a:lnTo>
                    <a:pt x="38"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42"/>
            <p:cNvSpPr>
              <a:spLocks noEditPoints="1"/>
            </p:cNvSpPr>
            <p:nvPr/>
          </p:nvSpPr>
          <p:spPr bwMode="auto">
            <a:xfrm>
              <a:off x="-7051675" y="3721100"/>
              <a:ext cx="192088" cy="168275"/>
            </a:xfrm>
            <a:custGeom>
              <a:avLst/>
              <a:gdLst>
                <a:gd name="T0" fmla="*/ 51 w 51"/>
                <a:gd name="T1" fmla="*/ 26 h 45"/>
                <a:gd name="T2" fmla="*/ 44 w 51"/>
                <a:gd name="T3" fmla="*/ 31 h 45"/>
                <a:gd name="T4" fmla="*/ 34 w 51"/>
                <a:gd name="T5" fmla="*/ 26 h 45"/>
                <a:gd name="T6" fmla="*/ 24 w 51"/>
                <a:gd name="T7" fmla="*/ 22 h 45"/>
                <a:gd name="T8" fmla="*/ 22 w 51"/>
                <a:gd name="T9" fmla="*/ 24 h 45"/>
                <a:gd name="T10" fmla="*/ 29 w 51"/>
                <a:gd name="T11" fmla="*/ 35 h 45"/>
                <a:gd name="T12" fmla="*/ 31 w 51"/>
                <a:gd name="T13" fmla="*/ 36 h 45"/>
                <a:gd name="T14" fmla="*/ 32 w 51"/>
                <a:gd name="T15" fmla="*/ 37 h 45"/>
                <a:gd name="T16" fmla="*/ 34 w 51"/>
                <a:gd name="T17" fmla="*/ 36 h 45"/>
                <a:gd name="T18" fmla="*/ 35 w 51"/>
                <a:gd name="T19" fmla="*/ 35 h 45"/>
                <a:gd name="T20" fmla="*/ 37 w 51"/>
                <a:gd name="T21" fmla="*/ 37 h 45"/>
                <a:gd name="T22" fmla="*/ 25 w 51"/>
                <a:gd name="T23" fmla="*/ 45 h 45"/>
                <a:gd name="T24" fmla="*/ 24 w 51"/>
                <a:gd name="T25" fmla="*/ 43 h 45"/>
                <a:gd name="T26" fmla="*/ 25 w 51"/>
                <a:gd name="T27" fmla="*/ 42 h 45"/>
                <a:gd name="T28" fmla="*/ 26 w 51"/>
                <a:gd name="T29" fmla="*/ 41 h 45"/>
                <a:gd name="T30" fmla="*/ 26 w 51"/>
                <a:gd name="T31" fmla="*/ 40 h 45"/>
                <a:gd name="T32" fmla="*/ 26 w 51"/>
                <a:gd name="T33" fmla="*/ 38 h 45"/>
                <a:gd name="T34" fmla="*/ 17 w 51"/>
                <a:gd name="T35" fmla="*/ 26 h 45"/>
                <a:gd name="T36" fmla="*/ 17 w 51"/>
                <a:gd name="T37" fmla="*/ 18 h 45"/>
                <a:gd name="T38" fmla="*/ 20 w 51"/>
                <a:gd name="T39" fmla="*/ 22 h 45"/>
                <a:gd name="T40" fmla="*/ 22 w 51"/>
                <a:gd name="T41" fmla="*/ 20 h 45"/>
                <a:gd name="T42" fmla="*/ 25 w 51"/>
                <a:gd name="T43" fmla="*/ 15 h 45"/>
                <a:gd name="T44" fmla="*/ 23 w 51"/>
                <a:gd name="T45" fmla="*/ 8 h 45"/>
                <a:gd name="T46" fmla="*/ 18 w 51"/>
                <a:gd name="T47" fmla="*/ 4 h 45"/>
                <a:gd name="T48" fmla="*/ 17 w 51"/>
                <a:gd name="T49" fmla="*/ 4 h 45"/>
                <a:gd name="T50" fmla="*/ 17 w 51"/>
                <a:gd name="T51" fmla="*/ 0 h 45"/>
                <a:gd name="T52" fmla="*/ 20 w 51"/>
                <a:gd name="T53" fmla="*/ 0 h 45"/>
                <a:gd name="T54" fmla="*/ 23 w 51"/>
                <a:gd name="T55" fmla="*/ 1 h 45"/>
                <a:gd name="T56" fmla="*/ 27 w 51"/>
                <a:gd name="T57" fmla="*/ 4 h 45"/>
                <a:gd name="T58" fmla="*/ 29 w 51"/>
                <a:gd name="T59" fmla="*/ 8 h 45"/>
                <a:gd name="T60" fmla="*/ 29 w 51"/>
                <a:gd name="T61" fmla="*/ 12 h 45"/>
                <a:gd name="T62" fmla="*/ 29 w 51"/>
                <a:gd name="T63" fmla="*/ 15 h 45"/>
                <a:gd name="T64" fmla="*/ 27 w 51"/>
                <a:gd name="T65" fmla="*/ 18 h 45"/>
                <a:gd name="T66" fmla="*/ 34 w 51"/>
                <a:gd name="T67" fmla="*/ 21 h 45"/>
                <a:gd name="T68" fmla="*/ 42 w 51"/>
                <a:gd name="T69" fmla="*/ 24 h 45"/>
                <a:gd name="T70" fmla="*/ 45 w 51"/>
                <a:gd name="T71" fmla="*/ 25 h 45"/>
                <a:gd name="T72" fmla="*/ 47 w 51"/>
                <a:gd name="T73" fmla="*/ 25 h 45"/>
                <a:gd name="T74" fmla="*/ 48 w 51"/>
                <a:gd name="T75" fmla="*/ 25 h 45"/>
                <a:gd name="T76" fmla="*/ 50 w 51"/>
                <a:gd name="T77" fmla="*/ 24 h 45"/>
                <a:gd name="T78" fmla="*/ 51 w 51"/>
                <a:gd name="T79" fmla="*/ 26 h 45"/>
                <a:gd name="T80" fmla="*/ 17 w 51"/>
                <a:gd name="T81" fmla="*/ 26 h 45"/>
                <a:gd name="T82" fmla="*/ 7 w 51"/>
                <a:gd name="T83" fmla="*/ 13 h 45"/>
                <a:gd name="T84" fmla="*/ 6 w 51"/>
                <a:gd name="T85" fmla="*/ 12 h 45"/>
                <a:gd name="T86" fmla="*/ 5 w 51"/>
                <a:gd name="T87" fmla="*/ 12 h 45"/>
                <a:gd name="T88" fmla="*/ 3 w 51"/>
                <a:gd name="T89" fmla="*/ 12 h 45"/>
                <a:gd name="T90" fmla="*/ 2 w 51"/>
                <a:gd name="T91" fmla="*/ 13 h 45"/>
                <a:gd name="T92" fmla="*/ 0 w 51"/>
                <a:gd name="T93" fmla="*/ 11 h 45"/>
                <a:gd name="T94" fmla="*/ 12 w 51"/>
                <a:gd name="T95" fmla="*/ 2 h 45"/>
                <a:gd name="T96" fmla="*/ 16 w 51"/>
                <a:gd name="T97" fmla="*/ 0 h 45"/>
                <a:gd name="T98" fmla="*/ 17 w 51"/>
                <a:gd name="T99" fmla="*/ 0 h 45"/>
                <a:gd name="T100" fmla="*/ 17 w 51"/>
                <a:gd name="T101" fmla="*/ 4 h 45"/>
                <a:gd name="T102" fmla="*/ 12 w 51"/>
                <a:gd name="T103" fmla="*/ 5 h 45"/>
                <a:gd name="T104" fmla="*/ 9 w 51"/>
                <a:gd name="T105" fmla="*/ 8 h 45"/>
                <a:gd name="T106" fmla="*/ 17 w 51"/>
                <a:gd name="T107" fmla="*/ 18 h 45"/>
                <a:gd name="T108" fmla="*/ 17 w 51"/>
                <a:gd name="T109" fmla="*/ 2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 h="45">
                  <a:moveTo>
                    <a:pt x="51" y="26"/>
                  </a:moveTo>
                  <a:cubicBezTo>
                    <a:pt x="44" y="31"/>
                    <a:pt x="44" y="31"/>
                    <a:pt x="44" y="31"/>
                  </a:cubicBezTo>
                  <a:cubicBezTo>
                    <a:pt x="40" y="29"/>
                    <a:pt x="37" y="28"/>
                    <a:pt x="34" y="26"/>
                  </a:cubicBezTo>
                  <a:cubicBezTo>
                    <a:pt x="31" y="25"/>
                    <a:pt x="28" y="24"/>
                    <a:pt x="24" y="22"/>
                  </a:cubicBezTo>
                  <a:cubicBezTo>
                    <a:pt x="22" y="24"/>
                    <a:pt x="22" y="24"/>
                    <a:pt x="22" y="24"/>
                  </a:cubicBezTo>
                  <a:cubicBezTo>
                    <a:pt x="29" y="35"/>
                    <a:pt x="29" y="35"/>
                    <a:pt x="29" y="35"/>
                  </a:cubicBezTo>
                  <a:cubicBezTo>
                    <a:pt x="30" y="35"/>
                    <a:pt x="30" y="36"/>
                    <a:pt x="31" y="36"/>
                  </a:cubicBezTo>
                  <a:cubicBezTo>
                    <a:pt x="31" y="37"/>
                    <a:pt x="32" y="37"/>
                    <a:pt x="32" y="37"/>
                  </a:cubicBezTo>
                  <a:cubicBezTo>
                    <a:pt x="33" y="36"/>
                    <a:pt x="33" y="36"/>
                    <a:pt x="34" y="36"/>
                  </a:cubicBezTo>
                  <a:cubicBezTo>
                    <a:pt x="34" y="36"/>
                    <a:pt x="35" y="35"/>
                    <a:pt x="35" y="35"/>
                  </a:cubicBezTo>
                  <a:cubicBezTo>
                    <a:pt x="37" y="37"/>
                    <a:pt x="37" y="37"/>
                    <a:pt x="37" y="37"/>
                  </a:cubicBezTo>
                  <a:cubicBezTo>
                    <a:pt x="25" y="45"/>
                    <a:pt x="25" y="45"/>
                    <a:pt x="25" y="45"/>
                  </a:cubicBezTo>
                  <a:cubicBezTo>
                    <a:pt x="24" y="43"/>
                    <a:pt x="24" y="43"/>
                    <a:pt x="24" y="43"/>
                  </a:cubicBezTo>
                  <a:cubicBezTo>
                    <a:pt x="24" y="43"/>
                    <a:pt x="25" y="43"/>
                    <a:pt x="25" y="42"/>
                  </a:cubicBezTo>
                  <a:cubicBezTo>
                    <a:pt x="26" y="42"/>
                    <a:pt x="26" y="41"/>
                    <a:pt x="26" y="41"/>
                  </a:cubicBezTo>
                  <a:cubicBezTo>
                    <a:pt x="27" y="41"/>
                    <a:pt x="27" y="40"/>
                    <a:pt x="26" y="40"/>
                  </a:cubicBezTo>
                  <a:cubicBezTo>
                    <a:pt x="26" y="39"/>
                    <a:pt x="26" y="38"/>
                    <a:pt x="26" y="38"/>
                  </a:cubicBezTo>
                  <a:cubicBezTo>
                    <a:pt x="17" y="26"/>
                    <a:pt x="17" y="26"/>
                    <a:pt x="17" y="26"/>
                  </a:cubicBezTo>
                  <a:cubicBezTo>
                    <a:pt x="17" y="18"/>
                    <a:pt x="17" y="18"/>
                    <a:pt x="17" y="18"/>
                  </a:cubicBezTo>
                  <a:cubicBezTo>
                    <a:pt x="20" y="22"/>
                    <a:pt x="20" y="22"/>
                    <a:pt x="20" y="22"/>
                  </a:cubicBezTo>
                  <a:cubicBezTo>
                    <a:pt x="22" y="20"/>
                    <a:pt x="22" y="20"/>
                    <a:pt x="22" y="20"/>
                  </a:cubicBezTo>
                  <a:cubicBezTo>
                    <a:pt x="24" y="19"/>
                    <a:pt x="25" y="17"/>
                    <a:pt x="25" y="15"/>
                  </a:cubicBezTo>
                  <a:cubicBezTo>
                    <a:pt x="25" y="13"/>
                    <a:pt x="24" y="10"/>
                    <a:pt x="23" y="8"/>
                  </a:cubicBezTo>
                  <a:cubicBezTo>
                    <a:pt x="21" y="6"/>
                    <a:pt x="19" y="5"/>
                    <a:pt x="18" y="4"/>
                  </a:cubicBezTo>
                  <a:cubicBezTo>
                    <a:pt x="17" y="4"/>
                    <a:pt x="17" y="4"/>
                    <a:pt x="17" y="4"/>
                  </a:cubicBezTo>
                  <a:cubicBezTo>
                    <a:pt x="17" y="0"/>
                    <a:pt x="17" y="0"/>
                    <a:pt x="17" y="0"/>
                  </a:cubicBezTo>
                  <a:cubicBezTo>
                    <a:pt x="18" y="0"/>
                    <a:pt x="19" y="0"/>
                    <a:pt x="20" y="0"/>
                  </a:cubicBezTo>
                  <a:cubicBezTo>
                    <a:pt x="21" y="0"/>
                    <a:pt x="22" y="0"/>
                    <a:pt x="23" y="1"/>
                  </a:cubicBezTo>
                  <a:cubicBezTo>
                    <a:pt x="24" y="2"/>
                    <a:pt x="26" y="3"/>
                    <a:pt x="27" y="4"/>
                  </a:cubicBezTo>
                  <a:cubicBezTo>
                    <a:pt x="28" y="5"/>
                    <a:pt x="28" y="7"/>
                    <a:pt x="29" y="8"/>
                  </a:cubicBezTo>
                  <a:cubicBezTo>
                    <a:pt x="29" y="9"/>
                    <a:pt x="29" y="10"/>
                    <a:pt x="29" y="12"/>
                  </a:cubicBezTo>
                  <a:cubicBezTo>
                    <a:pt x="29" y="13"/>
                    <a:pt x="29" y="14"/>
                    <a:pt x="29" y="15"/>
                  </a:cubicBezTo>
                  <a:cubicBezTo>
                    <a:pt x="28" y="16"/>
                    <a:pt x="28" y="17"/>
                    <a:pt x="27" y="18"/>
                  </a:cubicBezTo>
                  <a:cubicBezTo>
                    <a:pt x="30" y="19"/>
                    <a:pt x="32" y="20"/>
                    <a:pt x="34" y="21"/>
                  </a:cubicBezTo>
                  <a:cubicBezTo>
                    <a:pt x="36" y="22"/>
                    <a:pt x="39" y="23"/>
                    <a:pt x="42" y="24"/>
                  </a:cubicBezTo>
                  <a:cubicBezTo>
                    <a:pt x="43" y="25"/>
                    <a:pt x="44" y="25"/>
                    <a:pt x="45" y="25"/>
                  </a:cubicBezTo>
                  <a:cubicBezTo>
                    <a:pt x="45" y="25"/>
                    <a:pt x="46" y="26"/>
                    <a:pt x="47" y="25"/>
                  </a:cubicBezTo>
                  <a:cubicBezTo>
                    <a:pt x="47" y="25"/>
                    <a:pt x="48" y="25"/>
                    <a:pt x="48" y="25"/>
                  </a:cubicBezTo>
                  <a:cubicBezTo>
                    <a:pt x="49" y="25"/>
                    <a:pt x="49" y="25"/>
                    <a:pt x="50" y="24"/>
                  </a:cubicBezTo>
                  <a:lnTo>
                    <a:pt x="51" y="26"/>
                  </a:lnTo>
                  <a:close/>
                  <a:moveTo>
                    <a:pt x="17" y="26"/>
                  </a:moveTo>
                  <a:cubicBezTo>
                    <a:pt x="7" y="13"/>
                    <a:pt x="7" y="13"/>
                    <a:pt x="7" y="13"/>
                  </a:cubicBezTo>
                  <a:cubicBezTo>
                    <a:pt x="7" y="13"/>
                    <a:pt x="7" y="12"/>
                    <a:pt x="6" y="12"/>
                  </a:cubicBezTo>
                  <a:cubicBezTo>
                    <a:pt x="6" y="12"/>
                    <a:pt x="5" y="12"/>
                    <a:pt x="5" y="12"/>
                  </a:cubicBezTo>
                  <a:cubicBezTo>
                    <a:pt x="4" y="12"/>
                    <a:pt x="4" y="12"/>
                    <a:pt x="3" y="12"/>
                  </a:cubicBezTo>
                  <a:cubicBezTo>
                    <a:pt x="2" y="12"/>
                    <a:pt x="2" y="13"/>
                    <a:pt x="2" y="13"/>
                  </a:cubicBezTo>
                  <a:cubicBezTo>
                    <a:pt x="0" y="11"/>
                    <a:pt x="0" y="11"/>
                    <a:pt x="0" y="11"/>
                  </a:cubicBezTo>
                  <a:cubicBezTo>
                    <a:pt x="12" y="2"/>
                    <a:pt x="12" y="2"/>
                    <a:pt x="12" y="2"/>
                  </a:cubicBezTo>
                  <a:cubicBezTo>
                    <a:pt x="14" y="1"/>
                    <a:pt x="15" y="1"/>
                    <a:pt x="16" y="0"/>
                  </a:cubicBezTo>
                  <a:cubicBezTo>
                    <a:pt x="16" y="0"/>
                    <a:pt x="17" y="0"/>
                    <a:pt x="17" y="0"/>
                  </a:cubicBezTo>
                  <a:cubicBezTo>
                    <a:pt x="17" y="4"/>
                    <a:pt x="17" y="4"/>
                    <a:pt x="17" y="4"/>
                  </a:cubicBezTo>
                  <a:cubicBezTo>
                    <a:pt x="16" y="4"/>
                    <a:pt x="14" y="4"/>
                    <a:pt x="12" y="5"/>
                  </a:cubicBezTo>
                  <a:cubicBezTo>
                    <a:pt x="9" y="8"/>
                    <a:pt x="9" y="8"/>
                    <a:pt x="9" y="8"/>
                  </a:cubicBezTo>
                  <a:cubicBezTo>
                    <a:pt x="17" y="18"/>
                    <a:pt x="17" y="18"/>
                    <a:pt x="17" y="18"/>
                  </a:cubicBezTo>
                  <a:lnTo>
                    <a:pt x="17"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43"/>
            <p:cNvSpPr/>
            <p:nvPr/>
          </p:nvSpPr>
          <p:spPr bwMode="auto">
            <a:xfrm>
              <a:off x="-6905625" y="3619500"/>
              <a:ext cx="136525" cy="168275"/>
            </a:xfrm>
            <a:custGeom>
              <a:avLst/>
              <a:gdLst>
                <a:gd name="T0" fmla="*/ 26 w 36"/>
                <a:gd name="T1" fmla="*/ 17 h 45"/>
                <a:gd name="T2" fmla="*/ 29 w 36"/>
                <a:gd name="T3" fmla="*/ 18 h 45"/>
                <a:gd name="T4" fmla="*/ 32 w 36"/>
                <a:gd name="T5" fmla="*/ 21 h 45"/>
                <a:gd name="T6" fmla="*/ 36 w 36"/>
                <a:gd name="T7" fmla="*/ 30 h 45"/>
                <a:gd name="T8" fmla="*/ 33 w 36"/>
                <a:gd name="T9" fmla="*/ 38 h 45"/>
                <a:gd name="T10" fmla="*/ 29 w 36"/>
                <a:gd name="T11" fmla="*/ 40 h 45"/>
                <a:gd name="T12" fmla="*/ 25 w 36"/>
                <a:gd name="T13" fmla="*/ 41 h 45"/>
                <a:gd name="T14" fmla="*/ 25 w 36"/>
                <a:gd name="T15" fmla="*/ 44 h 45"/>
                <a:gd name="T16" fmla="*/ 24 w 36"/>
                <a:gd name="T17" fmla="*/ 45 h 45"/>
                <a:gd name="T18" fmla="*/ 14 w 36"/>
                <a:gd name="T19" fmla="*/ 34 h 45"/>
                <a:gd name="T20" fmla="*/ 15 w 36"/>
                <a:gd name="T21" fmla="*/ 33 h 45"/>
                <a:gd name="T22" fmla="*/ 20 w 36"/>
                <a:gd name="T23" fmla="*/ 36 h 45"/>
                <a:gd name="T24" fmla="*/ 24 w 36"/>
                <a:gd name="T25" fmla="*/ 37 h 45"/>
                <a:gd name="T26" fmla="*/ 28 w 36"/>
                <a:gd name="T27" fmla="*/ 38 h 45"/>
                <a:gd name="T28" fmla="*/ 31 w 36"/>
                <a:gd name="T29" fmla="*/ 36 h 45"/>
                <a:gd name="T30" fmla="*/ 33 w 36"/>
                <a:gd name="T31" fmla="*/ 34 h 45"/>
                <a:gd name="T32" fmla="*/ 33 w 36"/>
                <a:gd name="T33" fmla="*/ 31 h 45"/>
                <a:gd name="T34" fmla="*/ 33 w 36"/>
                <a:gd name="T35" fmla="*/ 29 h 45"/>
                <a:gd name="T36" fmla="*/ 31 w 36"/>
                <a:gd name="T37" fmla="*/ 26 h 45"/>
                <a:gd name="T38" fmla="*/ 27 w 36"/>
                <a:gd name="T39" fmla="*/ 24 h 45"/>
                <a:gd name="T40" fmla="*/ 22 w 36"/>
                <a:gd name="T41" fmla="*/ 23 h 45"/>
                <a:gd name="T42" fmla="*/ 18 w 36"/>
                <a:gd name="T43" fmla="*/ 24 h 45"/>
                <a:gd name="T44" fmla="*/ 15 w 36"/>
                <a:gd name="T45" fmla="*/ 25 h 45"/>
                <a:gd name="T46" fmla="*/ 9 w 36"/>
                <a:gd name="T47" fmla="*/ 25 h 45"/>
                <a:gd name="T48" fmla="*/ 3 w 36"/>
                <a:gd name="T49" fmla="*/ 21 h 45"/>
                <a:gd name="T50" fmla="*/ 1 w 36"/>
                <a:gd name="T51" fmla="*/ 17 h 45"/>
                <a:gd name="T52" fmla="*/ 0 w 36"/>
                <a:gd name="T53" fmla="*/ 13 h 45"/>
                <a:gd name="T54" fmla="*/ 0 w 36"/>
                <a:gd name="T55" fmla="*/ 9 h 45"/>
                <a:gd name="T56" fmla="*/ 3 w 36"/>
                <a:gd name="T57" fmla="*/ 6 h 45"/>
                <a:gd name="T58" fmla="*/ 6 w 36"/>
                <a:gd name="T59" fmla="*/ 4 h 45"/>
                <a:gd name="T60" fmla="*/ 10 w 36"/>
                <a:gd name="T61" fmla="*/ 3 h 45"/>
                <a:gd name="T62" fmla="*/ 9 w 36"/>
                <a:gd name="T63" fmla="*/ 1 h 45"/>
                <a:gd name="T64" fmla="*/ 11 w 36"/>
                <a:gd name="T65" fmla="*/ 0 h 45"/>
                <a:gd name="T66" fmla="*/ 20 w 36"/>
                <a:gd name="T67" fmla="*/ 10 h 45"/>
                <a:gd name="T68" fmla="*/ 19 w 36"/>
                <a:gd name="T69" fmla="*/ 11 h 45"/>
                <a:gd name="T70" fmla="*/ 15 w 36"/>
                <a:gd name="T71" fmla="*/ 9 h 45"/>
                <a:gd name="T72" fmla="*/ 11 w 36"/>
                <a:gd name="T73" fmla="*/ 7 h 45"/>
                <a:gd name="T74" fmla="*/ 7 w 36"/>
                <a:gd name="T75" fmla="*/ 7 h 45"/>
                <a:gd name="T76" fmla="*/ 4 w 36"/>
                <a:gd name="T77" fmla="*/ 8 h 45"/>
                <a:gd name="T78" fmla="*/ 3 w 36"/>
                <a:gd name="T79" fmla="*/ 12 h 45"/>
                <a:gd name="T80" fmla="*/ 4 w 36"/>
                <a:gd name="T81" fmla="*/ 16 h 45"/>
                <a:gd name="T82" fmla="*/ 8 w 36"/>
                <a:gd name="T83" fmla="*/ 19 h 45"/>
                <a:gd name="T84" fmla="*/ 12 w 36"/>
                <a:gd name="T85" fmla="*/ 19 h 45"/>
                <a:gd name="T86" fmla="*/ 16 w 36"/>
                <a:gd name="T87" fmla="*/ 18 h 45"/>
                <a:gd name="T88" fmla="*/ 19 w 36"/>
                <a:gd name="T89" fmla="*/ 17 h 45"/>
                <a:gd name="T90" fmla="*/ 23 w 36"/>
                <a:gd name="T91" fmla="*/ 17 h 45"/>
                <a:gd name="T92" fmla="*/ 26 w 36"/>
                <a:gd name="T93" fmla="*/ 1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6" h="45">
                  <a:moveTo>
                    <a:pt x="26" y="17"/>
                  </a:moveTo>
                  <a:cubicBezTo>
                    <a:pt x="27" y="17"/>
                    <a:pt x="28" y="18"/>
                    <a:pt x="29" y="18"/>
                  </a:cubicBezTo>
                  <a:cubicBezTo>
                    <a:pt x="30" y="19"/>
                    <a:pt x="31" y="20"/>
                    <a:pt x="32" y="21"/>
                  </a:cubicBezTo>
                  <a:cubicBezTo>
                    <a:pt x="35" y="24"/>
                    <a:pt x="36" y="27"/>
                    <a:pt x="36" y="30"/>
                  </a:cubicBezTo>
                  <a:cubicBezTo>
                    <a:pt x="36" y="33"/>
                    <a:pt x="35" y="36"/>
                    <a:pt x="33" y="38"/>
                  </a:cubicBezTo>
                  <a:cubicBezTo>
                    <a:pt x="32" y="39"/>
                    <a:pt x="30" y="40"/>
                    <a:pt x="29" y="40"/>
                  </a:cubicBezTo>
                  <a:cubicBezTo>
                    <a:pt x="27" y="41"/>
                    <a:pt x="26" y="41"/>
                    <a:pt x="25" y="41"/>
                  </a:cubicBezTo>
                  <a:cubicBezTo>
                    <a:pt x="25" y="44"/>
                    <a:pt x="25" y="44"/>
                    <a:pt x="25" y="44"/>
                  </a:cubicBezTo>
                  <a:cubicBezTo>
                    <a:pt x="24" y="45"/>
                    <a:pt x="24" y="45"/>
                    <a:pt x="24" y="45"/>
                  </a:cubicBezTo>
                  <a:cubicBezTo>
                    <a:pt x="14" y="34"/>
                    <a:pt x="14" y="34"/>
                    <a:pt x="14" y="34"/>
                  </a:cubicBezTo>
                  <a:cubicBezTo>
                    <a:pt x="15" y="33"/>
                    <a:pt x="15" y="33"/>
                    <a:pt x="15" y="33"/>
                  </a:cubicBezTo>
                  <a:cubicBezTo>
                    <a:pt x="17" y="34"/>
                    <a:pt x="18" y="35"/>
                    <a:pt x="20" y="36"/>
                  </a:cubicBezTo>
                  <a:cubicBezTo>
                    <a:pt x="21" y="37"/>
                    <a:pt x="22" y="37"/>
                    <a:pt x="24" y="37"/>
                  </a:cubicBezTo>
                  <a:cubicBezTo>
                    <a:pt x="25" y="38"/>
                    <a:pt x="26" y="38"/>
                    <a:pt x="28" y="38"/>
                  </a:cubicBezTo>
                  <a:cubicBezTo>
                    <a:pt x="29" y="37"/>
                    <a:pt x="30" y="37"/>
                    <a:pt x="31" y="36"/>
                  </a:cubicBezTo>
                  <a:cubicBezTo>
                    <a:pt x="32" y="35"/>
                    <a:pt x="33" y="34"/>
                    <a:pt x="33" y="34"/>
                  </a:cubicBezTo>
                  <a:cubicBezTo>
                    <a:pt x="33" y="33"/>
                    <a:pt x="33" y="32"/>
                    <a:pt x="33" y="31"/>
                  </a:cubicBezTo>
                  <a:cubicBezTo>
                    <a:pt x="33" y="30"/>
                    <a:pt x="33" y="30"/>
                    <a:pt x="33" y="29"/>
                  </a:cubicBezTo>
                  <a:cubicBezTo>
                    <a:pt x="32" y="28"/>
                    <a:pt x="32" y="27"/>
                    <a:pt x="31" y="26"/>
                  </a:cubicBezTo>
                  <a:cubicBezTo>
                    <a:pt x="30" y="25"/>
                    <a:pt x="28" y="24"/>
                    <a:pt x="27" y="24"/>
                  </a:cubicBezTo>
                  <a:cubicBezTo>
                    <a:pt x="25" y="23"/>
                    <a:pt x="24" y="23"/>
                    <a:pt x="22" y="23"/>
                  </a:cubicBezTo>
                  <a:cubicBezTo>
                    <a:pt x="21" y="24"/>
                    <a:pt x="20" y="24"/>
                    <a:pt x="18" y="24"/>
                  </a:cubicBezTo>
                  <a:cubicBezTo>
                    <a:pt x="17" y="25"/>
                    <a:pt x="16" y="25"/>
                    <a:pt x="15" y="25"/>
                  </a:cubicBezTo>
                  <a:cubicBezTo>
                    <a:pt x="13" y="26"/>
                    <a:pt x="11" y="26"/>
                    <a:pt x="9" y="25"/>
                  </a:cubicBezTo>
                  <a:cubicBezTo>
                    <a:pt x="7" y="25"/>
                    <a:pt x="5" y="23"/>
                    <a:pt x="3" y="21"/>
                  </a:cubicBezTo>
                  <a:cubicBezTo>
                    <a:pt x="2" y="20"/>
                    <a:pt x="1" y="19"/>
                    <a:pt x="1" y="17"/>
                  </a:cubicBezTo>
                  <a:cubicBezTo>
                    <a:pt x="0" y="16"/>
                    <a:pt x="0" y="15"/>
                    <a:pt x="0" y="13"/>
                  </a:cubicBezTo>
                  <a:cubicBezTo>
                    <a:pt x="0" y="12"/>
                    <a:pt x="0" y="10"/>
                    <a:pt x="0" y="9"/>
                  </a:cubicBezTo>
                  <a:cubicBezTo>
                    <a:pt x="1" y="8"/>
                    <a:pt x="2" y="7"/>
                    <a:pt x="3" y="6"/>
                  </a:cubicBezTo>
                  <a:cubicBezTo>
                    <a:pt x="4" y="5"/>
                    <a:pt x="5" y="4"/>
                    <a:pt x="6" y="4"/>
                  </a:cubicBezTo>
                  <a:cubicBezTo>
                    <a:pt x="7" y="4"/>
                    <a:pt x="9" y="3"/>
                    <a:pt x="10" y="3"/>
                  </a:cubicBezTo>
                  <a:cubicBezTo>
                    <a:pt x="9" y="1"/>
                    <a:pt x="9" y="1"/>
                    <a:pt x="9" y="1"/>
                  </a:cubicBezTo>
                  <a:cubicBezTo>
                    <a:pt x="11" y="0"/>
                    <a:pt x="11" y="0"/>
                    <a:pt x="11" y="0"/>
                  </a:cubicBezTo>
                  <a:cubicBezTo>
                    <a:pt x="20" y="10"/>
                    <a:pt x="20" y="10"/>
                    <a:pt x="20" y="10"/>
                  </a:cubicBezTo>
                  <a:cubicBezTo>
                    <a:pt x="19" y="11"/>
                    <a:pt x="19" y="11"/>
                    <a:pt x="19" y="11"/>
                  </a:cubicBezTo>
                  <a:cubicBezTo>
                    <a:pt x="18" y="10"/>
                    <a:pt x="16" y="10"/>
                    <a:pt x="15" y="9"/>
                  </a:cubicBezTo>
                  <a:cubicBezTo>
                    <a:pt x="14" y="8"/>
                    <a:pt x="12" y="7"/>
                    <a:pt x="11" y="7"/>
                  </a:cubicBezTo>
                  <a:cubicBezTo>
                    <a:pt x="10" y="7"/>
                    <a:pt x="9" y="6"/>
                    <a:pt x="7" y="7"/>
                  </a:cubicBezTo>
                  <a:cubicBezTo>
                    <a:pt x="6" y="7"/>
                    <a:pt x="5" y="7"/>
                    <a:pt x="4" y="8"/>
                  </a:cubicBezTo>
                  <a:cubicBezTo>
                    <a:pt x="3" y="9"/>
                    <a:pt x="3" y="10"/>
                    <a:pt x="3" y="12"/>
                  </a:cubicBezTo>
                  <a:cubicBezTo>
                    <a:pt x="3" y="14"/>
                    <a:pt x="3" y="15"/>
                    <a:pt x="4" y="16"/>
                  </a:cubicBezTo>
                  <a:cubicBezTo>
                    <a:pt x="6" y="18"/>
                    <a:pt x="7" y="18"/>
                    <a:pt x="8" y="19"/>
                  </a:cubicBezTo>
                  <a:cubicBezTo>
                    <a:pt x="10" y="19"/>
                    <a:pt x="11" y="19"/>
                    <a:pt x="12" y="19"/>
                  </a:cubicBezTo>
                  <a:cubicBezTo>
                    <a:pt x="14" y="19"/>
                    <a:pt x="15" y="19"/>
                    <a:pt x="16" y="18"/>
                  </a:cubicBezTo>
                  <a:cubicBezTo>
                    <a:pt x="17" y="18"/>
                    <a:pt x="18" y="18"/>
                    <a:pt x="19" y="17"/>
                  </a:cubicBezTo>
                  <a:cubicBezTo>
                    <a:pt x="20" y="17"/>
                    <a:pt x="21" y="17"/>
                    <a:pt x="23" y="17"/>
                  </a:cubicBezTo>
                  <a:cubicBezTo>
                    <a:pt x="24" y="17"/>
                    <a:pt x="25" y="17"/>
                    <a:pt x="2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44"/>
            <p:cNvSpPr/>
            <p:nvPr/>
          </p:nvSpPr>
          <p:spPr bwMode="auto">
            <a:xfrm>
              <a:off x="-6829425" y="3536950"/>
              <a:ext cx="157163" cy="142875"/>
            </a:xfrm>
            <a:custGeom>
              <a:avLst/>
              <a:gdLst>
                <a:gd name="T0" fmla="*/ 42 w 42"/>
                <a:gd name="T1" fmla="*/ 26 h 38"/>
                <a:gd name="T2" fmla="*/ 33 w 42"/>
                <a:gd name="T3" fmla="*/ 38 h 38"/>
                <a:gd name="T4" fmla="*/ 31 w 42"/>
                <a:gd name="T5" fmla="*/ 36 h 38"/>
                <a:gd name="T6" fmla="*/ 32 w 42"/>
                <a:gd name="T7" fmla="*/ 35 h 38"/>
                <a:gd name="T8" fmla="*/ 33 w 42"/>
                <a:gd name="T9" fmla="*/ 33 h 38"/>
                <a:gd name="T10" fmla="*/ 33 w 42"/>
                <a:gd name="T11" fmla="*/ 32 h 38"/>
                <a:gd name="T12" fmla="*/ 32 w 42"/>
                <a:gd name="T13" fmla="*/ 30 h 38"/>
                <a:gd name="T14" fmla="*/ 8 w 42"/>
                <a:gd name="T15" fmla="*/ 11 h 38"/>
                <a:gd name="T16" fmla="*/ 7 w 42"/>
                <a:gd name="T17" fmla="*/ 10 h 38"/>
                <a:gd name="T18" fmla="*/ 5 w 42"/>
                <a:gd name="T19" fmla="*/ 11 h 38"/>
                <a:gd name="T20" fmla="*/ 3 w 42"/>
                <a:gd name="T21" fmla="*/ 11 h 38"/>
                <a:gd name="T22" fmla="*/ 2 w 42"/>
                <a:gd name="T23" fmla="*/ 13 h 38"/>
                <a:gd name="T24" fmla="*/ 0 w 42"/>
                <a:gd name="T25" fmla="*/ 11 h 38"/>
                <a:gd name="T26" fmla="*/ 10 w 42"/>
                <a:gd name="T27" fmla="*/ 0 h 38"/>
                <a:gd name="T28" fmla="*/ 11 w 42"/>
                <a:gd name="T29" fmla="*/ 1 h 38"/>
                <a:gd name="T30" fmla="*/ 10 w 42"/>
                <a:gd name="T31" fmla="*/ 3 h 38"/>
                <a:gd name="T32" fmla="*/ 10 w 42"/>
                <a:gd name="T33" fmla="*/ 4 h 38"/>
                <a:gd name="T34" fmla="*/ 10 w 42"/>
                <a:gd name="T35" fmla="*/ 6 h 38"/>
                <a:gd name="T36" fmla="*/ 11 w 42"/>
                <a:gd name="T37" fmla="*/ 7 h 38"/>
                <a:gd name="T38" fmla="*/ 35 w 42"/>
                <a:gd name="T39" fmla="*/ 26 h 38"/>
                <a:gd name="T40" fmla="*/ 36 w 42"/>
                <a:gd name="T41" fmla="*/ 27 h 38"/>
                <a:gd name="T42" fmla="*/ 38 w 42"/>
                <a:gd name="T43" fmla="*/ 27 h 38"/>
                <a:gd name="T44" fmla="*/ 39 w 42"/>
                <a:gd name="T45" fmla="*/ 26 h 38"/>
                <a:gd name="T46" fmla="*/ 41 w 42"/>
                <a:gd name="T47" fmla="*/ 25 h 38"/>
                <a:gd name="T48" fmla="*/ 42 w 42"/>
                <a:gd name="T49"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38">
                  <a:moveTo>
                    <a:pt x="42" y="26"/>
                  </a:moveTo>
                  <a:cubicBezTo>
                    <a:pt x="33" y="38"/>
                    <a:pt x="33" y="38"/>
                    <a:pt x="33" y="38"/>
                  </a:cubicBezTo>
                  <a:cubicBezTo>
                    <a:pt x="31" y="36"/>
                    <a:pt x="31" y="36"/>
                    <a:pt x="31" y="36"/>
                  </a:cubicBezTo>
                  <a:cubicBezTo>
                    <a:pt x="32" y="36"/>
                    <a:pt x="32" y="36"/>
                    <a:pt x="32" y="35"/>
                  </a:cubicBezTo>
                  <a:cubicBezTo>
                    <a:pt x="33" y="34"/>
                    <a:pt x="33" y="34"/>
                    <a:pt x="33" y="33"/>
                  </a:cubicBezTo>
                  <a:cubicBezTo>
                    <a:pt x="33" y="33"/>
                    <a:pt x="33" y="32"/>
                    <a:pt x="33" y="32"/>
                  </a:cubicBezTo>
                  <a:cubicBezTo>
                    <a:pt x="33" y="31"/>
                    <a:pt x="32" y="31"/>
                    <a:pt x="32" y="30"/>
                  </a:cubicBezTo>
                  <a:cubicBezTo>
                    <a:pt x="8" y="11"/>
                    <a:pt x="8" y="11"/>
                    <a:pt x="8" y="11"/>
                  </a:cubicBezTo>
                  <a:cubicBezTo>
                    <a:pt x="8" y="11"/>
                    <a:pt x="7" y="10"/>
                    <a:pt x="7" y="10"/>
                  </a:cubicBezTo>
                  <a:cubicBezTo>
                    <a:pt x="6" y="10"/>
                    <a:pt x="6" y="10"/>
                    <a:pt x="5" y="11"/>
                  </a:cubicBezTo>
                  <a:cubicBezTo>
                    <a:pt x="5" y="11"/>
                    <a:pt x="4" y="11"/>
                    <a:pt x="3" y="11"/>
                  </a:cubicBezTo>
                  <a:cubicBezTo>
                    <a:pt x="3" y="12"/>
                    <a:pt x="2" y="12"/>
                    <a:pt x="2" y="13"/>
                  </a:cubicBezTo>
                  <a:cubicBezTo>
                    <a:pt x="0" y="11"/>
                    <a:pt x="0" y="11"/>
                    <a:pt x="0" y="11"/>
                  </a:cubicBezTo>
                  <a:cubicBezTo>
                    <a:pt x="10" y="0"/>
                    <a:pt x="10" y="0"/>
                    <a:pt x="10" y="0"/>
                  </a:cubicBezTo>
                  <a:cubicBezTo>
                    <a:pt x="11" y="1"/>
                    <a:pt x="11" y="1"/>
                    <a:pt x="11" y="1"/>
                  </a:cubicBezTo>
                  <a:cubicBezTo>
                    <a:pt x="11" y="2"/>
                    <a:pt x="11" y="2"/>
                    <a:pt x="10" y="3"/>
                  </a:cubicBezTo>
                  <a:cubicBezTo>
                    <a:pt x="10" y="3"/>
                    <a:pt x="10" y="4"/>
                    <a:pt x="10" y="4"/>
                  </a:cubicBezTo>
                  <a:cubicBezTo>
                    <a:pt x="9" y="5"/>
                    <a:pt x="10" y="5"/>
                    <a:pt x="10" y="6"/>
                  </a:cubicBezTo>
                  <a:cubicBezTo>
                    <a:pt x="10" y="6"/>
                    <a:pt x="11" y="7"/>
                    <a:pt x="11" y="7"/>
                  </a:cubicBezTo>
                  <a:cubicBezTo>
                    <a:pt x="35" y="26"/>
                    <a:pt x="35" y="26"/>
                    <a:pt x="35" y="26"/>
                  </a:cubicBezTo>
                  <a:cubicBezTo>
                    <a:pt x="35" y="27"/>
                    <a:pt x="36" y="27"/>
                    <a:pt x="36" y="27"/>
                  </a:cubicBezTo>
                  <a:cubicBezTo>
                    <a:pt x="37" y="27"/>
                    <a:pt x="37" y="27"/>
                    <a:pt x="38" y="27"/>
                  </a:cubicBezTo>
                  <a:cubicBezTo>
                    <a:pt x="38" y="27"/>
                    <a:pt x="39" y="27"/>
                    <a:pt x="39" y="26"/>
                  </a:cubicBezTo>
                  <a:cubicBezTo>
                    <a:pt x="40" y="26"/>
                    <a:pt x="40" y="25"/>
                    <a:pt x="41" y="25"/>
                  </a:cubicBezTo>
                  <a:lnTo>
                    <a:pt x="4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45"/>
            <p:cNvSpPr/>
            <p:nvPr/>
          </p:nvSpPr>
          <p:spPr bwMode="auto">
            <a:xfrm>
              <a:off x="-6762750" y="3411538"/>
              <a:ext cx="177800" cy="155575"/>
            </a:xfrm>
            <a:custGeom>
              <a:avLst/>
              <a:gdLst>
                <a:gd name="T0" fmla="*/ 25 w 47"/>
                <a:gd name="T1" fmla="*/ 6 h 41"/>
                <a:gd name="T2" fmla="*/ 24 w 47"/>
                <a:gd name="T3" fmla="*/ 7 h 41"/>
                <a:gd name="T4" fmla="*/ 22 w 47"/>
                <a:gd name="T5" fmla="*/ 7 h 41"/>
                <a:gd name="T6" fmla="*/ 19 w 47"/>
                <a:gd name="T7" fmla="*/ 6 h 41"/>
                <a:gd name="T8" fmla="*/ 16 w 47"/>
                <a:gd name="T9" fmla="*/ 6 h 41"/>
                <a:gd name="T10" fmla="*/ 14 w 47"/>
                <a:gd name="T11" fmla="*/ 7 h 41"/>
                <a:gd name="T12" fmla="*/ 13 w 47"/>
                <a:gd name="T13" fmla="*/ 8 h 41"/>
                <a:gd name="T14" fmla="*/ 12 w 47"/>
                <a:gd name="T15" fmla="*/ 10 h 41"/>
                <a:gd name="T16" fmla="*/ 11 w 47"/>
                <a:gd name="T17" fmla="*/ 11 h 41"/>
                <a:gd name="T18" fmla="*/ 39 w 47"/>
                <a:gd name="T19" fmla="*/ 29 h 41"/>
                <a:gd name="T20" fmla="*/ 41 w 47"/>
                <a:gd name="T21" fmla="*/ 30 h 41"/>
                <a:gd name="T22" fmla="*/ 43 w 47"/>
                <a:gd name="T23" fmla="*/ 30 h 41"/>
                <a:gd name="T24" fmla="*/ 44 w 47"/>
                <a:gd name="T25" fmla="*/ 29 h 41"/>
                <a:gd name="T26" fmla="*/ 46 w 47"/>
                <a:gd name="T27" fmla="*/ 27 h 41"/>
                <a:gd name="T28" fmla="*/ 47 w 47"/>
                <a:gd name="T29" fmla="*/ 28 h 41"/>
                <a:gd name="T30" fmla="*/ 39 w 47"/>
                <a:gd name="T31" fmla="*/ 41 h 41"/>
                <a:gd name="T32" fmla="*/ 37 w 47"/>
                <a:gd name="T33" fmla="*/ 40 h 41"/>
                <a:gd name="T34" fmla="*/ 38 w 47"/>
                <a:gd name="T35" fmla="*/ 38 h 41"/>
                <a:gd name="T36" fmla="*/ 39 w 47"/>
                <a:gd name="T37" fmla="*/ 37 h 41"/>
                <a:gd name="T38" fmla="*/ 38 w 47"/>
                <a:gd name="T39" fmla="*/ 35 h 41"/>
                <a:gd name="T40" fmla="*/ 37 w 47"/>
                <a:gd name="T41" fmla="*/ 34 h 41"/>
                <a:gd name="T42" fmla="*/ 9 w 47"/>
                <a:gd name="T43" fmla="*/ 15 h 41"/>
                <a:gd name="T44" fmla="*/ 8 w 47"/>
                <a:gd name="T45" fmla="*/ 16 h 41"/>
                <a:gd name="T46" fmla="*/ 7 w 47"/>
                <a:gd name="T47" fmla="*/ 17 h 41"/>
                <a:gd name="T48" fmla="*/ 6 w 47"/>
                <a:gd name="T49" fmla="*/ 19 h 41"/>
                <a:gd name="T50" fmla="*/ 6 w 47"/>
                <a:gd name="T51" fmla="*/ 21 h 41"/>
                <a:gd name="T52" fmla="*/ 7 w 47"/>
                <a:gd name="T53" fmla="*/ 24 h 41"/>
                <a:gd name="T54" fmla="*/ 9 w 47"/>
                <a:gd name="T55" fmla="*/ 26 h 41"/>
                <a:gd name="T56" fmla="*/ 11 w 47"/>
                <a:gd name="T57" fmla="*/ 28 h 41"/>
                <a:gd name="T58" fmla="*/ 10 w 47"/>
                <a:gd name="T59" fmla="*/ 30 h 41"/>
                <a:gd name="T60" fmla="*/ 0 w 47"/>
                <a:gd name="T61" fmla="*/ 23 h 41"/>
                <a:gd name="T62" fmla="*/ 16 w 47"/>
                <a:gd name="T63" fmla="*/ 0 h 41"/>
                <a:gd name="T64" fmla="*/ 25 w 47"/>
                <a:gd name="T65" fmla="*/ 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41">
                  <a:moveTo>
                    <a:pt x="25" y="6"/>
                  </a:moveTo>
                  <a:cubicBezTo>
                    <a:pt x="24" y="7"/>
                    <a:pt x="24" y="7"/>
                    <a:pt x="24" y="7"/>
                  </a:cubicBezTo>
                  <a:cubicBezTo>
                    <a:pt x="24" y="7"/>
                    <a:pt x="23" y="7"/>
                    <a:pt x="22" y="7"/>
                  </a:cubicBezTo>
                  <a:cubicBezTo>
                    <a:pt x="21" y="6"/>
                    <a:pt x="20" y="6"/>
                    <a:pt x="19" y="6"/>
                  </a:cubicBezTo>
                  <a:cubicBezTo>
                    <a:pt x="18" y="6"/>
                    <a:pt x="17" y="6"/>
                    <a:pt x="16" y="6"/>
                  </a:cubicBezTo>
                  <a:cubicBezTo>
                    <a:pt x="15" y="6"/>
                    <a:pt x="15" y="6"/>
                    <a:pt x="14" y="7"/>
                  </a:cubicBezTo>
                  <a:cubicBezTo>
                    <a:pt x="14" y="7"/>
                    <a:pt x="14" y="7"/>
                    <a:pt x="13" y="8"/>
                  </a:cubicBezTo>
                  <a:cubicBezTo>
                    <a:pt x="13" y="9"/>
                    <a:pt x="12" y="9"/>
                    <a:pt x="12" y="10"/>
                  </a:cubicBezTo>
                  <a:cubicBezTo>
                    <a:pt x="11" y="11"/>
                    <a:pt x="11" y="11"/>
                    <a:pt x="11" y="11"/>
                  </a:cubicBezTo>
                  <a:cubicBezTo>
                    <a:pt x="39" y="29"/>
                    <a:pt x="39" y="29"/>
                    <a:pt x="39" y="29"/>
                  </a:cubicBezTo>
                  <a:cubicBezTo>
                    <a:pt x="40" y="30"/>
                    <a:pt x="40" y="30"/>
                    <a:pt x="41" y="30"/>
                  </a:cubicBezTo>
                  <a:cubicBezTo>
                    <a:pt x="42" y="30"/>
                    <a:pt x="42" y="30"/>
                    <a:pt x="43" y="30"/>
                  </a:cubicBezTo>
                  <a:cubicBezTo>
                    <a:pt x="43" y="30"/>
                    <a:pt x="43" y="29"/>
                    <a:pt x="44" y="29"/>
                  </a:cubicBezTo>
                  <a:cubicBezTo>
                    <a:pt x="45" y="28"/>
                    <a:pt x="45" y="28"/>
                    <a:pt x="46" y="27"/>
                  </a:cubicBezTo>
                  <a:cubicBezTo>
                    <a:pt x="47" y="28"/>
                    <a:pt x="47" y="28"/>
                    <a:pt x="47" y="28"/>
                  </a:cubicBezTo>
                  <a:cubicBezTo>
                    <a:pt x="39" y="41"/>
                    <a:pt x="39" y="41"/>
                    <a:pt x="39" y="41"/>
                  </a:cubicBezTo>
                  <a:cubicBezTo>
                    <a:pt x="37" y="40"/>
                    <a:pt x="37" y="40"/>
                    <a:pt x="37" y="40"/>
                  </a:cubicBezTo>
                  <a:cubicBezTo>
                    <a:pt x="37" y="40"/>
                    <a:pt x="38" y="39"/>
                    <a:pt x="38" y="38"/>
                  </a:cubicBezTo>
                  <a:cubicBezTo>
                    <a:pt x="38" y="37"/>
                    <a:pt x="39" y="37"/>
                    <a:pt x="39" y="37"/>
                  </a:cubicBezTo>
                  <a:cubicBezTo>
                    <a:pt x="39" y="36"/>
                    <a:pt x="39" y="35"/>
                    <a:pt x="38" y="35"/>
                  </a:cubicBezTo>
                  <a:cubicBezTo>
                    <a:pt x="38" y="35"/>
                    <a:pt x="38" y="34"/>
                    <a:pt x="37" y="34"/>
                  </a:cubicBezTo>
                  <a:cubicBezTo>
                    <a:pt x="9" y="15"/>
                    <a:pt x="9" y="15"/>
                    <a:pt x="9" y="15"/>
                  </a:cubicBezTo>
                  <a:cubicBezTo>
                    <a:pt x="8" y="16"/>
                    <a:pt x="8" y="16"/>
                    <a:pt x="8" y="16"/>
                  </a:cubicBezTo>
                  <a:cubicBezTo>
                    <a:pt x="8" y="16"/>
                    <a:pt x="7" y="17"/>
                    <a:pt x="7" y="17"/>
                  </a:cubicBezTo>
                  <a:cubicBezTo>
                    <a:pt x="6" y="18"/>
                    <a:pt x="6" y="19"/>
                    <a:pt x="6" y="19"/>
                  </a:cubicBezTo>
                  <a:cubicBezTo>
                    <a:pt x="6" y="20"/>
                    <a:pt x="6" y="20"/>
                    <a:pt x="6" y="21"/>
                  </a:cubicBezTo>
                  <a:cubicBezTo>
                    <a:pt x="6" y="22"/>
                    <a:pt x="7" y="23"/>
                    <a:pt x="7" y="24"/>
                  </a:cubicBezTo>
                  <a:cubicBezTo>
                    <a:pt x="8" y="25"/>
                    <a:pt x="8" y="25"/>
                    <a:pt x="9" y="26"/>
                  </a:cubicBezTo>
                  <a:cubicBezTo>
                    <a:pt x="9" y="27"/>
                    <a:pt x="10" y="28"/>
                    <a:pt x="11" y="28"/>
                  </a:cubicBezTo>
                  <a:cubicBezTo>
                    <a:pt x="10" y="30"/>
                    <a:pt x="10" y="30"/>
                    <a:pt x="10" y="30"/>
                  </a:cubicBezTo>
                  <a:cubicBezTo>
                    <a:pt x="0" y="23"/>
                    <a:pt x="0" y="23"/>
                    <a:pt x="0" y="23"/>
                  </a:cubicBezTo>
                  <a:cubicBezTo>
                    <a:pt x="16" y="0"/>
                    <a:pt x="16" y="0"/>
                    <a:pt x="16" y="0"/>
                  </a:cubicBezTo>
                  <a:lnTo>
                    <a:pt x="25"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46"/>
            <p:cNvSpPr/>
            <p:nvPr/>
          </p:nvSpPr>
          <p:spPr bwMode="auto">
            <a:xfrm>
              <a:off x="-6686550" y="3268663"/>
              <a:ext cx="179388" cy="142875"/>
            </a:xfrm>
            <a:custGeom>
              <a:avLst/>
              <a:gdLst>
                <a:gd name="T0" fmla="*/ 14 w 48"/>
                <a:gd name="T1" fmla="*/ 1 h 38"/>
                <a:gd name="T2" fmla="*/ 14 w 48"/>
                <a:gd name="T3" fmla="*/ 2 h 38"/>
                <a:gd name="T4" fmla="*/ 14 w 48"/>
                <a:gd name="T5" fmla="*/ 4 h 38"/>
                <a:gd name="T6" fmla="*/ 14 w 48"/>
                <a:gd name="T7" fmla="*/ 5 h 38"/>
                <a:gd name="T8" fmla="*/ 16 w 48"/>
                <a:gd name="T9" fmla="*/ 7 h 38"/>
                <a:gd name="T10" fmla="*/ 21 w 48"/>
                <a:gd name="T11" fmla="*/ 13 h 38"/>
                <a:gd name="T12" fmla="*/ 27 w 48"/>
                <a:gd name="T13" fmla="*/ 19 h 38"/>
                <a:gd name="T14" fmla="*/ 30 w 48"/>
                <a:gd name="T15" fmla="*/ 22 h 38"/>
                <a:gd name="T16" fmla="*/ 33 w 48"/>
                <a:gd name="T17" fmla="*/ 23 h 38"/>
                <a:gd name="T18" fmla="*/ 40 w 48"/>
                <a:gd name="T19" fmla="*/ 26 h 38"/>
                <a:gd name="T20" fmla="*/ 42 w 48"/>
                <a:gd name="T21" fmla="*/ 26 h 38"/>
                <a:gd name="T22" fmla="*/ 44 w 48"/>
                <a:gd name="T23" fmla="*/ 26 h 38"/>
                <a:gd name="T24" fmla="*/ 45 w 48"/>
                <a:gd name="T25" fmla="*/ 24 h 38"/>
                <a:gd name="T26" fmla="*/ 46 w 48"/>
                <a:gd name="T27" fmla="*/ 23 h 38"/>
                <a:gd name="T28" fmla="*/ 48 w 48"/>
                <a:gd name="T29" fmla="*/ 24 h 38"/>
                <a:gd name="T30" fmla="*/ 42 w 48"/>
                <a:gd name="T31" fmla="*/ 38 h 38"/>
                <a:gd name="T32" fmla="*/ 40 w 48"/>
                <a:gd name="T33" fmla="*/ 37 h 38"/>
                <a:gd name="T34" fmla="*/ 41 w 48"/>
                <a:gd name="T35" fmla="*/ 35 h 38"/>
                <a:gd name="T36" fmla="*/ 41 w 48"/>
                <a:gd name="T37" fmla="*/ 33 h 38"/>
                <a:gd name="T38" fmla="*/ 40 w 48"/>
                <a:gd name="T39" fmla="*/ 32 h 38"/>
                <a:gd name="T40" fmla="*/ 39 w 48"/>
                <a:gd name="T41" fmla="*/ 31 h 38"/>
                <a:gd name="T42" fmla="*/ 29 w 48"/>
                <a:gd name="T43" fmla="*/ 27 h 38"/>
                <a:gd name="T44" fmla="*/ 27 w 48"/>
                <a:gd name="T45" fmla="*/ 27 h 38"/>
                <a:gd name="T46" fmla="*/ 24 w 48"/>
                <a:gd name="T47" fmla="*/ 27 h 38"/>
                <a:gd name="T48" fmla="*/ 16 w 48"/>
                <a:gd name="T49" fmla="*/ 27 h 38"/>
                <a:gd name="T50" fmla="*/ 9 w 48"/>
                <a:gd name="T51" fmla="*/ 27 h 38"/>
                <a:gd name="T52" fmla="*/ 6 w 48"/>
                <a:gd name="T53" fmla="*/ 27 h 38"/>
                <a:gd name="T54" fmla="*/ 4 w 48"/>
                <a:gd name="T55" fmla="*/ 28 h 38"/>
                <a:gd name="T56" fmla="*/ 3 w 48"/>
                <a:gd name="T57" fmla="*/ 29 h 38"/>
                <a:gd name="T58" fmla="*/ 2 w 48"/>
                <a:gd name="T59" fmla="*/ 30 h 38"/>
                <a:gd name="T60" fmla="*/ 0 w 48"/>
                <a:gd name="T61" fmla="*/ 29 h 38"/>
                <a:gd name="T62" fmla="*/ 5 w 48"/>
                <a:gd name="T63" fmla="*/ 16 h 38"/>
                <a:gd name="T64" fmla="*/ 7 w 48"/>
                <a:gd name="T65" fmla="*/ 17 h 38"/>
                <a:gd name="T66" fmla="*/ 6 w 48"/>
                <a:gd name="T67" fmla="*/ 20 h 38"/>
                <a:gd name="T68" fmla="*/ 7 w 48"/>
                <a:gd name="T69" fmla="*/ 21 h 38"/>
                <a:gd name="T70" fmla="*/ 8 w 48"/>
                <a:gd name="T71" fmla="*/ 22 h 38"/>
                <a:gd name="T72" fmla="*/ 9 w 48"/>
                <a:gd name="T73" fmla="*/ 22 h 38"/>
                <a:gd name="T74" fmla="*/ 11 w 48"/>
                <a:gd name="T75" fmla="*/ 22 h 38"/>
                <a:gd name="T76" fmla="*/ 13 w 48"/>
                <a:gd name="T77" fmla="*/ 22 h 38"/>
                <a:gd name="T78" fmla="*/ 18 w 48"/>
                <a:gd name="T79" fmla="*/ 22 h 38"/>
                <a:gd name="T80" fmla="*/ 26 w 48"/>
                <a:gd name="T81" fmla="*/ 21 h 38"/>
                <a:gd name="T82" fmla="*/ 17 w 48"/>
                <a:gd name="T83" fmla="*/ 12 h 38"/>
                <a:gd name="T84" fmla="*/ 13 w 48"/>
                <a:gd name="T85" fmla="*/ 8 h 38"/>
                <a:gd name="T86" fmla="*/ 12 w 48"/>
                <a:gd name="T87" fmla="*/ 8 h 38"/>
                <a:gd name="T88" fmla="*/ 11 w 48"/>
                <a:gd name="T89" fmla="*/ 9 h 38"/>
                <a:gd name="T90" fmla="*/ 10 w 48"/>
                <a:gd name="T91" fmla="*/ 10 h 38"/>
                <a:gd name="T92" fmla="*/ 9 w 48"/>
                <a:gd name="T93" fmla="*/ 11 h 38"/>
                <a:gd name="T94" fmla="*/ 8 w 48"/>
                <a:gd name="T95" fmla="*/ 11 h 38"/>
                <a:gd name="T96" fmla="*/ 12 w 48"/>
                <a:gd name="T97" fmla="*/ 0 h 38"/>
                <a:gd name="T98" fmla="*/ 14 w 48"/>
                <a:gd name="T9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8" h="38">
                  <a:moveTo>
                    <a:pt x="14" y="1"/>
                  </a:moveTo>
                  <a:cubicBezTo>
                    <a:pt x="14" y="1"/>
                    <a:pt x="14" y="2"/>
                    <a:pt x="14" y="2"/>
                  </a:cubicBezTo>
                  <a:cubicBezTo>
                    <a:pt x="14" y="3"/>
                    <a:pt x="14" y="3"/>
                    <a:pt x="14" y="4"/>
                  </a:cubicBezTo>
                  <a:cubicBezTo>
                    <a:pt x="14" y="4"/>
                    <a:pt x="14" y="5"/>
                    <a:pt x="14" y="5"/>
                  </a:cubicBezTo>
                  <a:cubicBezTo>
                    <a:pt x="15" y="5"/>
                    <a:pt x="15" y="6"/>
                    <a:pt x="16" y="7"/>
                  </a:cubicBezTo>
                  <a:cubicBezTo>
                    <a:pt x="17" y="9"/>
                    <a:pt x="19" y="11"/>
                    <a:pt x="21" y="13"/>
                  </a:cubicBezTo>
                  <a:cubicBezTo>
                    <a:pt x="22" y="14"/>
                    <a:pt x="25" y="17"/>
                    <a:pt x="27" y="19"/>
                  </a:cubicBezTo>
                  <a:cubicBezTo>
                    <a:pt x="28" y="20"/>
                    <a:pt x="29" y="21"/>
                    <a:pt x="30" y="22"/>
                  </a:cubicBezTo>
                  <a:cubicBezTo>
                    <a:pt x="30" y="22"/>
                    <a:pt x="31" y="22"/>
                    <a:pt x="33" y="23"/>
                  </a:cubicBezTo>
                  <a:cubicBezTo>
                    <a:pt x="40" y="26"/>
                    <a:pt x="40" y="26"/>
                    <a:pt x="40" y="26"/>
                  </a:cubicBezTo>
                  <a:cubicBezTo>
                    <a:pt x="41" y="26"/>
                    <a:pt x="41" y="26"/>
                    <a:pt x="42" y="26"/>
                  </a:cubicBezTo>
                  <a:cubicBezTo>
                    <a:pt x="43" y="26"/>
                    <a:pt x="43" y="26"/>
                    <a:pt x="44" y="26"/>
                  </a:cubicBezTo>
                  <a:cubicBezTo>
                    <a:pt x="44" y="26"/>
                    <a:pt x="44" y="25"/>
                    <a:pt x="45" y="24"/>
                  </a:cubicBezTo>
                  <a:cubicBezTo>
                    <a:pt x="45" y="24"/>
                    <a:pt x="46" y="23"/>
                    <a:pt x="46" y="23"/>
                  </a:cubicBezTo>
                  <a:cubicBezTo>
                    <a:pt x="48" y="24"/>
                    <a:pt x="48" y="24"/>
                    <a:pt x="48" y="24"/>
                  </a:cubicBezTo>
                  <a:cubicBezTo>
                    <a:pt x="42" y="38"/>
                    <a:pt x="42" y="38"/>
                    <a:pt x="42" y="38"/>
                  </a:cubicBezTo>
                  <a:cubicBezTo>
                    <a:pt x="40" y="37"/>
                    <a:pt x="40" y="37"/>
                    <a:pt x="40" y="37"/>
                  </a:cubicBezTo>
                  <a:cubicBezTo>
                    <a:pt x="40" y="36"/>
                    <a:pt x="40" y="36"/>
                    <a:pt x="41" y="35"/>
                  </a:cubicBezTo>
                  <a:cubicBezTo>
                    <a:pt x="41" y="34"/>
                    <a:pt x="41" y="34"/>
                    <a:pt x="41" y="33"/>
                  </a:cubicBezTo>
                  <a:cubicBezTo>
                    <a:pt x="41" y="33"/>
                    <a:pt x="41" y="32"/>
                    <a:pt x="40" y="32"/>
                  </a:cubicBezTo>
                  <a:cubicBezTo>
                    <a:pt x="40" y="31"/>
                    <a:pt x="39" y="31"/>
                    <a:pt x="39" y="31"/>
                  </a:cubicBezTo>
                  <a:cubicBezTo>
                    <a:pt x="29" y="27"/>
                    <a:pt x="29" y="27"/>
                    <a:pt x="29" y="27"/>
                  </a:cubicBezTo>
                  <a:cubicBezTo>
                    <a:pt x="29" y="27"/>
                    <a:pt x="28" y="27"/>
                    <a:pt x="27" y="27"/>
                  </a:cubicBezTo>
                  <a:cubicBezTo>
                    <a:pt x="26" y="27"/>
                    <a:pt x="25" y="27"/>
                    <a:pt x="24" y="27"/>
                  </a:cubicBezTo>
                  <a:cubicBezTo>
                    <a:pt x="22" y="27"/>
                    <a:pt x="19" y="27"/>
                    <a:pt x="16" y="27"/>
                  </a:cubicBezTo>
                  <a:cubicBezTo>
                    <a:pt x="13" y="27"/>
                    <a:pt x="11" y="27"/>
                    <a:pt x="9" y="27"/>
                  </a:cubicBezTo>
                  <a:cubicBezTo>
                    <a:pt x="8" y="27"/>
                    <a:pt x="7" y="27"/>
                    <a:pt x="6" y="27"/>
                  </a:cubicBezTo>
                  <a:cubicBezTo>
                    <a:pt x="5" y="27"/>
                    <a:pt x="5" y="27"/>
                    <a:pt x="4" y="28"/>
                  </a:cubicBezTo>
                  <a:cubicBezTo>
                    <a:pt x="4" y="28"/>
                    <a:pt x="3" y="28"/>
                    <a:pt x="3" y="29"/>
                  </a:cubicBezTo>
                  <a:cubicBezTo>
                    <a:pt x="2" y="29"/>
                    <a:pt x="2" y="29"/>
                    <a:pt x="2" y="30"/>
                  </a:cubicBezTo>
                  <a:cubicBezTo>
                    <a:pt x="0" y="29"/>
                    <a:pt x="0" y="29"/>
                    <a:pt x="0" y="29"/>
                  </a:cubicBezTo>
                  <a:cubicBezTo>
                    <a:pt x="5" y="16"/>
                    <a:pt x="5" y="16"/>
                    <a:pt x="5" y="16"/>
                  </a:cubicBezTo>
                  <a:cubicBezTo>
                    <a:pt x="7" y="17"/>
                    <a:pt x="7" y="17"/>
                    <a:pt x="7" y="17"/>
                  </a:cubicBezTo>
                  <a:cubicBezTo>
                    <a:pt x="7" y="18"/>
                    <a:pt x="6" y="19"/>
                    <a:pt x="6" y="20"/>
                  </a:cubicBezTo>
                  <a:cubicBezTo>
                    <a:pt x="6" y="21"/>
                    <a:pt x="7" y="21"/>
                    <a:pt x="7" y="21"/>
                  </a:cubicBezTo>
                  <a:cubicBezTo>
                    <a:pt x="7" y="22"/>
                    <a:pt x="7" y="22"/>
                    <a:pt x="8" y="22"/>
                  </a:cubicBezTo>
                  <a:cubicBezTo>
                    <a:pt x="8" y="22"/>
                    <a:pt x="8" y="22"/>
                    <a:pt x="9" y="22"/>
                  </a:cubicBezTo>
                  <a:cubicBezTo>
                    <a:pt x="9" y="22"/>
                    <a:pt x="10" y="22"/>
                    <a:pt x="11" y="22"/>
                  </a:cubicBezTo>
                  <a:cubicBezTo>
                    <a:pt x="11" y="22"/>
                    <a:pt x="12" y="22"/>
                    <a:pt x="13" y="22"/>
                  </a:cubicBezTo>
                  <a:cubicBezTo>
                    <a:pt x="15" y="22"/>
                    <a:pt x="17" y="22"/>
                    <a:pt x="18" y="22"/>
                  </a:cubicBezTo>
                  <a:cubicBezTo>
                    <a:pt x="20" y="22"/>
                    <a:pt x="23" y="21"/>
                    <a:pt x="26" y="21"/>
                  </a:cubicBezTo>
                  <a:cubicBezTo>
                    <a:pt x="22" y="17"/>
                    <a:pt x="19" y="14"/>
                    <a:pt x="17" y="12"/>
                  </a:cubicBezTo>
                  <a:cubicBezTo>
                    <a:pt x="15" y="10"/>
                    <a:pt x="14" y="8"/>
                    <a:pt x="13" y="8"/>
                  </a:cubicBezTo>
                  <a:cubicBezTo>
                    <a:pt x="13" y="8"/>
                    <a:pt x="12" y="8"/>
                    <a:pt x="12" y="8"/>
                  </a:cubicBezTo>
                  <a:cubicBezTo>
                    <a:pt x="12" y="8"/>
                    <a:pt x="11" y="9"/>
                    <a:pt x="11" y="9"/>
                  </a:cubicBezTo>
                  <a:cubicBezTo>
                    <a:pt x="11" y="9"/>
                    <a:pt x="10" y="10"/>
                    <a:pt x="10" y="10"/>
                  </a:cubicBezTo>
                  <a:cubicBezTo>
                    <a:pt x="10" y="11"/>
                    <a:pt x="10" y="11"/>
                    <a:pt x="9" y="11"/>
                  </a:cubicBezTo>
                  <a:cubicBezTo>
                    <a:pt x="8" y="11"/>
                    <a:pt x="8" y="11"/>
                    <a:pt x="8" y="11"/>
                  </a:cubicBezTo>
                  <a:cubicBezTo>
                    <a:pt x="12" y="0"/>
                    <a:pt x="12" y="0"/>
                    <a:pt x="12" y="0"/>
                  </a:cubicBezTo>
                  <a:lnTo>
                    <a:pt x="1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47"/>
            <p:cNvSpPr>
              <a:spLocks noEditPoints="1"/>
            </p:cNvSpPr>
            <p:nvPr/>
          </p:nvSpPr>
          <p:spPr bwMode="auto">
            <a:xfrm>
              <a:off x="-7880350" y="4138613"/>
              <a:ext cx="63500" cy="98425"/>
            </a:xfrm>
            <a:custGeom>
              <a:avLst/>
              <a:gdLst>
                <a:gd name="T0" fmla="*/ 9 w 17"/>
                <a:gd name="T1" fmla="*/ 24 h 26"/>
                <a:gd name="T2" fmla="*/ 16 w 17"/>
                <a:gd name="T3" fmla="*/ 13 h 26"/>
                <a:gd name="T4" fmla="*/ 10 w 17"/>
                <a:gd name="T5" fmla="*/ 0 h 26"/>
                <a:gd name="T6" fmla="*/ 9 w 17"/>
                <a:gd name="T7" fmla="*/ 0 h 26"/>
                <a:gd name="T8" fmla="*/ 9 w 17"/>
                <a:gd name="T9" fmla="*/ 2 h 26"/>
                <a:gd name="T10" fmla="*/ 10 w 17"/>
                <a:gd name="T11" fmla="*/ 2 h 26"/>
                <a:gd name="T12" fmla="*/ 12 w 17"/>
                <a:gd name="T13" fmla="*/ 10 h 26"/>
                <a:gd name="T14" fmla="*/ 11 w 17"/>
                <a:gd name="T15" fmla="*/ 14 h 26"/>
                <a:gd name="T16" fmla="*/ 9 w 17"/>
                <a:gd name="T17" fmla="*/ 15 h 26"/>
                <a:gd name="T18" fmla="*/ 9 w 17"/>
                <a:gd name="T19" fmla="*/ 17 h 26"/>
                <a:gd name="T20" fmla="*/ 10 w 17"/>
                <a:gd name="T21" fmla="*/ 16 h 26"/>
                <a:gd name="T22" fmla="*/ 9 w 17"/>
                <a:gd name="T23" fmla="*/ 19 h 26"/>
                <a:gd name="T24" fmla="*/ 9 w 17"/>
                <a:gd name="T25" fmla="*/ 24 h 26"/>
                <a:gd name="T26" fmla="*/ 1 w 17"/>
                <a:gd name="T27" fmla="*/ 26 h 26"/>
                <a:gd name="T28" fmla="*/ 9 w 17"/>
                <a:gd name="T29" fmla="*/ 24 h 26"/>
                <a:gd name="T30" fmla="*/ 9 w 17"/>
                <a:gd name="T31" fmla="*/ 19 h 26"/>
                <a:gd name="T32" fmla="*/ 0 w 17"/>
                <a:gd name="T33" fmla="*/ 25 h 26"/>
                <a:gd name="T34" fmla="*/ 1 w 17"/>
                <a:gd name="T35" fmla="*/ 26 h 26"/>
                <a:gd name="T36" fmla="*/ 9 w 17"/>
                <a:gd name="T37" fmla="*/ 0 h 26"/>
                <a:gd name="T38" fmla="*/ 1 w 17"/>
                <a:gd name="T39" fmla="*/ 7 h 26"/>
                <a:gd name="T40" fmla="*/ 6 w 17"/>
                <a:gd name="T41" fmla="*/ 17 h 26"/>
                <a:gd name="T42" fmla="*/ 9 w 17"/>
                <a:gd name="T43" fmla="*/ 17 h 26"/>
                <a:gd name="T44" fmla="*/ 9 w 17"/>
                <a:gd name="T45" fmla="*/ 15 h 26"/>
                <a:gd name="T46" fmla="*/ 7 w 17"/>
                <a:gd name="T47" fmla="*/ 15 h 26"/>
                <a:gd name="T48" fmla="*/ 6 w 17"/>
                <a:gd name="T49" fmla="*/ 8 h 26"/>
                <a:gd name="T50" fmla="*/ 9 w 17"/>
                <a:gd name="T51" fmla="*/ 2 h 26"/>
                <a:gd name="T52" fmla="*/ 9 w 17"/>
                <a:gd name="T5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6">
                  <a:moveTo>
                    <a:pt x="9" y="24"/>
                  </a:moveTo>
                  <a:cubicBezTo>
                    <a:pt x="13" y="22"/>
                    <a:pt x="15" y="18"/>
                    <a:pt x="16" y="13"/>
                  </a:cubicBezTo>
                  <a:cubicBezTo>
                    <a:pt x="17" y="6"/>
                    <a:pt x="15" y="2"/>
                    <a:pt x="10" y="0"/>
                  </a:cubicBezTo>
                  <a:cubicBezTo>
                    <a:pt x="10" y="0"/>
                    <a:pt x="9" y="0"/>
                    <a:pt x="9" y="0"/>
                  </a:cubicBezTo>
                  <a:cubicBezTo>
                    <a:pt x="9" y="2"/>
                    <a:pt x="9" y="2"/>
                    <a:pt x="9" y="2"/>
                  </a:cubicBezTo>
                  <a:cubicBezTo>
                    <a:pt x="9" y="2"/>
                    <a:pt x="10" y="2"/>
                    <a:pt x="10" y="2"/>
                  </a:cubicBezTo>
                  <a:cubicBezTo>
                    <a:pt x="12" y="2"/>
                    <a:pt x="13" y="5"/>
                    <a:pt x="12" y="10"/>
                  </a:cubicBezTo>
                  <a:cubicBezTo>
                    <a:pt x="12" y="11"/>
                    <a:pt x="11" y="13"/>
                    <a:pt x="11" y="14"/>
                  </a:cubicBezTo>
                  <a:cubicBezTo>
                    <a:pt x="10" y="15"/>
                    <a:pt x="9" y="15"/>
                    <a:pt x="9" y="15"/>
                  </a:cubicBezTo>
                  <a:cubicBezTo>
                    <a:pt x="9" y="17"/>
                    <a:pt x="9" y="17"/>
                    <a:pt x="9" y="17"/>
                  </a:cubicBezTo>
                  <a:cubicBezTo>
                    <a:pt x="9" y="16"/>
                    <a:pt x="10" y="16"/>
                    <a:pt x="10" y="16"/>
                  </a:cubicBezTo>
                  <a:cubicBezTo>
                    <a:pt x="10" y="17"/>
                    <a:pt x="9" y="18"/>
                    <a:pt x="9" y="19"/>
                  </a:cubicBezTo>
                  <a:lnTo>
                    <a:pt x="9" y="24"/>
                  </a:lnTo>
                  <a:close/>
                  <a:moveTo>
                    <a:pt x="1" y="26"/>
                  </a:moveTo>
                  <a:cubicBezTo>
                    <a:pt x="4" y="26"/>
                    <a:pt x="7" y="25"/>
                    <a:pt x="9" y="24"/>
                  </a:cubicBezTo>
                  <a:cubicBezTo>
                    <a:pt x="9" y="19"/>
                    <a:pt x="9" y="19"/>
                    <a:pt x="9" y="19"/>
                  </a:cubicBezTo>
                  <a:cubicBezTo>
                    <a:pt x="7" y="22"/>
                    <a:pt x="4" y="24"/>
                    <a:pt x="0" y="25"/>
                  </a:cubicBezTo>
                  <a:cubicBezTo>
                    <a:pt x="1" y="26"/>
                    <a:pt x="1" y="26"/>
                    <a:pt x="1" y="26"/>
                  </a:cubicBezTo>
                  <a:close/>
                  <a:moveTo>
                    <a:pt x="9" y="0"/>
                  </a:moveTo>
                  <a:cubicBezTo>
                    <a:pt x="5" y="0"/>
                    <a:pt x="2" y="3"/>
                    <a:pt x="1" y="7"/>
                  </a:cubicBezTo>
                  <a:cubicBezTo>
                    <a:pt x="0" y="12"/>
                    <a:pt x="2" y="15"/>
                    <a:pt x="6" y="17"/>
                  </a:cubicBezTo>
                  <a:cubicBezTo>
                    <a:pt x="7" y="17"/>
                    <a:pt x="8" y="17"/>
                    <a:pt x="9" y="17"/>
                  </a:cubicBezTo>
                  <a:cubicBezTo>
                    <a:pt x="9" y="15"/>
                    <a:pt x="9" y="15"/>
                    <a:pt x="9" y="15"/>
                  </a:cubicBezTo>
                  <a:cubicBezTo>
                    <a:pt x="8" y="15"/>
                    <a:pt x="8" y="15"/>
                    <a:pt x="7" y="15"/>
                  </a:cubicBezTo>
                  <a:cubicBezTo>
                    <a:pt x="6" y="15"/>
                    <a:pt x="5" y="12"/>
                    <a:pt x="6" y="8"/>
                  </a:cubicBezTo>
                  <a:cubicBezTo>
                    <a:pt x="7" y="4"/>
                    <a:pt x="8" y="2"/>
                    <a:pt x="9" y="2"/>
                  </a:cubicBez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48"/>
            <p:cNvSpPr/>
            <p:nvPr/>
          </p:nvSpPr>
          <p:spPr bwMode="auto">
            <a:xfrm>
              <a:off x="-7780338" y="4160838"/>
              <a:ext cx="60325" cy="101600"/>
            </a:xfrm>
            <a:custGeom>
              <a:avLst/>
              <a:gdLst>
                <a:gd name="T0" fmla="*/ 2 w 16"/>
                <a:gd name="T1" fmla="*/ 26 h 27"/>
                <a:gd name="T2" fmla="*/ 6 w 16"/>
                <a:gd name="T3" fmla="*/ 27 h 27"/>
                <a:gd name="T4" fmla="*/ 16 w 16"/>
                <a:gd name="T5" fmla="*/ 3 h 27"/>
                <a:gd name="T6" fmla="*/ 16 w 16"/>
                <a:gd name="T7" fmla="*/ 2 h 27"/>
                <a:gd name="T8" fmla="*/ 1 w 16"/>
                <a:gd name="T9" fmla="*/ 0 h 27"/>
                <a:gd name="T10" fmla="*/ 0 w 16"/>
                <a:gd name="T11" fmla="*/ 7 h 27"/>
                <a:gd name="T12" fmla="*/ 1 w 16"/>
                <a:gd name="T13" fmla="*/ 7 h 27"/>
                <a:gd name="T14" fmla="*/ 2 w 16"/>
                <a:gd name="T15" fmla="*/ 5 h 27"/>
                <a:gd name="T16" fmla="*/ 5 w 16"/>
                <a:gd name="T17" fmla="*/ 5 h 27"/>
                <a:gd name="T18" fmla="*/ 12 w 16"/>
                <a:gd name="T19" fmla="*/ 6 h 27"/>
                <a:gd name="T20" fmla="*/ 2 w 16"/>
                <a:gd name="T21"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7">
                  <a:moveTo>
                    <a:pt x="2" y="26"/>
                  </a:moveTo>
                  <a:cubicBezTo>
                    <a:pt x="6" y="27"/>
                    <a:pt x="6" y="27"/>
                    <a:pt x="6" y="27"/>
                  </a:cubicBezTo>
                  <a:cubicBezTo>
                    <a:pt x="16" y="3"/>
                    <a:pt x="16" y="3"/>
                    <a:pt x="16" y="3"/>
                  </a:cubicBezTo>
                  <a:cubicBezTo>
                    <a:pt x="16" y="2"/>
                    <a:pt x="16" y="2"/>
                    <a:pt x="16" y="2"/>
                  </a:cubicBezTo>
                  <a:cubicBezTo>
                    <a:pt x="1" y="0"/>
                    <a:pt x="1" y="0"/>
                    <a:pt x="1" y="0"/>
                  </a:cubicBezTo>
                  <a:cubicBezTo>
                    <a:pt x="0" y="7"/>
                    <a:pt x="0" y="7"/>
                    <a:pt x="0" y="7"/>
                  </a:cubicBezTo>
                  <a:cubicBezTo>
                    <a:pt x="1" y="7"/>
                    <a:pt x="1" y="7"/>
                    <a:pt x="1" y="7"/>
                  </a:cubicBezTo>
                  <a:cubicBezTo>
                    <a:pt x="2" y="6"/>
                    <a:pt x="2" y="5"/>
                    <a:pt x="2" y="5"/>
                  </a:cubicBezTo>
                  <a:cubicBezTo>
                    <a:pt x="3" y="5"/>
                    <a:pt x="3" y="5"/>
                    <a:pt x="5" y="5"/>
                  </a:cubicBezTo>
                  <a:cubicBezTo>
                    <a:pt x="12" y="6"/>
                    <a:pt x="12" y="6"/>
                    <a:pt x="12" y="6"/>
                  </a:cubicBezTo>
                  <a:lnTo>
                    <a:pt x="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49"/>
            <p:cNvSpPr>
              <a:spLocks noEditPoints="1"/>
            </p:cNvSpPr>
            <p:nvPr/>
          </p:nvSpPr>
          <p:spPr bwMode="auto">
            <a:xfrm>
              <a:off x="-7689850" y="4187825"/>
              <a:ext cx="63500" cy="96838"/>
            </a:xfrm>
            <a:custGeom>
              <a:avLst/>
              <a:gdLst>
                <a:gd name="T0" fmla="*/ 16 w 17"/>
                <a:gd name="T1" fmla="*/ 0 h 26"/>
                <a:gd name="T2" fmla="*/ 8 w 17"/>
                <a:gd name="T3" fmla="*/ 2 h 26"/>
                <a:gd name="T4" fmla="*/ 8 w 17"/>
                <a:gd name="T5" fmla="*/ 7 h 26"/>
                <a:gd name="T6" fmla="*/ 17 w 17"/>
                <a:gd name="T7" fmla="*/ 1 h 26"/>
                <a:gd name="T8" fmla="*/ 16 w 17"/>
                <a:gd name="T9" fmla="*/ 0 h 26"/>
                <a:gd name="T10" fmla="*/ 8 w 17"/>
                <a:gd name="T11" fmla="*/ 25 h 26"/>
                <a:gd name="T12" fmla="*/ 16 w 17"/>
                <a:gd name="T13" fmla="*/ 18 h 26"/>
                <a:gd name="T14" fmla="*/ 11 w 17"/>
                <a:gd name="T15" fmla="*/ 9 h 26"/>
                <a:gd name="T16" fmla="*/ 8 w 17"/>
                <a:gd name="T17" fmla="*/ 9 h 26"/>
                <a:gd name="T18" fmla="*/ 8 w 17"/>
                <a:gd name="T19" fmla="*/ 11 h 26"/>
                <a:gd name="T20" fmla="*/ 9 w 17"/>
                <a:gd name="T21" fmla="*/ 11 h 26"/>
                <a:gd name="T22" fmla="*/ 11 w 17"/>
                <a:gd name="T23" fmla="*/ 18 h 26"/>
                <a:gd name="T24" fmla="*/ 8 w 17"/>
                <a:gd name="T25" fmla="*/ 24 h 26"/>
                <a:gd name="T26" fmla="*/ 8 w 17"/>
                <a:gd name="T27" fmla="*/ 25 h 26"/>
                <a:gd name="T28" fmla="*/ 8 w 17"/>
                <a:gd name="T29" fmla="*/ 2 h 26"/>
                <a:gd name="T30" fmla="*/ 1 w 17"/>
                <a:gd name="T31" fmla="*/ 13 h 26"/>
                <a:gd name="T32" fmla="*/ 7 w 17"/>
                <a:gd name="T33" fmla="*/ 25 h 26"/>
                <a:gd name="T34" fmla="*/ 8 w 17"/>
                <a:gd name="T35" fmla="*/ 25 h 26"/>
                <a:gd name="T36" fmla="*/ 8 w 17"/>
                <a:gd name="T37" fmla="*/ 24 h 26"/>
                <a:gd name="T38" fmla="*/ 7 w 17"/>
                <a:gd name="T39" fmla="*/ 24 h 26"/>
                <a:gd name="T40" fmla="*/ 5 w 17"/>
                <a:gd name="T41" fmla="*/ 15 h 26"/>
                <a:gd name="T42" fmla="*/ 6 w 17"/>
                <a:gd name="T43" fmla="*/ 12 h 26"/>
                <a:gd name="T44" fmla="*/ 6 w 17"/>
                <a:gd name="T45" fmla="*/ 12 h 26"/>
                <a:gd name="T46" fmla="*/ 8 w 17"/>
                <a:gd name="T47" fmla="*/ 11 h 26"/>
                <a:gd name="T48" fmla="*/ 8 w 17"/>
                <a:gd name="T49" fmla="*/ 9 h 26"/>
                <a:gd name="T50" fmla="*/ 7 w 17"/>
                <a:gd name="T51" fmla="*/ 10 h 26"/>
                <a:gd name="T52" fmla="*/ 8 w 17"/>
                <a:gd name="T53" fmla="*/ 7 h 26"/>
                <a:gd name="T54" fmla="*/ 8 w 17"/>
                <a:gd name="T55"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 h="26">
                  <a:moveTo>
                    <a:pt x="16" y="0"/>
                  </a:moveTo>
                  <a:cubicBezTo>
                    <a:pt x="13" y="0"/>
                    <a:pt x="10" y="0"/>
                    <a:pt x="8" y="2"/>
                  </a:cubicBezTo>
                  <a:cubicBezTo>
                    <a:pt x="8" y="7"/>
                    <a:pt x="8" y="7"/>
                    <a:pt x="8" y="7"/>
                  </a:cubicBezTo>
                  <a:cubicBezTo>
                    <a:pt x="10" y="4"/>
                    <a:pt x="13" y="2"/>
                    <a:pt x="17" y="1"/>
                  </a:cubicBezTo>
                  <a:cubicBezTo>
                    <a:pt x="16" y="0"/>
                    <a:pt x="16" y="0"/>
                    <a:pt x="16" y="0"/>
                  </a:cubicBezTo>
                  <a:close/>
                  <a:moveTo>
                    <a:pt x="8" y="25"/>
                  </a:moveTo>
                  <a:cubicBezTo>
                    <a:pt x="12" y="26"/>
                    <a:pt x="15" y="23"/>
                    <a:pt x="16" y="18"/>
                  </a:cubicBezTo>
                  <a:cubicBezTo>
                    <a:pt x="17" y="13"/>
                    <a:pt x="15" y="10"/>
                    <a:pt x="11" y="9"/>
                  </a:cubicBezTo>
                  <a:cubicBezTo>
                    <a:pt x="10" y="9"/>
                    <a:pt x="9" y="9"/>
                    <a:pt x="8" y="9"/>
                  </a:cubicBezTo>
                  <a:cubicBezTo>
                    <a:pt x="8" y="11"/>
                    <a:pt x="8" y="11"/>
                    <a:pt x="8" y="11"/>
                  </a:cubicBezTo>
                  <a:cubicBezTo>
                    <a:pt x="9" y="11"/>
                    <a:pt x="9" y="11"/>
                    <a:pt x="9" y="11"/>
                  </a:cubicBezTo>
                  <a:cubicBezTo>
                    <a:pt x="11" y="11"/>
                    <a:pt x="12" y="13"/>
                    <a:pt x="11" y="18"/>
                  </a:cubicBezTo>
                  <a:cubicBezTo>
                    <a:pt x="10" y="21"/>
                    <a:pt x="10" y="23"/>
                    <a:pt x="8" y="24"/>
                  </a:cubicBezTo>
                  <a:lnTo>
                    <a:pt x="8" y="25"/>
                  </a:lnTo>
                  <a:close/>
                  <a:moveTo>
                    <a:pt x="8" y="2"/>
                  </a:moveTo>
                  <a:cubicBezTo>
                    <a:pt x="4" y="4"/>
                    <a:pt x="2" y="8"/>
                    <a:pt x="1" y="13"/>
                  </a:cubicBezTo>
                  <a:cubicBezTo>
                    <a:pt x="0" y="20"/>
                    <a:pt x="2" y="24"/>
                    <a:pt x="7" y="25"/>
                  </a:cubicBezTo>
                  <a:cubicBezTo>
                    <a:pt x="7" y="25"/>
                    <a:pt x="8" y="25"/>
                    <a:pt x="8" y="25"/>
                  </a:cubicBezTo>
                  <a:cubicBezTo>
                    <a:pt x="8" y="24"/>
                    <a:pt x="8" y="24"/>
                    <a:pt x="8" y="24"/>
                  </a:cubicBezTo>
                  <a:cubicBezTo>
                    <a:pt x="8" y="24"/>
                    <a:pt x="7" y="24"/>
                    <a:pt x="7" y="24"/>
                  </a:cubicBezTo>
                  <a:cubicBezTo>
                    <a:pt x="5" y="23"/>
                    <a:pt x="4" y="21"/>
                    <a:pt x="5" y="15"/>
                  </a:cubicBezTo>
                  <a:cubicBezTo>
                    <a:pt x="5" y="14"/>
                    <a:pt x="6" y="13"/>
                    <a:pt x="6" y="12"/>
                  </a:cubicBezTo>
                  <a:cubicBezTo>
                    <a:pt x="6" y="12"/>
                    <a:pt x="6" y="12"/>
                    <a:pt x="6" y="12"/>
                  </a:cubicBezTo>
                  <a:cubicBezTo>
                    <a:pt x="7" y="11"/>
                    <a:pt x="7" y="11"/>
                    <a:pt x="8" y="11"/>
                  </a:cubicBezTo>
                  <a:cubicBezTo>
                    <a:pt x="8" y="9"/>
                    <a:pt x="8" y="9"/>
                    <a:pt x="8" y="9"/>
                  </a:cubicBezTo>
                  <a:cubicBezTo>
                    <a:pt x="8" y="9"/>
                    <a:pt x="7" y="10"/>
                    <a:pt x="7" y="10"/>
                  </a:cubicBezTo>
                  <a:cubicBezTo>
                    <a:pt x="7" y="9"/>
                    <a:pt x="8" y="8"/>
                    <a:pt x="8" y="7"/>
                  </a:cubicBezTo>
                  <a:lnTo>
                    <a:pt x="8"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Rectangle 50"/>
            <p:cNvSpPr>
              <a:spLocks noChangeArrowheads="1"/>
            </p:cNvSpPr>
            <p:nvPr/>
          </p:nvSpPr>
          <p:spPr bwMode="auto">
            <a:xfrm>
              <a:off x="-7599363" y="4254500"/>
              <a:ext cx="22225" cy="12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46" name="Freeform 51"/>
            <p:cNvSpPr/>
            <p:nvPr/>
          </p:nvSpPr>
          <p:spPr bwMode="auto">
            <a:xfrm>
              <a:off x="-7546975" y="4191000"/>
              <a:ext cx="49213" cy="101600"/>
            </a:xfrm>
            <a:custGeom>
              <a:avLst/>
              <a:gdLst>
                <a:gd name="T0" fmla="*/ 10 w 13"/>
                <a:gd name="T1" fmla="*/ 0 h 27"/>
                <a:gd name="T2" fmla="*/ 8 w 13"/>
                <a:gd name="T3" fmla="*/ 0 h 27"/>
                <a:gd name="T4" fmla="*/ 0 w 13"/>
                <a:gd name="T5" fmla="*/ 5 h 27"/>
                <a:gd name="T6" fmla="*/ 0 w 13"/>
                <a:gd name="T7" fmla="*/ 6 h 27"/>
                <a:gd name="T8" fmla="*/ 5 w 13"/>
                <a:gd name="T9" fmla="*/ 5 h 27"/>
                <a:gd name="T10" fmla="*/ 4 w 13"/>
                <a:gd name="T11" fmla="*/ 23 h 27"/>
                <a:gd name="T12" fmla="*/ 3 w 13"/>
                <a:gd name="T13" fmla="*/ 25 h 27"/>
                <a:gd name="T14" fmla="*/ 1 w 13"/>
                <a:gd name="T15" fmla="*/ 24 h 27"/>
                <a:gd name="T16" fmla="*/ 1 w 13"/>
                <a:gd name="T17" fmla="*/ 26 h 27"/>
                <a:gd name="T18" fmla="*/ 13 w 13"/>
                <a:gd name="T19" fmla="*/ 27 h 27"/>
                <a:gd name="T20" fmla="*/ 13 w 13"/>
                <a:gd name="T21" fmla="*/ 25 h 27"/>
                <a:gd name="T22" fmla="*/ 10 w 13"/>
                <a:gd name="T23" fmla="*/ 25 h 27"/>
                <a:gd name="T24" fmla="*/ 9 w 13"/>
                <a:gd name="T25" fmla="*/ 23 h 27"/>
                <a:gd name="T26" fmla="*/ 10 w 13"/>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7">
                  <a:moveTo>
                    <a:pt x="10" y="0"/>
                  </a:moveTo>
                  <a:cubicBezTo>
                    <a:pt x="8" y="0"/>
                    <a:pt x="8" y="0"/>
                    <a:pt x="8" y="0"/>
                  </a:cubicBezTo>
                  <a:cubicBezTo>
                    <a:pt x="5" y="2"/>
                    <a:pt x="3" y="4"/>
                    <a:pt x="0" y="5"/>
                  </a:cubicBezTo>
                  <a:cubicBezTo>
                    <a:pt x="0" y="6"/>
                    <a:pt x="0" y="6"/>
                    <a:pt x="0" y="6"/>
                  </a:cubicBezTo>
                  <a:cubicBezTo>
                    <a:pt x="2" y="6"/>
                    <a:pt x="3" y="6"/>
                    <a:pt x="5" y="5"/>
                  </a:cubicBezTo>
                  <a:cubicBezTo>
                    <a:pt x="4" y="23"/>
                    <a:pt x="4" y="23"/>
                    <a:pt x="4" y="23"/>
                  </a:cubicBezTo>
                  <a:cubicBezTo>
                    <a:pt x="4" y="24"/>
                    <a:pt x="4" y="24"/>
                    <a:pt x="3" y="25"/>
                  </a:cubicBezTo>
                  <a:cubicBezTo>
                    <a:pt x="1" y="24"/>
                    <a:pt x="1" y="24"/>
                    <a:pt x="1" y="24"/>
                  </a:cubicBezTo>
                  <a:cubicBezTo>
                    <a:pt x="1" y="26"/>
                    <a:pt x="1" y="26"/>
                    <a:pt x="1" y="26"/>
                  </a:cubicBezTo>
                  <a:cubicBezTo>
                    <a:pt x="13" y="27"/>
                    <a:pt x="13" y="27"/>
                    <a:pt x="13" y="27"/>
                  </a:cubicBezTo>
                  <a:cubicBezTo>
                    <a:pt x="13" y="25"/>
                    <a:pt x="13" y="25"/>
                    <a:pt x="13" y="25"/>
                  </a:cubicBezTo>
                  <a:cubicBezTo>
                    <a:pt x="10" y="25"/>
                    <a:pt x="10" y="25"/>
                    <a:pt x="10" y="25"/>
                  </a:cubicBezTo>
                  <a:cubicBezTo>
                    <a:pt x="10" y="25"/>
                    <a:pt x="9" y="24"/>
                    <a:pt x="9" y="23"/>
                  </a:cubicBez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52"/>
            <p:cNvSpPr>
              <a:spLocks noEditPoints="1"/>
            </p:cNvSpPr>
            <p:nvPr/>
          </p:nvSpPr>
          <p:spPr bwMode="auto">
            <a:xfrm>
              <a:off x="-7456488" y="4191000"/>
              <a:ext cx="60325" cy="98425"/>
            </a:xfrm>
            <a:custGeom>
              <a:avLst/>
              <a:gdLst>
                <a:gd name="T0" fmla="*/ 8 w 16"/>
                <a:gd name="T1" fmla="*/ 25 h 26"/>
                <a:gd name="T2" fmla="*/ 15 w 16"/>
                <a:gd name="T3" fmla="*/ 12 h 26"/>
                <a:gd name="T4" fmla="*/ 8 w 16"/>
                <a:gd name="T5" fmla="*/ 0 h 26"/>
                <a:gd name="T6" fmla="*/ 8 w 16"/>
                <a:gd name="T7" fmla="*/ 0 h 26"/>
                <a:gd name="T8" fmla="*/ 8 w 16"/>
                <a:gd name="T9" fmla="*/ 1 h 26"/>
                <a:gd name="T10" fmla="*/ 8 w 16"/>
                <a:gd name="T11" fmla="*/ 1 h 26"/>
                <a:gd name="T12" fmla="*/ 11 w 16"/>
                <a:gd name="T13" fmla="*/ 9 h 26"/>
                <a:gd name="T14" fmla="*/ 10 w 16"/>
                <a:gd name="T15" fmla="*/ 14 h 26"/>
                <a:gd name="T16" fmla="*/ 8 w 16"/>
                <a:gd name="T17" fmla="*/ 15 h 26"/>
                <a:gd name="T18" fmla="*/ 8 w 16"/>
                <a:gd name="T19" fmla="*/ 16 h 26"/>
                <a:gd name="T20" fmla="*/ 10 w 16"/>
                <a:gd name="T21" fmla="*/ 16 h 26"/>
                <a:gd name="T22" fmla="*/ 8 w 16"/>
                <a:gd name="T23" fmla="*/ 20 h 26"/>
                <a:gd name="T24" fmla="*/ 8 w 16"/>
                <a:gd name="T25" fmla="*/ 25 h 26"/>
                <a:gd name="T26" fmla="*/ 1 w 16"/>
                <a:gd name="T27" fmla="*/ 26 h 26"/>
                <a:gd name="T28" fmla="*/ 8 w 16"/>
                <a:gd name="T29" fmla="*/ 25 h 26"/>
                <a:gd name="T30" fmla="*/ 8 w 16"/>
                <a:gd name="T31" fmla="*/ 20 h 26"/>
                <a:gd name="T32" fmla="*/ 0 w 16"/>
                <a:gd name="T33" fmla="*/ 25 h 26"/>
                <a:gd name="T34" fmla="*/ 1 w 16"/>
                <a:gd name="T35" fmla="*/ 26 h 26"/>
                <a:gd name="T36" fmla="*/ 8 w 16"/>
                <a:gd name="T37" fmla="*/ 0 h 26"/>
                <a:gd name="T38" fmla="*/ 0 w 16"/>
                <a:gd name="T39" fmla="*/ 8 h 26"/>
                <a:gd name="T40" fmla="*/ 6 w 16"/>
                <a:gd name="T41" fmla="*/ 17 h 26"/>
                <a:gd name="T42" fmla="*/ 8 w 16"/>
                <a:gd name="T43" fmla="*/ 16 h 26"/>
                <a:gd name="T44" fmla="*/ 8 w 16"/>
                <a:gd name="T45" fmla="*/ 15 h 26"/>
                <a:gd name="T46" fmla="*/ 7 w 16"/>
                <a:gd name="T47" fmla="*/ 15 h 26"/>
                <a:gd name="T48" fmla="*/ 5 w 16"/>
                <a:gd name="T49" fmla="*/ 8 h 26"/>
                <a:gd name="T50" fmla="*/ 8 w 16"/>
                <a:gd name="T51" fmla="*/ 1 h 26"/>
                <a:gd name="T52" fmla="*/ 8 w 16"/>
                <a:gd name="T5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26">
                  <a:moveTo>
                    <a:pt x="8" y="25"/>
                  </a:moveTo>
                  <a:cubicBezTo>
                    <a:pt x="12" y="22"/>
                    <a:pt x="15" y="18"/>
                    <a:pt x="15" y="12"/>
                  </a:cubicBezTo>
                  <a:cubicBezTo>
                    <a:pt x="16" y="5"/>
                    <a:pt x="13" y="1"/>
                    <a:pt x="8" y="0"/>
                  </a:cubicBezTo>
                  <a:cubicBezTo>
                    <a:pt x="8" y="0"/>
                    <a:pt x="8" y="0"/>
                    <a:pt x="8" y="0"/>
                  </a:cubicBezTo>
                  <a:cubicBezTo>
                    <a:pt x="8" y="1"/>
                    <a:pt x="8" y="1"/>
                    <a:pt x="8" y="1"/>
                  </a:cubicBezTo>
                  <a:cubicBezTo>
                    <a:pt x="8" y="1"/>
                    <a:pt x="8" y="1"/>
                    <a:pt x="8" y="1"/>
                  </a:cubicBezTo>
                  <a:cubicBezTo>
                    <a:pt x="10" y="2"/>
                    <a:pt x="11" y="4"/>
                    <a:pt x="11" y="9"/>
                  </a:cubicBezTo>
                  <a:cubicBezTo>
                    <a:pt x="11" y="11"/>
                    <a:pt x="10" y="12"/>
                    <a:pt x="10" y="14"/>
                  </a:cubicBezTo>
                  <a:cubicBezTo>
                    <a:pt x="9" y="14"/>
                    <a:pt x="8" y="15"/>
                    <a:pt x="8" y="15"/>
                  </a:cubicBezTo>
                  <a:cubicBezTo>
                    <a:pt x="8" y="16"/>
                    <a:pt x="8" y="16"/>
                    <a:pt x="8" y="16"/>
                  </a:cubicBezTo>
                  <a:cubicBezTo>
                    <a:pt x="8" y="16"/>
                    <a:pt x="9" y="16"/>
                    <a:pt x="10" y="16"/>
                  </a:cubicBezTo>
                  <a:cubicBezTo>
                    <a:pt x="9" y="17"/>
                    <a:pt x="8" y="19"/>
                    <a:pt x="8" y="20"/>
                  </a:cubicBezTo>
                  <a:lnTo>
                    <a:pt x="8" y="25"/>
                  </a:lnTo>
                  <a:close/>
                  <a:moveTo>
                    <a:pt x="1" y="26"/>
                  </a:moveTo>
                  <a:cubicBezTo>
                    <a:pt x="4" y="26"/>
                    <a:pt x="6" y="25"/>
                    <a:pt x="8" y="25"/>
                  </a:cubicBezTo>
                  <a:cubicBezTo>
                    <a:pt x="8" y="20"/>
                    <a:pt x="8" y="20"/>
                    <a:pt x="8" y="20"/>
                  </a:cubicBezTo>
                  <a:cubicBezTo>
                    <a:pt x="6" y="23"/>
                    <a:pt x="4" y="25"/>
                    <a:pt x="0" y="25"/>
                  </a:cubicBezTo>
                  <a:cubicBezTo>
                    <a:pt x="1" y="26"/>
                    <a:pt x="1" y="26"/>
                    <a:pt x="1" y="26"/>
                  </a:cubicBezTo>
                  <a:close/>
                  <a:moveTo>
                    <a:pt x="8" y="0"/>
                  </a:moveTo>
                  <a:cubicBezTo>
                    <a:pt x="3" y="0"/>
                    <a:pt x="0" y="3"/>
                    <a:pt x="0" y="8"/>
                  </a:cubicBezTo>
                  <a:cubicBezTo>
                    <a:pt x="0" y="13"/>
                    <a:pt x="2" y="16"/>
                    <a:pt x="6" y="17"/>
                  </a:cubicBezTo>
                  <a:cubicBezTo>
                    <a:pt x="6" y="17"/>
                    <a:pt x="7" y="17"/>
                    <a:pt x="8" y="16"/>
                  </a:cubicBezTo>
                  <a:cubicBezTo>
                    <a:pt x="8" y="15"/>
                    <a:pt x="8" y="15"/>
                    <a:pt x="8" y="15"/>
                  </a:cubicBezTo>
                  <a:cubicBezTo>
                    <a:pt x="7" y="15"/>
                    <a:pt x="7" y="15"/>
                    <a:pt x="7" y="15"/>
                  </a:cubicBezTo>
                  <a:cubicBezTo>
                    <a:pt x="5" y="15"/>
                    <a:pt x="4" y="12"/>
                    <a:pt x="5" y="8"/>
                  </a:cubicBezTo>
                  <a:cubicBezTo>
                    <a:pt x="5" y="3"/>
                    <a:pt x="6" y="1"/>
                    <a:pt x="8" y="1"/>
                  </a:cubicBezTo>
                  <a:lnTo>
                    <a:pt x="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53"/>
            <p:cNvSpPr/>
            <p:nvPr/>
          </p:nvSpPr>
          <p:spPr bwMode="auto">
            <a:xfrm>
              <a:off x="-7366000" y="4168775"/>
              <a:ext cx="66675" cy="104775"/>
            </a:xfrm>
            <a:custGeom>
              <a:avLst/>
              <a:gdLst>
                <a:gd name="T0" fmla="*/ 3 w 18"/>
                <a:gd name="T1" fmla="*/ 28 h 28"/>
                <a:gd name="T2" fmla="*/ 18 w 18"/>
                <a:gd name="T3" fmla="*/ 26 h 28"/>
                <a:gd name="T4" fmla="*/ 17 w 18"/>
                <a:gd name="T5" fmla="*/ 18 h 28"/>
                <a:gd name="T6" fmla="*/ 16 w 18"/>
                <a:gd name="T7" fmla="*/ 19 h 28"/>
                <a:gd name="T8" fmla="*/ 14 w 18"/>
                <a:gd name="T9" fmla="*/ 22 h 28"/>
                <a:gd name="T10" fmla="*/ 7 w 18"/>
                <a:gd name="T11" fmla="*/ 23 h 28"/>
                <a:gd name="T12" fmla="*/ 11 w 18"/>
                <a:gd name="T13" fmla="*/ 17 h 28"/>
                <a:gd name="T14" fmla="*/ 14 w 18"/>
                <a:gd name="T15" fmla="*/ 7 h 28"/>
                <a:gd name="T16" fmla="*/ 6 w 18"/>
                <a:gd name="T17" fmla="*/ 1 h 28"/>
                <a:gd name="T18" fmla="*/ 0 w 18"/>
                <a:gd name="T19" fmla="*/ 10 h 28"/>
                <a:gd name="T20" fmla="*/ 2 w 18"/>
                <a:gd name="T21" fmla="*/ 10 h 28"/>
                <a:gd name="T22" fmla="*/ 5 w 18"/>
                <a:gd name="T23" fmla="*/ 4 h 28"/>
                <a:gd name="T24" fmla="*/ 10 w 18"/>
                <a:gd name="T25" fmla="*/ 9 h 28"/>
                <a:gd name="T26" fmla="*/ 4 w 18"/>
                <a:gd name="T27" fmla="*/ 24 h 28"/>
                <a:gd name="T28" fmla="*/ 3 w 18"/>
                <a:gd name="T29" fmla="*/ 27 h 28"/>
                <a:gd name="T30" fmla="*/ 3 w 18"/>
                <a:gd name="T3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28">
                  <a:moveTo>
                    <a:pt x="3" y="28"/>
                  </a:moveTo>
                  <a:cubicBezTo>
                    <a:pt x="18" y="26"/>
                    <a:pt x="18" y="26"/>
                    <a:pt x="18" y="26"/>
                  </a:cubicBezTo>
                  <a:cubicBezTo>
                    <a:pt x="17" y="18"/>
                    <a:pt x="17" y="18"/>
                    <a:pt x="17" y="18"/>
                  </a:cubicBezTo>
                  <a:cubicBezTo>
                    <a:pt x="16" y="19"/>
                    <a:pt x="16" y="19"/>
                    <a:pt x="16" y="19"/>
                  </a:cubicBezTo>
                  <a:cubicBezTo>
                    <a:pt x="16" y="21"/>
                    <a:pt x="16" y="22"/>
                    <a:pt x="14" y="22"/>
                  </a:cubicBezTo>
                  <a:cubicBezTo>
                    <a:pt x="7" y="23"/>
                    <a:pt x="7" y="23"/>
                    <a:pt x="7" y="23"/>
                  </a:cubicBezTo>
                  <a:cubicBezTo>
                    <a:pt x="8" y="21"/>
                    <a:pt x="9" y="19"/>
                    <a:pt x="11" y="17"/>
                  </a:cubicBezTo>
                  <a:cubicBezTo>
                    <a:pt x="14" y="13"/>
                    <a:pt x="15" y="10"/>
                    <a:pt x="14" y="7"/>
                  </a:cubicBezTo>
                  <a:cubicBezTo>
                    <a:pt x="13" y="2"/>
                    <a:pt x="10" y="0"/>
                    <a:pt x="6" y="1"/>
                  </a:cubicBezTo>
                  <a:cubicBezTo>
                    <a:pt x="2" y="1"/>
                    <a:pt x="0" y="5"/>
                    <a:pt x="0" y="10"/>
                  </a:cubicBezTo>
                  <a:cubicBezTo>
                    <a:pt x="2" y="10"/>
                    <a:pt x="2" y="10"/>
                    <a:pt x="2" y="10"/>
                  </a:cubicBezTo>
                  <a:cubicBezTo>
                    <a:pt x="2" y="7"/>
                    <a:pt x="3" y="5"/>
                    <a:pt x="5" y="4"/>
                  </a:cubicBezTo>
                  <a:cubicBezTo>
                    <a:pt x="8" y="4"/>
                    <a:pt x="9" y="6"/>
                    <a:pt x="10" y="9"/>
                  </a:cubicBezTo>
                  <a:cubicBezTo>
                    <a:pt x="11" y="11"/>
                    <a:pt x="9" y="16"/>
                    <a:pt x="4" y="24"/>
                  </a:cubicBezTo>
                  <a:cubicBezTo>
                    <a:pt x="4" y="25"/>
                    <a:pt x="3" y="26"/>
                    <a:pt x="3" y="27"/>
                  </a:cubicBezTo>
                  <a:lnTo>
                    <a:pt x="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54"/>
            <p:cNvSpPr>
              <a:spLocks noEditPoints="1"/>
            </p:cNvSpPr>
            <p:nvPr/>
          </p:nvSpPr>
          <p:spPr bwMode="auto">
            <a:xfrm>
              <a:off x="-7265988" y="4146550"/>
              <a:ext cx="65088" cy="101600"/>
            </a:xfrm>
            <a:custGeom>
              <a:avLst/>
              <a:gdLst>
                <a:gd name="T0" fmla="*/ 12 w 17"/>
                <a:gd name="T1" fmla="*/ 0 h 27"/>
                <a:gd name="T2" fmla="*/ 9 w 17"/>
                <a:gd name="T3" fmla="*/ 1 h 27"/>
                <a:gd name="T4" fmla="*/ 9 w 17"/>
                <a:gd name="T5" fmla="*/ 4 h 27"/>
                <a:gd name="T6" fmla="*/ 13 w 17"/>
                <a:gd name="T7" fmla="*/ 1 h 27"/>
                <a:gd name="T8" fmla="*/ 12 w 17"/>
                <a:gd name="T9" fmla="*/ 0 h 27"/>
                <a:gd name="T10" fmla="*/ 9 w 17"/>
                <a:gd name="T11" fmla="*/ 27 h 27"/>
                <a:gd name="T12" fmla="*/ 10 w 17"/>
                <a:gd name="T13" fmla="*/ 27 h 27"/>
                <a:gd name="T14" fmla="*/ 17 w 17"/>
                <a:gd name="T15" fmla="*/ 18 h 27"/>
                <a:gd name="T16" fmla="*/ 9 w 17"/>
                <a:gd name="T17" fmla="*/ 10 h 27"/>
                <a:gd name="T18" fmla="*/ 9 w 17"/>
                <a:gd name="T19" fmla="*/ 10 h 27"/>
                <a:gd name="T20" fmla="*/ 9 w 17"/>
                <a:gd name="T21" fmla="*/ 12 h 27"/>
                <a:gd name="T22" fmla="*/ 12 w 17"/>
                <a:gd name="T23" fmla="*/ 19 h 27"/>
                <a:gd name="T24" fmla="*/ 10 w 17"/>
                <a:gd name="T25" fmla="*/ 26 h 27"/>
                <a:gd name="T26" fmla="*/ 9 w 17"/>
                <a:gd name="T27" fmla="*/ 25 h 27"/>
                <a:gd name="T28" fmla="*/ 9 w 17"/>
                <a:gd name="T29" fmla="*/ 27 h 27"/>
                <a:gd name="T30" fmla="*/ 9 w 17"/>
                <a:gd name="T31" fmla="*/ 1 h 27"/>
                <a:gd name="T32" fmla="*/ 1 w 17"/>
                <a:gd name="T33" fmla="*/ 17 h 27"/>
                <a:gd name="T34" fmla="*/ 9 w 17"/>
                <a:gd name="T35" fmla="*/ 27 h 27"/>
                <a:gd name="T36" fmla="*/ 9 w 17"/>
                <a:gd name="T37" fmla="*/ 25 h 27"/>
                <a:gd name="T38" fmla="*/ 6 w 17"/>
                <a:gd name="T39" fmla="*/ 18 h 27"/>
                <a:gd name="T40" fmla="*/ 6 w 17"/>
                <a:gd name="T41" fmla="*/ 15 h 27"/>
                <a:gd name="T42" fmla="*/ 5 w 17"/>
                <a:gd name="T43" fmla="*/ 14 h 27"/>
                <a:gd name="T44" fmla="*/ 8 w 17"/>
                <a:gd name="T45" fmla="*/ 12 h 27"/>
                <a:gd name="T46" fmla="*/ 9 w 17"/>
                <a:gd name="T47" fmla="*/ 12 h 27"/>
                <a:gd name="T48" fmla="*/ 9 w 17"/>
                <a:gd name="T49" fmla="*/ 10 h 27"/>
                <a:gd name="T50" fmla="*/ 6 w 17"/>
                <a:gd name="T51" fmla="*/ 12 h 27"/>
                <a:gd name="T52" fmla="*/ 9 w 17"/>
                <a:gd name="T53" fmla="*/ 4 h 27"/>
                <a:gd name="T54" fmla="*/ 9 w 17"/>
                <a:gd name="T5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 h="27">
                  <a:moveTo>
                    <a:pt x="12" y="0"/>
                  </a:moveTo>
                  <a:cubicBezTo>
                    <a:pt x="11" y="0"/>
                    <a:pt x="10" y="0"/>
                    <a:pt x="9" y="1"/>
                  </a:cubicBezTo>
                  <a:cubicBezTo>
                    <a:pt x="9" y="4"/>
                    <a:pt x="9" y="4"/>
                    <a:pt x="9" y="4"/>
                  </a:cubicBezTo>
                  <a:cubicBezTo>
                    <a:pt x="10" y="3"/>
                    <a:pt x="11" y="2"/>
                    <a:pt x="13" y="1"/>
                  </a:cubicBezTo>
                  <a:cubicBezTo>
                    <a:pt x="12" y="0"/>
                    <a:pt x="12" y="0"/>
                    <a:pt x="12" y="0"/>
                  </a:cubicBezTo>
                  <a:close/>
                  <a:moveTo>
                    <a:pt x="9" y="27"/>
                  </a:moveTo>
                  <a:cubicBezTo>
                    <a:pt x="9" y="27"/>
                    <a:pt x="10" y="27"/>
                    <a:pt x="10" y="27"/>
                  </a:cubicBezTo>
                  <a:cubicBezTo>
                    <a:pt x="15" y="26"/>
                    <a:pt x="17" y="23"/>
                    <a:pt x="17" y="18"/>
                  </a:cubicBezTo>
                  <a:cubicBezTo>
                    <a:pt x="16" y="13"/>
                    <a:pt x="14" y="10"/>
                    <a:pt x="9" y="10"/>
                  </a:cubicBezTo>
                  <a:cubicBezTo>
                    <a:pt x="9" y="10"/>
                    <a:pt x="9" y="10"/>
                    <a:pt x="9" y="10"/>
                  </a:cubicBezTo>
                  <a:cubicBezTo>
                    <a:pt x="9" y="12"/>
                    <a:pt x="9" y="12"/>
                    <a:pt x="9" y="12"/>
                  </a:cubicBezTo>
                  <a:cubicBezTo>
                    <a:pt x="11" y="12"/>
                    <a:pt x="12" y="14"/>
                    <a:pt x="12" y="19"/>
                  </a:cubicBezTo>
                  <a:cubicBezTo>
                    <a:pt x="13" y="23"/>
                    <a:pt x="12" y="26"/>
                    <a:pt x="10" y="26"/>
                  </a:cubicBezTo>
                  <a:cubicBezTo>
                    <a:pt x="9" y="26"/>
                    <a:pt x="9" y="26"/>
                    <a:pt x="9" y="25"/>
                  </a:cubicBezTo>
                  <a:lnTo>
                    <a:pt x="9" y="27"/>
                  </a:lnTo>
                  <a:close/>
                  <a:moveTo>
                    <a:pt x="9" y="1"/>
                  </a:moveTo>
                  <a:cubicBezTo>
                    <a:pt x="3" y="4"/>
                    <a:pt x="0" y="9"/>
                    <a:pt x="1" y="17"/>
                  </a:cubicBezTo>
                  <a:cubicBezTo>
                    <a:pt x="2" y="23"/>
                    <a:pt x="4" y="26"/>
                    <a:pt x="9" y="27"/>
                  </a:cubicBezTo>
                  <a:cubicBezTo>
                    <a:pt x="9" y="25"/>
                    <a:pt x="9" y="25"/>
                    <a:pt x="9" y="25"/>
                  </a:cubicBezTo>
                  <a:cubicBezTo>
                    <a:pt x="7" y="25"/>
                    <a:pt x="6" y="22"/>
                    <a:pt x="6" y="18"/>
                  </a:cubicBezTo>
                  <a:cubicBezTo>
                    <a:pt x="6" y="17"/>
                    <a:pt x="6" y="16"/>
                    <a:pt x="6" y="15"/>
                  </a:cubicBezTo>
                  <a:cubicBezTo>
                    <a:pt x="6" y="14"/>
                    <a:pt x="5" y="14"/>
                    <a:pt x="5" y="14"/>
                  </a:cubicBezTo>
                  <a:cubicBezTo>
                    <a:pt x="6" y="13"/>
                    <a:pt x="7" y="12"/>
                    <a:pt x="8" y="12"/>
                  </a:cubicBezTo>
                  <a:cubicBezTo>
                    <a:pt x="9" y="12"/>
                    <a:pt x="9" y="12"/>
                    <a:pt x="9" y="12"/>
                  </a:cubicBezTo>
                  <a:cubicBezTo>
                    <a:pt x="9" y="10"/>
                    <a:pt x="9" y="10"/>
                    <a:pt x="9" y="10"/>
                  </a:cubicBezTo>
                  <a:cubicBezTo>
                    <a:pt x="8" y="11"/>
                    <a:pt x="7" y="11"/>
                    <a:pt x="6" y="12"/>
                  </a:cubicBezTo>
                  <a:cubicBezTo>
                    <a:pt x="6" y="9"/>
                    <a:pt x="7" y="6"/>
                    <a:pt x="9" y="4"/>
                  </a:cubicBezTo>
                  <a:lnTo>
                    <a:pt x="9"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55"/>
            <p:cNvSpPr/>
            <p:nvPr/>
          </p:nvSpPr>
          <p:spPr bwMode="auto">
            <a:xfrm>
              <a:off x="-6840538" y="2170113"/>
              <a:ext cx="333375" cy="233363"/>
            </a:xfrm>
            <a:custGeom>
              <a:avLst/>
              <a:gdLst>
                <a:gd name="T0" fmla="*/ 56 w 89"/>
                <a:gd name="T1" fmla="*/ 0 h 62"/>
                <a:gd name="T2" fmla="*/ 47 w 89"/>
                <a:gd name="T3" fmla="*/ 17 h 62"/>
                <a:gd name="T4" fmla="*/ 63 w 89"/>
                <a:gd name="T5" fmla="*/ 21 h 62"/>
                <a:gd name="T6" fmla="*/ 60 w 89"/>
                <a:gd name="T7" fmla="*/ 15 h 62"/>
                <a:gd name="T8" fmla="*/ 56 w 89"/>
                <a:gd name="T9" fmla="*/ 13 h 62"/>
                <a:gd name="T10" fmla="*/ 59 w 89"/>
                <a:gd name="T11" fmla="*/ 12 h 62"/>
                <a:gd name="T12" fmla="*/ 60 w 89"/>
                <a:gd name="T13" fmla="*/ 11 h 62"/>
                <a:gd name="T14" fmla="*/ 64 w 89"/>
                <a:gd name="T15" fmla="*/ 14 h 62"/>
                <a:gd name="T16" fmla="*/ 78 w 89"/>
                <a:gd name="T17" fmla="*/ 14 h 62"/>
                <a:gd name="T18" fmla="*/ 87 w 89"/>
                <a:gd name="T19" fmla="*/ 9 h 62"/>
                <a:gd name="T20" fmla="*/ 77 w 89"/>
                <a:gd name="T21" fmla="*/ 16 h 62"/>
                <a:gd name="T22" fmla="*/ 66 w 89"/>
                <a:gd name="T23" fmla="*/ 16 h 62"/>
                <a:gd name="T24" fmla="*/ 68 w 89"/>
                <a:gd name="T25" fmla="*/ 23 h 62"/>
                <a:gd name="T26" fmla="*/ 85 w 89"/>
                <a:gd name="T27" fmla="*/ 36 h 62"/>
                <a:gd name="T28" fmla="*/ 57 w 89"/>
                <a:gd name="T29" fmla="*/ 38 h 62"/>
                <a:gd name="T30" fmla="*/ 53 w 89"/>
                <a:gd name="T31" fmla="*/ 45 h 62"/>
                <a:gd name="T32" fmla="*/ 33 w 89"/>
                <a:gd name="T33" fmla="*/ 39 h 62"/>
                <a:gd name="T34" fmla="*/ 30 w 89"/>
                <a:gd name="T35" fmla="*/ 40 h 62"/>
                <a:gd name="T36" fmla="*/ 39 w 89"/>
                <a:gd name="T37" fmla="*/ 54 h 62"/>
                <a:gd name="T38" fmla="*/ 26 w 89"/>
                <a:gd name="T39" fmla="*/ 48 h 62"/>
                <a:gd name="T40" fmla="*/ 35 w 89"/>
                <a:gd name="T41" fmla="*/ 47 h 62"/>
                <a:gd name="T42" fmla="*/ 28 w 89"/>
                <a:gd name="T43" fmla="*/ 43 h 62"/>
                <a:gd name="T44" fmla="*/ 7 w 89"/>
                <a:gd name="T45" fmla="*/ 59 h 62"/>
                <a:gd name="T46" fmla="*/ 1 w 89"/>
                <a:gd name="T47" fmla="*/ 43 h 62"/>
                <a:gd name="T48" fmla="*/ 10 w 89"/>
                <a:gd name="T49" fmla="*/ 55 h 62"/>
                <a:gd name="T50" fmla="*/ 26 w 89"/>
                <a:gd name="T51" fmla="*/ 42 h 62"/>
                <a:gd name="T52" fmla="*/ 6 w 89"/>
                <a:gd name="T53" fmla="*/ 32 h 62"/>
                <a:gd name="T54" fmla="*/ 3 w 89"/>
                <a:gd name="T55" fmla="*/ 25 h 62"/>
                <a:gd name="T56" fmla="*/ 29 w 89"/>
                <a:gd name="T57" fmla="*/ 39 h 62"/>
                <a:gd name="T58" fmla="*/ 41 w 89"/>
                <a:gd name="T59" fmla="*/ 38 h 62"/>
                <a:gd name="T60" fmla="*/ 50 w 89"/>
                <a:gd name="T61" fmla="*/ 37 h 62"/>
                <a:gd name="T62" fmla="*/ 29 w 89"/>
                <a:gd name="T63" fmla="*/ 23 h 62"/>
                <a:gd name="T64" fmla="*/ 51 w 89"/>
                <a:gd name="T65" fmla="*/ 36 h 62"/>
                <a:gd name="T66" fmla="*/ 53 w 89"/>
                <a:gd name="T67" fmla="*/ 34 h 62"/>
                <a:gd name="T68" fmla="*/ 55 w 89"/>
                <a:gd name="T69" fmla="*/ 35 h 62"/>
                <a:gd name="T70" fmla="*/ 80 w 89"/>
                <a:gd name="T71" fmla="*/ 32 h 62"/>
                <a:gd name="T72" fmla="*/ 63 w 89"/>
                <a:gd name="T73" fmla="*/ 24 h 62"/>
                <a:gd name="T74" fmla="*/ 56 w 89"/>
                <a:gd name="T75" fmla="*/ 24 h 62"/>
                <a:gd name="T76" fmla="*/ 54 w 89"/>
                <a:gd name="T77" fmla="*/ 28 h 62"/>
                <a:gd name="T78" fmla="*/ 53 w 89"/>
                <a:gd name="T79" fmla="*/ 24 h 62"/>
                <a:gd name="T80" fmla="*/ 44 w 89"/>
                <a:gd name="T81" fmla="*/ 22 h 62"/>
                <a:gd name="T82" fmla="*/ 54 w 89"/>
                <a:gd name="T83" fmla="*/ 20 h 62"/>
                <a:gd name="T84" fmla="*/ 36 w 89"/>
                <a:gd name="T85" fmla="*/ 19 h 62"/>
                <a:gd name="T86" fmla="*/ 40 w 89"/>
                <a:gd name="T87" fmla="*/ 11 h 62"/>
                <a:gd name="T88" fmla="*/ 44 w 89"/>
                <a:gd name="T89" fmla="*/ 6 h 62"/>
                <a:gd name="T90" fmla="*/ 40 w 89"/>
                <a:gd name="T91" fmla="*/ 16 h 62"/>
                <a:gd name="T92" fmla="*/ 44 w 89"/>
                <a:gd name="T93" fmla="*/ 16 h 62"/>
                <a:gd name="T94" fmla="*/ 55 w 89"/>
                <a:gd name="T95" fmla="*/ 0 h 62"/>
                <a:gd name="T96" fmla="*/ 56 w 89"/>
                <a:gd name="T97" fmla="*/ 0 h 62"/>
                <a:gd name="T98" fmla="*/ 56 w 89"/>
                <a:gd name="T9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 h="62">
                  <a:moveTo>
                    <a:pt x="56" y="0"/>
                  </a:moveTo>
                  <a:cubicBezTo>
                    <a:pt x="56" y="1"/>
                    <a:pt x="56" y="12"/>
                    <a:pt x="47" y="17"/>
                  </a:cubicBezTo>
                  <a:cubicBezTo>
                    <a:pt x="47" y="17"/>
                    <a:pt x="59" y="20"/>
                    <a:pt x="63" y="21"/>
                  </a:cubicBezTo>
                  <a:cubicBezTo>
                    <a:pt x="63" y="21"/>
                    <a:pt x="67" y="21"/>
                    <a:pt x="60" y="15"/>
                  </a:cubicBezTo>
                  <a:cubicBezTo>
                    <a:pt x="60" y="15"/>
                    <a:pt x="57" y="14"/>
                    <a:pt x="56" y="13"/>
                  </a:cubicBezTo>
                  <a:cubicBezTo>
                    <a:pt x="56" y="13"/>
                    <a:pt x="58" y="13"/>
                    <a:pt x="59" y="12"/>
                  </a:cubicBezTo>
                  <a:cubicBezTo>
                    <a:pt x="59" y="12"/>
                    <a:pt x="57" y="8"/>
                    <a:pt x="60" y="11"/>
                  </a:cubicBezTo>
                  <a:cubicBezTo>
                    <a:pt x="64" y="14"/>
                    <a:pt x="64" y="14"/>
                    <a:pt x="64" y="14"/>
                  </a:cubicBezTo>
                  <a:cubicBezTo>
                    <a:pt x="64" y="14"/>
                    <a:pt x="67" y="14"/>
                    <a:pt x="78" y="14"/>
                  </a:cubicBezTo>
                  <a:cubicBezTo>
                    <a:pt x="78" y="14"/>
                    <a:pt x="85" y="15"/>
                    <a:pt x="87" y="9"/>
                  </a:cubicBezTo>
                  <a:cubicBezTo>
                    <a:pt x="87" y="9"/>
                    <a:pt x="89" y="18"/>
                    <a:pt x="77" y="16"/>
                  </a:cubicBezTo>
                  <a:cubicBezTo>
                    <a:pt x="77" y="16"/>
                    <a:pt x="71" y="15"/>
                    <a:pt x="66" y="16"/>
                  </a:cubicBezTo>
                  <a:cubicBezTo>
                    <a:pt x="66" y="16"/>
                    <a:pt x="69" y="21"/>
                    <a:pt x="68" y="23"/>
                  </a:cubicBezTo>
                  <a:cubicBezTo>
                    <a:pt x="68" y="23"/>
                    <a:pt x="88" y="31"/>
                    <a:pt x="85" y="36"/>
                  </a:cubicBezTo>
                  <a:cubicBezTo>
                    <a:pt x="85" y="36"/>
                    <a:pt x="74" y="38"/>
                    <a:pt x="57" y="38"/>
                  </a:cubicBezTo>
                  <a:cubicBezTo>
                    <a:pt x="57" y="38"/>
                    <a:pt x="61" y="45"/>
                    <a:pt x="53" y="45"/>
                  </a:cubicBezTo>
                  <a:cubicBezTo>
                    <a:pt x="53" y="45"/>
                    <a:pt x="35" y="38"/>
                    <a:pt x="33" y="39"/>
                  </a:cubicBezTo>
                  <a:cubicBezTo>
                    <a:pt x="33" y="39"/>
                    <a:pt x="32" y="39"/>
                    <a:pt x="30" y="40"/>
                  </a:cubicBezTo>
                  <a:cubicBezTo>
                    <a:pt x="30" y="40"/>
                    <a:pt x="44" y="50"/>
                    <a:pt x="39" y="54"/>
                  </a:cubicBezTo>
                  <a:cubicBezTo>
                    <a:pt x="39" y="54"/>
                    <a:pt x="30" y="52"/>
                    <a:pt x="26" y="48"/>
                  </a:cubicBezTo>
                  <a:cubicBezTo>
                    <a:pt x="26" y="48"/>
                    <a:pt x="40" y="54"/>
                    <a:pt x="35" y="47"/>
                  </a:cubicBezTo>
                  <a:cubicBezTo>
                    <a:pt x="35" y="47"/>
                    <a:pt x="29" y="42"/>
                    <a:pt x="28" y="43"/>
                  </a:cubicBezTo>
                  <a:cubicBezTo>
                    <a:pt x="28" y="43"/>
                    <a:pt x="11" y="62"/>
                    <a:pt x="7" y="59"/>
                  </a:cubicBezTo>
                  <a:cubicBezTo>
                    <a:pt x="7" y="59"/>
                    <a:pt x="0" y="49"/>
                    <a:pt x="1" y="43"/>
                  </a:cubicBezTo>
                  <a:cubicBezTo>
                    <a:pt x="1" y="43"/>
                    <a:pt x="4" y="55"/>
                    <a:pt x="10" y="55"/>
                  </a:cubicBezTo>
                  <a:cubicBezTo>
                    <a:pt x="10" y="55"/>
                    <a:pt x="22" y="47"/>
                    <a:pt x="26" y="42"/>
                  </a:cubicBezTo>
                  <a:cubicBezTo>
                    <a:pt x="26" y="42"/>
                    <a:pt x="8" y="32"/>
                    <a:pt x="6" y="32"/>
                  </a:cubicBezTo>
                  <a:cubicBezTo>
                    <a:pt x="6" y="32"/>
                    <a:pt x="0" y="25"/>
                    <a:pt x="3" y="25"/>
                  </a:cubicBezTo>
                  <a:cubicBezTo>
                    <a:pt x="3" y="25"/>
                    <a:pt x="25" y="36"/>
                    <a:pt x="29" y="39"/>
                  </a:cubicBezTo>
                  <a:cubicBezTo>
                    <a:pt x="29" y="39"/>
                    <a:pt x="30" y="37"/>
                    <a:pt x="41" y="38"/>
                  </a:cubicBezTo>
                  <a:cubicBezTo>
                    <a:pt x="41" y="38"/>
                    <a:pt x="58" y="40"/>
                    <a:pt x="50" y="37"/>
                  </a:cubicBezTo>
                  <a:cubicBezTo>
                    <a:pt x="50" y="37"/>
                    <a:pt x="33" y="28"/>
                    <a:pt x="29" y="23"/>
                  </a:cubicBezTo>
                  <a:cubicBezTo>
                    <a:pt x="29" y="23"/>
                    <a:pt x="49" y="33"/>
                    <a:pt x="51" y="36"/>
                  </a:cubicBezTo>
                  <a:cubicBezTo>
                    <a:pt x="51" y="36"/>
                    <a:pt x="54" y="35"/>
                    <a:pt x="53" y="34"/>
                  </a:cubicBezTo>
                  <a:cubicBezTo>
                    <a:pt x="53" y="34"/>
                    <a:pt x="54" y="34"/>
                    <a:pt x="55" y="35"/>
                  </a:cubicBezTo>
                  <a:cubicBezTo>
                    <a:pt x="55" y="35"/>
                    <a:pt x="85" y="36"/>
                    <a:pt x="80" y="32"/>
                  </a:cubicBezTo>
                  <a:cubicBezTo>
                    <a:pt x="80" y="32"/>
                    <a:pt x="66" y="24"/>
                    <a:pt x="63" y="24"/>
                  </a:cubicBezTo>
                  <a:cubicBezTo>
                    <a:pt x="56" y="24"/>
                    <a:pt x="56" y="24"/>
                    <a:pt x="56" y="24"/>
                  </a:cubicBezTo>
                  <a:cubicBezTo>
                    <a:pt x="54" y="28"/>
                    <a:pt x="54" y="28"/>
                    <a:pt x="54" y="28"/>
                  </a:cubicBezTo>
                  <a:cubicBezTo>
                    <a:pt x="53" y="24"/>
                    <a:pt x="53" y="24"/>
                    <a:pt x="53" y="24"/>
                  </a:cubicBezTo>
                  <a:cubicBezTo>
                    <a:pt x="53" y="24"/>
                    <a:pt x="45" y="24"/>
                    <a:pt x="44" y="22"/>
                  </a:cubicBezTo>
                  <a:cubicBezTo>
                    <a:pt x="44" y="22"/>
                    <a:pt x="62" y="23"/>
                    <a:pt x="54" y="20"/>
                  </a:cubicBezTo>
                  <a:cubicBezTo>
                    <a:pt x="54" y="20"/>
                    <a:pt x="40" y="16"/>
                    <a:pt x="36" y="19"/>
                  </a:cubicBezTo>
                  <a:cubicBezTo>
                    <a:pt x="36" y="19"/>
                    <a:pt x="36" y="15"/>
                    <a:pt x="40" y="11"/>
                  </a:cubicBezTo>
                  <a:cubicBezTo>
                    <a:pt x="40" y="11"/>
                    <a:pt x="42" y="9"/>
                    <a:pt x="44" y="6"/>
                  </a:cubicBezTo>
                  <a:cubicBezTo>
                    <a:pt x="44" y="6"/>
                    <a:pt x="44" y="13"/>
                    <a:pt x="40" y="16"/>
                  </a:cubicBezTo>
                  <a:cubicBezTo>
                    <a:pt x="44" y="16"/>
                    <a:pt x="44" y="16"/>
                    <a:pt x="44" y="16"/>
                  </a:cubicBezTo>
                  <a:cubicBezTo>
                    <a:pt x="44" y="16"/>
                    <a:pt x="52" y="11"/>
                    <a:pt x="55" y="0"/>
                  </a:cubicBezTo>
                  <a:cubicBezTo>
                    <a:pt x="56" y="0"/>
                    <a:pt x="56" y="0"/>
                    <a:pt x="56" y="0"/>
                  </a:cubicBezTo>
                  <a:cubicBezTo>
                    <a:pt x="56" y="0"/>
                    <a:pt x="56" y="0"/>
                    <a:pt x="5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56"/>
            <p:cNvSpPr/>
            <p:nvPr/>
          </p:nvSpPr>
          <p:spPr bwMode="auto">
            <a:xfrm>
              <a:off x="-6653213" y="2271713"/>
              <a:ext cx="55563" cy="22225"/>
            </a:xfrm>
            <a:custGeom>
              <a:avLst/>
              <a:gdLst>
                <a:gd name="T0" fmla="*/ 15 w 15"/>
                <a:gd name="T1" fmla="*/ 0 h 6"/>
                <a:gd name="T2" fmla="*/ 5 w 15"/>
                <a:gd name="T3" fmla="*/ 5 h 6"/>
                <a:gd name="T4" fmla="*/ 0 w 15"/>
                <a:gd name="T5" fmla="*/ 3 h 6"/>
                <a:gd name="T6" fmla="*/ 14 w 15"/>
                <a:gd name="T7" fmla="*/ 0 h 6"/>
                <a:gd name="T8" fmla="*/ 15 w 15"/>
                <a:gd name="T9" fmla="*/ 0 h 6"/>
              </a:gdLst>
              <a:ahLst/>
              <a:cxnLst>
                <a:cxn ang="0">
                  <a:pos x="T0" y="T1"/>
                </a:cxn>
                <a:cxn ang="0">
                  <a:pos x="T2" y="T3"/>
                </a:cxn>
                <a:cxn ang="0">
                  <a:pos x="T4" y="T5"/>
                </a:cxn>
                <a:cxn ang="0">
                  <a:pos x="T6" y="T7"/>
                </a:cxn>
                <a:cxn ang="0">
                  <a:pos x="T8" y="T9"/>
                </a:cxn>
              </a:cxnLst>
              <a:rect l="0" t="0" r="r" b="b"/>
              <a:pathLst>
                <a:path w="15" h="6">
                  <a:moveTo>
                    <a:pt x="15" y="0"/>
                  </a:moveTo>
                  <a:cubicBezTo>
                    <a:pt x="15" y="0"/>
                    <a:pt x="13" y="6"/>
                    <a:pt x="5" y="5"/>
                  </a:cubicBezTo>
                  <a:cubicBezTo>
                    <a:pt x="0" y="3"/>
                    <a:pt x="0" y="3"/>
                    <a:pt x="0" y="3"/>
                  </a:cubicBezTo>
                  <a:cubicBezTo>
                    <a:pt x="0" y="3"/>
                    <a:pt x="9" y="4"/>
                    <a:pt x="14" y="0"/>
                  </a:cubicBezTo>
                  <a:cubicBezTo>
                    <a:pt x="15" y="0"/>
                    <a:pt x="15" y="0"/>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57"/>
            <p:cNvSpPr/>
            <p:nvPr/>
          </p:nvSpPr>
          <p:spPr bwMode="auto">
            <a:xfrm>
              <a:off x="-7348538" y="1785938"/>
              <a:ext cx="180975" cy="233363"/>
            </a:xfrm>
            <a:custGeom>
              <a:avLst/>
              <a:gdLst>
                <a:gd name="T0" fmla="*/ 40 w 48"/>
                <a:gd name="T1" fmla="*/ 12 h 62"/>
                <a:gd name="T2" fmla="*/ 45 w 48"/>
                <a:gd name="T3" fmla="*/ 14 h 62"/>
                <a:gd name="T4" fmla="*/ 31 w 48"/>
                <a:gd name="T5" fmla="*/ 38 h 62"/>
                <a:gd name="T6" fmla="*/ 45 w 48"/>
                <a:gd name="T7" fmla="*/ 34 h 62"/>
                <a:gd name="T8" fmla="*/ 46 w 48"/>
                <a:gd name="T9" fmla="*/ 27 h 62"/>
                <a:gd name="T10" fmla="*/ 47 w 48"/>
                <a:gd name="T11" fmla="*/ 37 h 62"/>
                <a:gd name="T12" fmla="*/ 28 w 48"/>
                <a:gd name="T13" fmla="*/ 43 h 62"/>
                <a:gd name="T14" fmla="*/ 0 w 48"/>
                <a:gd name="T15" fmla="*/ 62 h 62"/>
                <a:gd name="T16" fmla="*/ 21 w 48"/>
                <a:gd name="T17" fmla="*/ 43 h 62"/>
                <a:gd name="T18" fmla="*/ 13 w 48"/>
                <a:gd name="T19" fmla="*/ 44 h 62"/>
                <a:gd name="T20" fmla="*/ 12 w 48"/>
                <a:gd name="T21" fmla="*/ 41 h 62"/>
                <a:gd name="T22" fmla="*/ 26 w 48"/>
                <a:gd name="T23" fmla="*/ 39 h 62"/>
                <a:gd name="T24" fmla="*/ 39 w 48"/>
                <a:gd name="T25" fmla="*/ 14 h 62"/>
                <a:gd name="T26" fmla="*/ 40 w 48"/>
                <a:gd name="T27" fmla="*/ 1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62">
                  <a:moveTo>
                    <a:pt x="40" y="12"/>
                  </a:moveTo>
                  <a:cubicBezTo>
                    <a:pt x="40" y="12"/>
                    <a:pt x="48" y="0"/>
                    <a:pt x="45" y="14"/>
                  </a:cubicBezTo>
                  <a:cubicBezTo>
                    <a:pt x="45" y="14"/>
                    <a:pt x="35" y="34"/>
                    <a:pt x="31" y="38"/>
                  </a:cubicBezTo>
                  <a:cubicBezTo>
                    <a:pt x="31" y="38"/>
                    <a:pt x="41" y="37"/>
                    <a:pt x="45" y="34"/>
                  </a:cubicBezTo>
                  <a:cubicBezTo>
                    <a:pt x="46" y="27"/>
                    <a:pt x="46" y="27"/>
                    <a:pt x="46" y="27"/>
                  </a:cubicBezTo>
                  <a:cubicBezTo>
                    <a:pt x="46" y="27"/>
                    <a:pt x="48" y="35"/>
                    <a:pt x="47" y="37"/>
                  </a:cubicBezTo>
                  <a:cubicBezTo>
                    <a:pt x="47" y="37"/>
                    <a:pt x="36" y="43"/>
                    <a:pt x="28" y="43"/>
                  </a:cubicBezTo>
                  <a:cubicBezTo>
                    <a:pt x="28" y="43"/>
                    <a:pt x="14" y="62"/>
                    <a:pt x="0" y="62"/>
                  </a:cubicBezTo>
                  <a:cubicBezTo>
                    <a:pt x="0" y="62"/>
                    <a:pt x="18" y="56"/>
                    <a:pt x="21" y="43"/>
                  </a:cubicBezTo>
                  <a:cubicBezTo>
                    <a:pt x="13" y="44"/>
                    <a:pt x="13" y="44"/>
                    <a:pt x="13" y="44"/>
                  </a:cubicBezTo>
                  <a:cubicBezTo>
                    <a:pt x="13" y="44"/>
                    <a:pt x="9" y="42"/>
                    <a:pt x="12" y="41"/>
                  </a:cubicBezTo>
                  <a:cubicBezTo>
                    <a:pt x="26" y="39"/>
                    <a:pt x="26" y="39"/>
                    <a:pt x="26" y="39"/>
                  </a:cubicBezTo>
                  <a:cubicBezTo>
                    <a:pt x="39" y="14"/>
                    <a:pt x="39" y="14"/>
                    <a:pt x="39" y="14"/>
                  </a:cubicBezTo>
                  <a:lnTo>
                    <a:pt x="40"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58"/>
            <p:cNvSpPr/>
            <p:nvPr/>
          </p:nvSpPr>
          <p:spPr bwMode="auto">
            <a:xfrm>
              <a:off x="-7246938" y="1963738"/>
              <a:ext cx="93663" cy="104775"/>
            </a:xfrm>
            <a:custGeom>
              <a:avLst/>
              <a:gdLst>
                <a:gd name="T0" fmla="*/ 1 w 25"/>
                <a:gd name="T1" fmla="*/ 0 h 28"/>
                <a:gd name="T2" fmla="*/ 23 w 25"/>
                <a:gd name="T3" fmla="*/ 25 h 28"/>
                <a:gd name="T4" fmla="*/ 17 w 25"/>
                <a:gd name="T5" fmla="*/ 27 h 28"/>
                <a:gd name="T6" fmla="*/ 9 w 25"/>
                <a:gd name="T7" fmla="*/ 21 h 28"/>
                <a:gd name="T8" fmla="*/ 1 w 25"/>
                <a:gd name="T9" fmla="*/ 2 h 28"/>
                <a:gd name="T10" fmla="*/ 0 w 25"/>
                <a:gd name="T11" fmla="*/ 1 h 28"/>
                <a:gd name="T12" fmla="*/ 1 w 25"/>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25" h="28">
                  <a:moveTo>
                    <a:pt x="1" y="0"/>
                  </a:moveTo>
                  <a:cubicBezTo>
                    <a:pt x="1" y="0"/>
                    <a:pt x="12" y="22"/>
                    <a:pt x="23" y="25"/>
                  </a:cubicBezTo>
                  <a:cubicBezTo>
                    <a:pt x="23" y="25"/>
                    <a:pt x="25" y="28"/>
                    <a:pt x="17" y="27"/>
                  </a:cubicBezTo>
                  <a:cubicBezTo>
                    <a:pt x="17" y="27"/>
                    <a:pt x="11" y="26"/>
                    <a:pt x="9" y="21"/>
                  </a:cubicBezTo>
                  <a:cubicBezTo>
                    <a:pt x="9" y="21"/>
                    <a:pt x="4" y="6"/>
                    <a:pt x="1" y="2"/>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59"/>
            <p:cNvSpPr/>
            <p:nvPr/>
          </p:nvSpPr>
          <p:spPr bwMode="auto">
            <a:xfrm>
              <a:off x="-8602663" y="2290763"/>
              <a:ext cx="71438" cy="55563"/>
            </a:xfrm>
            <a:custGeom>
              <a:avLst/>
              <a:gdLst>
                <a:gd name="T0" fmla="*/ 0 w 19"/>
                <a:gd name="T1" fmla="*/ 1 h 15"/>
                <a:gd name="T2" fmla="*/ 19 w 19"/>
                <a:gd name="T3" fmla="*/ 15 h 15"/>
                <a:gd name="T4" fmla="*/ 13 w 19"/>
                <a:gd name="T5" fmla="*/ 3 h 15"/>
                <a:gd name="T6" fmla="*/ 1 w 19"/>
                <a:gd name="T7" fmla="*/ 1 h 15"/>
                <a:gd name="T8" fmla="*/ 0 w 19"/>
                <a:gd name="T9" fmla="*/ 1 h 15"/>
                <a:gd name="T10" fmla="*/ 0 w 19"/>
                <a:gd name="T11" fmla="*/ 1 h 15"/>
              </a:gdLst>
              <a:ahLst/>
              <a:cxnLst>
                <a:cxn ang="0">
                  <a:pos x="T0" y="T1"/>
                </a:cxn>
                <a:cxn ang="0">
                  <a:pos x="T2" y="T3"/>
                </a:cxn>
                <a:cxn ang="0">
                  <a:pos x="T4" y="T5"/>
                </a:cxn>
                <a:cxn ang="0">
                  <a:pos x="T6" y="T7"/>
                </a:cxn>
                <a:cxn ang="0">
                  <a:pos x="T8" y="T9"/>
                </a:cxn>
                <a:cxn ang="0">
                  <a:pos x="T10" y="T11"/>
                </a:cxn>
              </a:cxnLst>
              <a:rect l="0" t="0" r="r" b="b"/>
              <a:pathLst>
                <a:path w="19" h="15">
                  <a:moveTo>
                    <a:pt x="0" y="1"/>
                  </a:moveTo>
                  <a:cubicBezTo>
                    <a:pt x="0" y="1"/>
                    <a:pt x="17" y="9"/>
                    <a:pt x="19" y="15"/>
                  </a:cubicBezTo>
                  <a:cubicBezTo>
                    <a:pt x="19" y="15"/>
                    <a:pt x="18" y="9"/>
                    <a:pt x="13" y="3"/>
                  </a:cubicBezTo>
                  <a:cubicBezTo>
                    <a:pt x="13" y="3"/>
                    <a:pt x="8" y="0"/>
                    <a:pt x="1"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60"/>
            <p:cNvSpPr/>
            <p:nvPr/>
          </p:nvSpPr>
          <p:spPr bwMode="auto">
            <a:xfrm>
              <a:off x="-8418513" y="2268538"/>
              <a:ext cx="165100" cy="165100"/>
            </a:xfrm>
            <a:custGeom>
              <a:avLst/>
              <a:gdLst>
                <a:gd name="T0" fmla="*/ 12 w 44"/>
                <a:gd name="T1" fmla="*/ 34 h 44"/>
                <a:gd name="T2" fmla="*/ 7 w 44"/>
                <a:gd name="T3" fmla="*/ 36 h 44"/>
                <a:gd name="T4" fmla="*/ 7 w 44"/>
                <a:gd name="T5" fmla="*/ 33 h 44"/>
                <a:gd name="T6" fmla="*/ 6 w 44"/>
                <a:gd name="T7" fmla="*/ 16 h 44"/>
                <a:gd name="T8" fmla="*/ 12 w 44"/>
                <a:gd name="T9" fmla="*/ 21 h 44"/>
                <a:gd name="T10" fmla="*/ 12 w 44"/>
                <a:gd name="T11" fmla="*/ 18 h 44"/>
                <a:gd name="T12" fmla="*/ 5 w 44"/>
                <a:gd name="T13" fmla="*/ 5 h 44"/>
                <a:gd name="T14" fmla="*/ 8 w 44"/>
                <a:gd name="T15" fmla="*/ 3 h 44"/>
                <a:gd name="T16" fmla="*/ 16 w 44"/>
                <a:gd name="T17" fmla="*/ 10 h 44"/>
                <a:gd name="T18" fmla="*/ 42 w 44"/>
                <a:gd name="T19" fmla="*/ 39 h 44"/>
                <a:gd name="T20" fmla="*/ 33 w 44"/>
                <a:gd name="T21" fmla="*/ 40 h 44"/>
                <a:gd name="T22" fmla="*/ 35 w 44"/>
                <a:gd name="T23" fmla="*/ 35 h 44"/>
                <a:gd name="T24" fmla="*/ 11 w 44"/>
                <a:gd name="T25" fmla="*/ 10 h 44"/>
                <a:gd name="T26" fmla="*/ 20 w 44"/>
                <a:gd name="T27" fmla="*/ 31 h 44"/>
                <a:gd name="T28" fmla="*/ 15 w 44"/>
                <a:gd name="T29" fmla="*/ 31 h 44"/>
                <a:gd name="T30" fmla="*/ 5 w 44"/>
                <a:gd name="T31" fmla="*/ 22 h 44"/>
                <a:gd name="T32" fmla="*/ 11 w 44"/>
                <a:gd name="T33" fmla="*/ 33 h 44"/>
                <a:gd name="T34" fmla="*/ 11 w 44"/>
                <a:gd name="T35" fmla="*/ 34 h 44"/>
                <a:gd name="T36" fmla="*/ 12 w 44"/>
                <a:gd name="T3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4">
                  <a:moveTo>
                    <a:pt x="12" y="34"/>
                  </a:moveTo>
                  <a:cubicBezTo>
                    <a:pt x="12" y="34"/>
                    <a:pt x="12" y="39"/>
                    <a:pt x="7" y="36"/>
                  </a:cubicBezTo>
                  <a:cubicBezTo>
                    <a:pt x="7" y="36"/>
                    <a:pt x="6" y="35"/>
                    <a:pt x="7" y="33"/>
                  </a:cubicBezTo>
                  <a:cubicBezTo>
                    <a:pt x="7" y="33"/>
                    <a:pt x="0" y="16"/>
                    <a:pt x="6" y="16"/>
                  </a:cubicBezTo>
                  <a:cubicBezTo>
                    <a:pt x="6" y="16"/>
                    <a:pt x="9" y="18"/>
                    <a:pt x="12" y="21"/>
                  </a:cubicBezTo>
                  <a:cubicBezTo>
                    <a:pt x="12" y="21"/>
                    <a:pt x="14" y="20"/>
                    <a:pt x="12" y="18"/>
                  </a:cubicBezTo>
                  <a:cubicBezTo>
                    <a:pt x="12" y="18"/>
                    <a:pt x="8" y="8"/>
                    <a:pt x="5" y="5"/>
                  </a:cubicBezTo>
                  <a:cubicBezTo>
                    <a:pt x="5" y="5"/>
                    <a:pt x="5" y="0"/>
                    <a:pt x="8" y="3"/>
                  </a:cubicBezTo>
                  <a:cubicBezTo>
                    <a:pt x="8" y="3"/>
                    <a:pt x="13" y="9"/>
                    <a:pt x="16" y="10"/>
                  </a:cubicBezTo>
                  <a:cubicBezTo>
                    <a:pt x="16" y="10"/>
                    <a:pt x="39" y="30"/>
                    <a:pt x="42" y="39"/>
                  </a:cubicBezTo>
                  <a:cubicBezTo>
                    <a:pt x="42" y="39"/>
                    <a:pt x="44" y="44"/>
                    <a:pt x="33" y="40"/>
                  </a:cubicBezTo>
                  <a:cubicBezTo>
                    <a:pt x="33" y="40"/>
                    <a:pt x="40" y="39"/>
                    <a:pt x="35" y="35"/>
                  </a:cubicBezTo>
                  <a:cubicBezTo>
                    <a:pt x="35" y="35"/>
                    <a:pt x="14" y="11"/>
                    <a:pt x="11" y="10"/>
                  </a:cubicBezTo>
                  <a:cubicBezTo>
                    <a:pt x="11" y="10"/>
                    <a:pt x="18" y="26"/>
                    <a:pt x="20" y="31"/>
                  </a:cubicBezTo>
                  <a:cubicBezTo>
                    <a:pt x="20" y="31"/>
                    <a:pt x="18" y="34"/>
                    <a:pt x="15" y="31"/>
                  </a:cubicBezTo>
                  <a:cubicBezTo>
                    <a:pt x="15" y="31"/>
                    <a:pt x="5" y="13"/>
                    <a:pt x="5" y="22"/>
                  </a:cubicBezTo>
                  <a:cubicBezTo>
                    <a:pt x="5" y="22"/>
                    <a:pt x="9" y="30"/>
                    <a:pt x="11" y="33"/>
                  </a:cubicBezTo>
                  <a:cubicBezTo>
                    <a:pt x="11" y="34"/>
                    <a:pt x="11" y="34"/>
                    <a:pt x="11" y="34"/>
                  </a:cubicBezTo>
                  <a:lnTo>
                    <a:pt x="12"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61"/>
            <p:cNvSpPr/>
            <p:nvPr/>
          </p:nvSpPr>
          <p:spPr bwMode="auto">
            <a:xfrm>
              <a:off x="-8432800" y="2139950"/>
              <a:ext cx="209550" cy="203200"/>
            </a:xfrm>
            <a:custGeom>
              <a:avLst/>
              <a:gdLst>
                <a:gd name="T0" fmla="*/ 1 w 56"/>
                <a:gd name="T1" fmla="*/ 32 h 54"/>
                <a:gd name="T2" fmla="*/ 4 w 56"/>
                <a:gd name="T3" fmla="*/ 15 h 54"/>
                <a:gd name="T4" fmla="*/ 6 w 56"/>
                <a:gd name="T5" fmla="*/ 13 h 54"/>
                <a:gd name="T6" fmla="*/ 47 w 56"/>
                <a:gd name="T7" fmla="*/ 48 h 54"/>
                <a:gd name="T8" fmla="*/ 35 w 56"/>
                <a:gd name="T9" fmla="*/ 54 h 54"/>
                <a:gd name="T10" fmla="*/ 55 w 56"/>
                <a:gd name="T11" fmla="*/ 49 h 54"/>
                <a:gd name="T12" fmla="*/ 51 w 56"/>
                <a:gd name="T13" fmla="*/ 45 h 54"/>
                <a:gd name="T14" fmla="*/ 11 w 56"/>
                <a:gd name="T15" fmla="*/ 10 h 54"/>
                <a:gd name="T16" fmla="*/ 1 w 56"/>
                <a:gd name="T17" fmla="*/ 9 h 54"/>
                <a:gd name="T18" fmla="*/ 1 w 56"/>
                <a:gd name="T19" fmla="*/ 31 h 54"/>
                <a:gd name="T20" fmla="*/ 0 w 56"/>
                <a:gd name="T21" fmla="*/ 32 h 54"/>
                <a:gd name="T22" fmla="*/ 1 w 56"/>
                <a:gd name="T23" fmla="*/ 3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54">
                  <a:moveTo>
                    <a:pt x="1" y="32"/>
                  </a:moveTo>
                  <a:cubicBezTo>
                    <a:pt x="1" y="32"/>
                    <a:pt x="6" y="22"/>
                    <a:pt x="4" y="15"/>
                  </a:cubicBezTo>
                  <a:cubicBezTo>
                    <a:pt x="4" y="15"/>
                    <a:pt x="4" y="11"/>
                    <a:pt x="6" y="13"/>
                  </a:cubicBezTo>
                  <a:cubicBezTo>
                    <a:pt x="6" y="13"/>
                    <a:pt x="19" y="30"/>
                    <a:pt x="47" y="48"/>
                  </a:cubicBezTo>
                  <a:cubicBezTo>
                    <a:pt x="47" y="48"/>
                    <a:pt x="37" y="54"/>
                    <a:pt x="35" y="54"/>
                  </a:cubicBezTo>
                  <a:cubicBezTo>
                    <a:pt x="35" y="54"/>
                    <a:pt x="51" y="51"/>
                    <a:pt x="55" y="49"/>
                  </a:cubicBezTo>
                  <a:cubicBezTo>
                    <a:pt x="55" y="49"/>
                    <a:pt x="56" y="48"/>
                    <a:pt x="51" y="45"/>
                  </a:cubicBezTo>
                  <a:cubicBezTo>
                    <a:pt x="51" y="45"/>
                    <a:pt x="15" y="20"/>
                    <a:pt x="11" y="10"/>
                  </a:cubicBezTo>
                  <a:cubicBezTo>
                    <a:pt x="11" y="10"/>
                    <a:pt x="6" y="0"/>
                    <a:pt x="1" y="9"/>
                  </a:cubicBezTo>
                  <a:cubicBezTo>
                    <a:pt x="1" y="9"/>
                    <a:pt x="1" y="29"/>
                    <a:pt x="1" y="31"/>
                  </a:cubicBezTo>
                  <a:cubicBezTo>
                    <a:pt x="0" y="32"/>
                    <a:pt x="0" y="32"/>
                    <a:pt x="0" y="32"/>
                  </a:cubicBezTo>
                  <a:lnTo>
                    <a:pt x="1"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62"/>
            <p:cNvSpPr/>
            <p:nvPr/>
          </p:nvSpPr>
          <p:spPr bwMode="auto">
            <a:xfrm>
              <a:off x="-8418513" y="2244725"/>
              <a:ext cx="93663" cy="65088"/>
            </a:xfrm>
            <a:custGeom>
              <a:avLst/>
              <a:gdLst>
                <a:gd name="T0" fmla="*/ 0 w 25"/>
                <a:gd name="T1" fmla="*/ 6 h 17"/>
                <a:gd name="T2" fmla="*/ 14 w 25"/>
                <a:gd name="T3" fmla="*/ 5 h 17"/>
                <a:gd name="T4" fmla="*/ 17 w 25"/>
                <a:gd name="T5" fmla="*/ 12 h 17"/>
                <a:gd name="T6" fmla="*/ 25 w 25"/>
                <a:gd name="T7" fmla="*/ 14 h 17"/>
                <a:gd name="T8" fmla="*/ 19 w 25"/>
                <a:gd name="T9" fmla="*/ 16 h 17"/>
                <a:gd name="T10" fmla="*/ 14 w 25"/>
                <a:gd name="T11" fmla="*/ 10 h 17"/>
                <a:gd name="T12" fmla="*/ 0 w 25"/>
                <a:gd name="T13" fmla="*/ 6 h 17"/>
                <a:gd name="T14" fmla="*/ 0 w 2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7">
                  <a:moveTo>
                    <a:pt x="0" y="6"/>
                  </a:moveTo>
                  <a:cubicBezTo>
                    <a:pt x="0" y="6"/>
                    <a:pt x="8" y="0"/>
                    <a:pt x="14" y="5"/>
                  </a:cubicBezTo>
                  <a:cubicBezTo>
                    <a:pt x="17" y="12"/>
                    <a:pt x="17" y="12"/>
                    <a:pt x="17" y="12"/>
                  </a:cubicBezTo>
                  <a:cubicBezTo>
                    <a:pt x="17" y="12"/>
                    <a:pt x="21" y="14"/>
                    <a:pt x="25" y="14"/>
                  </a:cubicBezTo>
                  <a:cubicBezTo>
                    <a:pt x="25" y="14"/>
                    <a:pt x="23" y="17"/>
                    <a:pt x="19" y="16"/>
                  </a:cubicBezTo>
                  <a:cubicBezTo>
                    <a:pt x="19" y="16"/>
                    <a:pt x="14" y="13"/>
                    <a:pt x="14" y="10"/>
                  </a:cubicBezTo>
                  <a:cubicBezTo>
                    <a:pt x="14" y="10"/>
                    <a:pt x="11" y="3"/>
                    <a:pt x="0" y="6"/>
                  </a:cubicBezTo>
                  <a:cubicBezTo>
                    <a:pt x="0" y="6"/>
                    <a:pt x="0" y="6"/>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63"/>
            <p:cNvSpPr>
              <a:spLocks noEditPoints="1"/>
            </p:cNvSpPr>
            <p:nvPr/>
          </p:nvSpPr>
          <p:spPr bwMode="auto">
            <a:xfrm>
              <a:off x="-8537575" y="2225675"/>
              <a:ext cx="187325" cy="301625"/>
            </a:xfrm>
            <a:custGeom>
              <a:avLst/>
              <a:gdLst>
                <a:gd name="T0" fmla="*/ 19 w 50"/>
                <a:gd name="T1" fmla="*/ 54 h 80"/>
                <a:gd name="T2" fmla="*/ 34 w 50"/>
                <a:gd name="T3" fmla="*/ 57 h 80"/>
                <a:gd name="T4" fmla="*/ 22 w 50"/>
                <a:gd name="T5" fmla="*/ 44 h 80"/>
                <a:gd name="T6" fmla="*/ 19 w 50"/>
                <a:gd name="T7" fmla="*/ 39 h 80"/>
                <a:gd name="T8" fmla="*/ 19 w 50"/>
                <a:gd name="T9" fmla="*/ 21 h 80"/>
                <a:gd name="T10" fmla="*/ 16 w 50"/>
                <a:gd name="T11" fmla="*/ 18 h 80"/>
                <a:gd name="T12" fmla="*/ 16 w 50"/>
                <a:gd name="T13" fmla="*/ 10 h 80"/>
                <a:gd name="T14" fmla="*/ 19 w 50"/>
                <a:gd name="T15" fmla="*/ 13 h 80"/>
                <a:gd name="T16" fmla="*/ 21 w 50"/>
                <a:gd name="T17" fmla="*/ 7 h 80"/>
                <a:gd name="T18" fmla="*/ 18 w 50"/>
                <a:gd name="T19" fmla="*/ 4 h 80"/>
                <a:gd name="T20" fmla="*/ 16 w 50"/>
                <a:gd name="T21" fmla="*/ 4 h 80"/>
                <a:gd name="T22" fmla="*/ 16 w 50"/>
                <a:gd name="T23" fmla="*/ 2 h 80"/>
                <a:gd name="T24" fmla="*/ 20 w 50"/>
                <a:gd name="T25" fmla="*/ 2 h 80"/>
                <a:gd name="T26" fmla="*/ 26 w 50"/>
                <a:gd name="T27" fmla="*/ 4 h 80"/>
                <a:gd name="T28" fmla="*/ 26 w 50"/>
                <a:gd name="T29" fmla="*/ 32 h 80"/>
                <a:gd name="T30" fmla="*/ 23 w 50"/>
                <a:gd name="T31" fmla="*/ 38 h 80"/>
                <a:gd name="T32" fmla="*/ 26 w 50"/>
                <a:gd name="T33" fmla="*/ 41 h 80"/>
                <a:gd name="T34" fmla="*/ 38 w 50"/>
                <a:gd name="T35" fmla="*/ 58 h 80"/>
                <a:gd name="T36" fmla="*/ 50 w 50"/>
                <a:gd name="T37" fmla="*/ 76 h 80"/>
                <a:gd name="T38" fmla="*/ 43 w 50"/>
                <a:gd name="T39" fmla="*/ 76 h 80"/>
                <a:gd name="T40" fmla="*/ 29 w 50"/>
                <a:gd name="T41" fmla="*/ 64 h 80"/>
                <a:gd name="T42" fmla="*/ 20 w 50"/>
                <a:gd name="T43" fmla="*/ 56 h 80"/>
                <a:gd name="T44" fmla="*/ 19 w 50"/>
                <a:gd name="T45" fmla="*/ 54 h 80"/>
                <a:gd name="T46" fmla="*/ 16 w 50"/>
                <a:gd name="T47" fmla="*/ 18 h 80"/>
                <a:gd name="T48" fmla="*/ 6 w 50"/>
                <a:gd name="T49" fmla="*/ 2 h 80"/>
                <a:gd name="T50" fmla="*/ 8 w 50"/>
                <a:gd name="T51" fmla="*/ 3 h 80"/>
                <a:gd name="T52" fmla="*/ 16 w 50"/>
                <a:gd name="T53" fmla="*/ 2 h 80"/>
                <a:gd name="T54" fmla="*/ 16 w 50"/>
                <a:gd name="T55" fmla="*/ 4 h 80"/>
                <a:gd name="T56" fmla="*/ 10 w 50"/>
                <a:gd name="T57" fmla="*/ 4 h 80"/>
                <a:gd name="T58" fmla="*/ 11 w 50"/>
                <a:gd name="T59" fmla="*/ 6 h 80"/>
                <a:gd name="T60" fmla="*/ 16 w 50"/>
                <a:gd name="T61" fmla="*/ 10 h 80"/>
                <a:gd name="T62" fmla="*/ 16 w 50"/>
                <a:gd name="T63"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80">
                  <a:moveTo>
                    <a:pt x="19" y="54"/>
                  </a:moveTo>
                  <a:cubicBezTo>
                    <a:pt x="19" y="54"/>
                    <a:pt x="42" y="67"/>
                    <a:pt x="34" y="57"/>
                  </a:cubicBezTo>
                  <a:cubicBezTo>
                    <a:pt x="34" y="57"/>
                    <a:pt x="25" y="45"/>
                    <a:pt x="22" y="44"/>
                  </a:cubicBezTo>
                  <a:cubicBezTo>
                    <a:pt x="22" y="44"/>
                    <a:pt x="20" y="44"/>
                    <a:pt x="19" y="39"/>
                  </a:cubicBezTo>
                  <a:cubicBezTo>
                    <a:pt x="19" y="21"/>
                    <a:pt x="19" y="21"/>
                    <a:pt x="19" y="21"/>
                  </a:cubicBezTo>
                  <a:cubicBezTo>
                    <a:pt x="19" y="21"/>
                    <a:pt x="18" y="20"/>
                    <a:pt x="16" y="18"/>
                  </a:cubicBezTo>
                  <a:cubicBezTo>
                    <a:pt x="16" y="10"/>
                    <a:pt x="16" y="10"/>
                    <a:pt x="16" y="10"/>
                  </a:cubicBezTo>
                  <a:cubicBezTo>
                    <a:pt x="19" y="13"/>
                    <a:pt x="19" y="13"/>
                    <a:pt x="19" y="13"/>
                  </a:cubicBezTo>
                  <a:cubicBezTo>
                    <a:pt x="21" y="15"/>
                    <a:pt x="21" y="7"/>
                    <a:pt x="21" y="7"/>
                  </a:cubicBezTo>
                  <a:cubicBezTo>
                    <a:pt x="21" y="6"/>
                    <a:pt x="18" y="4"/>
                    <a:pt x="18" y="4"/>
                  </a:cubicBezTo>
                  <a:cubicBezTo>
                    <a:pt x="17" y="4"/>
                    <a:pt x="17" y="4"/>
                    <a:pt x="16" y="4"/>
                  </a:cubicBezTo>
                  <a:cubicBezTo>
                    <a:pt x="16" y="2"/>
                    <a:pt x="16" y="2"/>
                    <a:pt x="16" y="2"/>
                  </a:cubicBezTo>
                  <a:cubicBezTo>
                    <a:pt x="20" y="2"/>
                    <a:pt x="20" y="2"/>
                    <a:pt x="20" y="2"/>
                  </a:cubicBezTo>
                  <a:cubicBezTo>
                    <a:pt x="20" y="2"/>
                    <a:pt x="22" y="0"/>
                    <a:pt x="26" y="4"/>
                  </a:cubicBezTo>
                  <a:cubicBezTo>
                    <a:pt x="26" y="4"/>
                    <a:pt x="23" y="25"/>
                    <a:pt x="26" y="32"/>
                  </a:cubicBezTo>
                  <a:cubicBezTo>
                    <a:pt x="26" y="32"/>
                    <a:pt x="26" y="34"/>
                    <a:pt x="23" y="38"/>
                  </a:cubicBezTo>
                  <a:cubicBezTo>
                    <a:pt x="23" y="38"/>
                    <a:pt x="22" y="39"/>
                    <a:pt x="26" y="41"/>
                  </a:cubicBezTo>
                  <a:cubicBezTo>
                    <a:pt x="26" y="41"/>
                    <a:pt x="35" y="53"/>
                    <a:pt x="38" y="58"/>
                  </a:cubicBezTo>
                  <a:cubicBezTo>
                    <a:pt x="38" y="58"/>
                    <a:pt x="50" y="73"/>
                    <a:pt x="50" y="76"/>
                  </a:cubicBezTo>
                  <a:cubicBezTo>
                    <a:pt x="50" y="76"/>
                    <a:pt x="46" y="80"/>
                    <a:pt x="43" y="76"/>
                  </a:cubicBezTo>
                  <a:cubicBezTo>
                    <a:pt x="43" y="76"/>
                    <a:pt x="32" y="66"/>
                    <a:pt x="29" y="64"/>
                  </a:cubicBezTo>
                  <a:cubicBezTo>
                    <a:pt x="20" y="56"/>
                    <a:pt x="20" y="56"/>
                    <a:pt x="20" y="56"/>
                  </a:cubicBezTo>
                  <a:lnTo>
                    <a:pt x="19" y="54"/>
                  </a:lnTo>
                  <a:close/>
                  <a:moveTo>
                    <a:pt x="16" y="18"/>
                  </a:moveTo>
                  <a:cubicBezTo>
                    <a:pt x="10" y="12"/>
                    <a:pt x="0" y="1"/>
                    <a:pt x="6" y="2"/>
                  </a:cubicBezTo>
                  <a:cubicBezTo>
                    <a:pt x="8" y="3"/>
                    <a:pt x="8" y="3"/>
                    <a:pt x="8" y="3"/>
                  </a:cubicBezTo>
                  <a:cubicBezTo>
                    <a:pt x="16" y="2"/>
                    <a:pt x="16" y="2"/>
                    <a:pt x="16" y="2"/>
                  </a:cubicBezTo>
                  <a:cubicBezTo>
                    <a:pt x="16" y="4"/>
                    <a:pt x="16" y="4"/>
                    <a:pt x="16" y="4"/>
                  </a:cubicBezTo>
                  <a:cubicBezTo>
                    <a:pt x="13" y="4"/>
                    <a:pt x="10" y="4"/>
                    <a:pt x="10" y="4"/>
                  </a:cubicBezTo>
                  <a:cubicBezTo>
                    <a:pt x="11" y="6"/>
                    <a:pt x="11" y="6"/>
                    <a:pt x="11" y="6"/>
                  </a:cubicBezTo>
                  <a:cubicBezTo>
                    <a:pt x="16" y="10"/>
                    <a:pt x="16" y="10"/>
                    <a:pt x="16" y="10"/>
                  </a:cubicBez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64"/>
            <p:cNvSpPr/>
            <p:nvPr/>
          </p:nvSpPr>
          <p:spPr bwMode="auto">
            <a:xfrm>
              <a:off x="-8012113" y="1827213"/>
              <a:ext cx="134938" cy="139700"/>
            </a:xfrm>
            <a:custGeom>
              <a:avLst/>
              <a:gdLst>
                <a:gd name="T0" fmla="*/ 1 w 36"/>
                <a:gd name="T1" fmla="*/ 35 h 37"/>
                <a:gd name="T2" fmla="*/ 20 w 36"/>
                <a:gd name="T3" fmla="*/ 20 h 37"/>
                <a:gd name="T4" fmla="*/ 22 w 36"/>
                <a:gd name="T5" fmla="*/ 0 h 37"/>
                <a:gd name="T6" fmla="*/ 25 w 36"/>
                <a:gd name="T7" fmla="*/ 16 h 37"/>
                <a:gd name="T8" fmla="*/ 32 w 36"/>
                <a:gd name="T9" fmla="*/ 9 h 37"/>
                <a:gd name="T10" fmla="*/ 32 w 36"/>
                <a:gd name="T11" fmla="*/ 7 h 37"/>
                <a:gd name="T12" fmla="*/ 35 w 36"/>
                <a:gd name="T13" fmla="*/ 10 h 37"/>
                <a:gd name="T14" fmla="*/ 8 w 36"/>
                <a:gd name="T15" fmla="*/ 35 h 37"/>
                <a:gd name="T16" fmla="*/ 0 w 36"/>
                <a:gd name="T17" fmla="*/ 36 h 37"/>
                <a:gd name="T18" fmla="*/ 1 w 36"/>
                <a:gd name="T19"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7">
                  <a:moveTo>
                    <a:pt x="1" y="35"/>
                  </a:moveTo>
                  <a:cubicBezTo>
                    <a:pt x="1" y="36"/>
                    <a:pt x="3" y="37"/>
                    <a:pt x="20" y="20"/>
                  </a:cubicBezTo>
                  <a:cubicBezTo>
                    <a:pt x="20" y="20"/>
                    <a:pt x="18" y="2"/>
                    <a:pt x="22" y="0"/>
                  </a:cubicBezTo>
                  <a:cubicBezTo>
                    <a:pt x="22" y="0"/>
                    <a:pt x="26" y="9"/>
                    <a:pt x="25" y="16"/>
                  </a:cubicBezTo>
                  <a:cubicBezTo>
                    <a:pt x="25" y="16"/>
                    <a:pt x="29" y="16"/>
                    <a:pt x="32" y="9"/>
                  </a:cubicBezTo>
                  <a:cubicBezTo>
                    <a:pt x="32" y="9"/>
                    <a:pt x="30" y="5"/>
                    <a:pt x="32" y="7"/>
                  </a:cubicBezTo>
                  <a:cubicBezTo>
                    <a:pt x="32" y="7"/>
                    <a:pt x="36" y="9"/>
                    <a:pt x="35" y="10"/>
                  </a:cubicBezTo>
                  <a:cubicBezTo>
                    <a:pt x="35" y="10"/>
                    <a:pt x="20" y="31"/>
                    <a:pt x="8" y="35"/>
                  </a:cubicBezTo>
                  <a:cubicBezTo>
                    <a:pt x="0" y="36"/>
                    <a:pt x="0" y="36"/>
                    <a:pt x="0" y="36"/>
                  </a:cubicBezTo>
                  <a:cubicBezTo>
                    <a:pt x="0" y="36"/>
                    <a:pt x="1" y="35"/>
                    <a:pt x="1"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65"/>
            <p:cNvSpPr>
              <a:spLocks noEditPoints="1"/>
            </p:cNvSpPr>
            <p:nvPr/>
          </p:nvSpPr>
          <p:spPr bwMode="auto">
            <a:xfrm>
              <a:off x="-7986713" y="1879600"/>
              <a:ext cx="195263" cy="211138"/>
            </a:xfrm>
            <a:custGeom>
              <a:avLst/>
              <a:gdLst>
                <a:gd name="T0" fmla="*/ 24 w 52"/>
                <a:gd name="T1" fmla="*/ 9 h 56"/>
                <a:gd name="T2" fmla="*/ 30 w 52"/>
                <a:gd name="T3" fmla="*/ 5 h 56"/>
                <a:gd name="T4" fmla="*/ 36 w 52"/>
                <a:gd name="T5" fmla="*/ 2 h 56"/>
                <a:gd name="T6" fmla="*/ 39 w 52"/>
                <a:gd name="T7" fmla="*/ 10 h 56"/>
                <a:gd name="T8" fmla="*/ 50 w 52"/>
                <a:gd name="T9" fmla="*/ 45 h 56"/>
                <a:gd name="T10" fmla="*/ 40 w 52"/>
                <a:gd name="T11" fmla="*/ 50 h 56"/>
                <a:gd name="T12" fmla="*/ 47 w 52"/>
                <a:gd name="T13" fmla="*/ 45 h 56"/>
                <a:gd name="T14" fmla="*/ 36 w 52"/>
                <a:gd name="T15" fmla="*/ 8 h 56"/>
                <a:gd name="T16" fmla="*/ 29 w 52"/>
                <a:gd name="T17" fmla="*/ 8 h 56"/>
                <a:gd name="T18" fmla="*/ 24 w 52"/>
                <a:gd name="T19" fmla="*/ 12 h 56"/>
                <a:gd name="T20" fmla="*/ 24 w 52"/>
                <a:gd name="T21" fmla="*/ 9 h 56"/>
                <a:gd name="T22" fmla="*/ 24 w 52"/>
                <a:gd name="T23" fmla="*/ 21 h 56"/>
                <a:gd name="T24" fmla="*/ 24 w 52"/>
                <a:gd name="T25" fmla="*/ 23 h 56"/>
                <a:gd name="T26" fmla="*/ 25 w 52"/>
                <a:gd name="T27" fmla="*/ 22 h 56"/>
                <a:gd name="T28" fmla="*/ 24 w 52"/>
                <a:gd name="T29" fmla="*/ 21 h 56"/>
                <a:gd name="T30" fmla="*/ 24 w 52"/>
                <a:gd name="T31" fmla="*/ 32 h 56"/>
                <a:gd name="T32" fmla="*/ 24 w 52"/>
                <a:gd name="T33" fmla="*/ 35 h 56"/>
                <a:gd name="T34" fmla="*/ 26 w 52"/>
                <a:gd name="T35" fmla="*/ 40 h 56"/>
                <a:gd name="T36" fmla="*/ 24 w 52"/>
                <a:gd name="T37" fmla="*/ 42 h 56"/>
                <a:gd name="T38" fmla="*/ 24 w 52"/>
                <a:gd name="T39" fmla="*/ 45 h 56"/>
                <a:gd name="T40" fmla="*/ 26 w 52"/>
                <a:gd name="T41" fmla="*/ 43 h 56"/>
                <a:gd name="T42" fmla="*/ 30 w 52"/>
                <a:gd name="T43" fmla="*/ 51 h 56"/>
                <a:gd name="T44" fmla="*/ 28 w 52"/>
                <a:gd name="T45" fmla="*/ 40 h 56"/>
                <a:gd name="T46" fmla="*/ 24 w 52"/>
                <a:gd name="T47" fmla="*/ 32 h 56"/>
                <a:gd name="T48" fmla="*/ 5 w 52"/>
                <a:gd name="T49" fmla="*/ 52 h 56"/>
                <a:gd name="T50" fmla="*/ 2 w 52"/>
                <a:gd name="T51" fmla="*/ 51 h 56"/>
                <a:gd name="T52" fmla="*/ 5 w 52"/>
                <a:gd name="T53" fmla="*/ 30 h 56"/>
                <a:gd name="T54" fmla="*/ 24 w 52"/>
                <a:gd name="T55" fmla="*/ 9 h 56"/>
                <a:gd name="T56" fmla="*/ 24 w 52"/>
                <a:gd name="T57" fmla="*/ 12 h 56"/>
                <a:gd name="T58" fmla="*/ 11 w 52"/>
                <a:gd name="T59" fmla="*/ 28 h 56"/>
                <a:gd name="T60" fmla="*/ 20 w 52"/>
                <a:gd name="T61" fmla="*/ 22 h 56"/>
                <a:gd name="T62" fmla="*/ 24 w 52"/>
                <a:gd name="T63" fmla="*/ 21 h 56"/>
                <a:gd name="T64" fmla="*/ 24 w 52"/>
                <a:gd name="T65" fmla="*/ 23 h 56"/>
                <a:gd name="T66" fmla="*/ 23 w 52"/>
                <a:gd name="T67" fmla="*/ 32 h 56"/>
                <a:gd name="T68" fmla="*/ 24 w 52"/>
                <a:gd name="T69" fmla="*/ 32 h 56"/>
                <a:gd name="T70" fmla="*/ 24 w 52"/>
                <a:gd name="T71" fmla="*/ 35 h 56"/>
                <a:gd name="T72" fmla="*/ 24 w 52"/>
                <a:gd name="T73" fmla="*/ 35 h 56"/>
                <a:gd name="T74" fmla="*/ 23 w 52"/>
                <a:gd name="T75" fmla="*/ 36 h 56"/>
                <a:gd name="T76" fmla="*/ 22 w 52"/>
                <a:gd name="T77" fmla="*/ 42 h 56"/>
                <a:gd name="T78" fmla="*/ 24 w 52"/>
                <a:gd name="T79" fmla="*/ 42 h 56"/>
                <a:gd name="T80" fmla="*/ 24 w 52"/>
                <a:gd name="T81" fmla="*/ 45 h 56"/>
                <a:gd name="T82" fmla="*/ 20 w 52"/>
                <a:gd name="T83" fmla="*/ 45 h 56"/>
                <a:gd name="T84" fmla="*/ 22 w 52"/>
                <a:gd name="T85" fmla="*/ 35 h 56"/>
                <a:gd name="T86" fmla="*/ 20 w 52"/>
                <a:gd name="T87" fmla="*/ 30 h 56"/>
                <a:gd name="T88" fmla="*/ 19 w 52"/>
                <a:gd name="T89" fmla="*/ 27 h 56"/>
                <a:gd name="T90" fmla="*/ 17 w 52"/>
                <a:gd name="T91" fmla="*/ 32 h 56"/>
                <a:gd name="T92" fmla="*/ 13 w 52"/>
                <a:gd name="T93" fmla="*/ 32 h 56"/>
                <a:gd name="T94" fmla="*/ 6 w 52"/>
                <a:gd name="T95" fmla="*/ 35 h 56"/>
                <a:gd name="T96" fmla="*/ 4 w 52"/>
                <a:gd name="T97" fmla="*/ 51 h 56"/>
                <a:gd name="T98" fmla="*/ 5 w 52"/>
                <a:gd name="T9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56">
                  <a:moveTo>
                    <a:pt x="24" y="9"/>
                  </a:moveTo>
                  <a:cubicBezTo>
                    <a:pt x="26" y="7"/>
                    <a:pt x="28" y="6"/>
                    <a:pt x="30" y="5"/>
                  </a:cubicBezTo>
                  <a:cubicBezTo>
                    <a:pt x="30" y="5"/>
                    <a:pt x="33" y="0"/>
                    <a:pt x="36" y="2"/>
                  </a:cubicBezTo>
                  <a:cubicBezTo>
                    <a:pt x="36" y="2"/>
                    <a:pt x="37" y="1"/>
                    <a:pt x="39" y="10"/>
                  </a:cubicBezTo>
                  <a:cubicBezTo>
                    <a:pt x="39" y="10"/>
                    <a:pt x="45" y="36"/>
                    <a:pt x="50" y="45"/>
                  </a:cubicBezTo>
                  <a:cubicBezTo>
                    <a:pt x="50" y="45"/>
                    <a:pt x="52" y="56"/>
                    <a:pt x="40" y="50"/>
                  </a:cubicBezTo>
                  <a:cubicBezTo>
                    <a:pt x="40" y="50"/>
                    <a:pt x="49" y="51"/>
                    <a:pt x="47" y="45"/>
                  </a:cubicBezTo>
                  <a:cubicBezTo>
                    <a:pt x="47" y="45"/>
                    <a:pt x="36" y="17"/>
                    <a:pt x="36" y="8"/>
                  </a:cubicBezTo>
                  <a:cubicBezTo>
                    <a:pt x="36" y="8"/>
                    <a:pt x="35" y="4"/>
                    <a:pt x="29" y="8"/>
                  </a:cubicBezTo>
                  <a:cubicBezTo>
                    <a:pt x="29" y="8"/>
                    <a:pt x="27" y="9"/>
                    <a:pt x="24" y="12"/>
                  </a:cubicBezTo>
                  <a:cubicBezTo>
                    <a:pt x="24" y="9"/>
                    <a:pt x="24" y="9"/>
                    <a:pt x="24" y="9"/>
                  </a:cubicBezTo>
                  <a:close/>
                  <a:moveTo>
                    <a:pt x="24" y="21"/>
                  </a:moveTo>
                  <a:cubicBezTo>
                    <a:pt x="24" y="23"/>
                    <a:pt x="24" y="23"/>
                    <a:pt x="24" y="23"/>
                  </a:cubicBezTo>
                  <a:cubicBezTo>
                    <a:pt x="24" y="23"/>
                    <a:pt x="25" y="22"/>
                    <a:pt x="25" y="22"/>
                  </a:cubicBezTo>
                  <a:cubicBezTo>
                    <a:pt x="25" y="22"/>
                    <a:pt x="24" y="21"/>
                    <a:pt x="24" y="21"/>
                  </a:cubicBezTo>
                  <a:close/>
                  <a:moveTo>
                    <a:pt x="24" y="32"/>
                  </a:moveTo>
                  <a:cubicBezTo>
                    <a:pt x="24" y="35"/>
                    <a:pt x="24" y="35"/>
                    <a:pt x="24" y="35"/>
                  </a:cubicBezTo>
                  <a:cubicBezTo>
                    <a:pt x="25" y="36"/>
                    <a:pt x="27" y="38"/>
                    <a:pt x="26" y="40"/>
                  </a:cubicBezTo>
                  <a:cubicBezTo>
                    <a:pt x="26" y="40"/>
                    <a:pt x="25" y="41"/>
                    <a:pt x="24" y="42"/>
                  </a:cubicBezTo>
                  <a:cubicBezTo>
                    <a:pt x="24" y="45"/>
                    <a:pt x="24" y="45"/>
                    <a:pt x="24" y="45"/>
                  </a:cubicBezTo>
                  <a:cubicBezTo>
                    <a:pt x="25" y="44"/>
                    <a:pt x="26" y="43"/>
                    <a:pt x="26" y="43"/>
                  </a:cubicBezTo>
                  <a:cubicBezTo>
                    <a:pt x="29" y="52"/>
                    <a:pt x="30" y="51"/>
                    <a:pt x="30" y="51"/>
                  </a:cubicBezTo>
                  <a:cubicBezTo>
                    <a:pt x="28" y="40"/>
                    <a:pt x="28" y="40"/>
                    <a:pt x="28" y="40"/>
                  </a:cubicBezTo>
                  <a:cubicBezTo>
                    <a:pt x="30" y="34"/>
                    <a:pt x="26" y="33"/>
                    <a:pt x="24" y="32"/>
                  </a:cubicBezTo>
                  <a:close/>
                  <a:moveTo>
                    <a:pt x="5" y="52"/>
                  </a:moveTo>
                  <a:cubicBezTo>
                    <a:pt x="5" y="52"/>
                    <a:pt x="5" y="56"/>
                    <a:pt x="2" y="51"/>
                  </a:cubicBezTo>
                  <a:cubicBezTo>
                    <a:pt x="2" y="51"/>
                    <a:pt x="0" y="45"/>
                    <a:pt x="5" y="30"/>
                  </a:cubicBezTo>
                  <a:cubicBezTo>
                    <a:pt x="5" y="30"/>
                    <a:pt x="13" y="18"/>
                    <a:pt x="24" y="9"/>
                  </a:cubicBezTo>
                  <a:cubicBezTo>
                    <a:pt x="24" y="12"/>
                    <a:pt x="24" y="12"/>
                    <a:pt x="24" y="12"/>
                  </a:cubicBezTo>
                  <a:cubicBezTo>
                    <a:pt x="19" y="17"/>
                    <a:pt x="11" y="24"/>
                    <a:pt x="11" y="28"/>
                  </a:cubicBezTo>
                  <a:cubicBezTo>
                    <a:pt x="11" y="28"/>
                    <a:pt x="16" y="33"/>
                    <a:pt x="20" y="22"/>
                  </a:cubicBezTo>
                  <a:cubicBezTo>
                    <a:pt x="20" y="22"/>
                    <a:pt x="23" y="19"/>
                    <a:pt x="24" y="21"/>
                  </a:cubicBezTo>
                  <a:cubicBezTo>
                    <a:pt x="24" y="23"/>
                    <a:pt x="24" y="23"/>
                    <a:pt x="24" y="23"/>
                  </a:cubicBezTo>
                  <a:cubicBezTo>
                    <a:pt x="23" y="25"/>
                    <a:pt x="20" y="31"/>
                    <a:pt x="23" y="32"/>
                  </a:cubicBezTo>
                  <a:cubicBezTo>
                    <a:pt x="23" y="32"/>
                    <a:pt x="23" y="32"/>
                    <a:pt x="24" y="32"/>
                  </a:cubicBezTo>
                  <a:cubicBezTo>
                    <a:pt x="24" y="35"/>
                    <a:pt x="24" y="35"/>
                    <a:pt x="24" y="35"/>
                  </a:cubicBezTo>
                  <a:cubicBezTo>
                    <a:pt x="24" y="35"/>
                    <a:pt x="24" y="35"/>
                    <a:pt x="24" y="35"/>
                  </a:cubicBezTo>
                  <a:cubicBezTo>
                    <a:pt x="23" y="36"/>
                    <a:pt x="23" y="36"/>
                    <a:pt x="23" y="36"/>
                  </a:cubicBezTo>
                  <a:cubicBezTo>
                    <a:pt x="22" y="42"/>
                    <a:pt x="22" y="42"/>
                    <a:pt x="22" y="42"/>
                  </a:cubicBezTo>
                  <a:cubicBezTo>
                    <a:pt x="23" y="43"/>
                    <a:pt x="23" y="43"/>
                    <a:pt x="24" y="42"/>
                  </a:cubicBezTo>
                  <a:cubicBezTo>
                    <a:pt x="24" y="45"/>
                    <a:pt x="24" y="45"/>
                    <a:pt x="24" y="45"/>
                  </a:cubicBezTo>
                  <a:cubicBezTo>
                    <a:pt x="23" y="47"/>
                    <a:pt x="21" y="48"/>
                    <a:pt x="20" y="45"/>
                  </a:cubicBezTo>
                  <a:cubicBezTo>
                    <a:pt x="22" y="35"/>
                    <a:pt x="22" y="35"/>
                    <a:pt x="22" y="35"/>
                  </a:cubicBezTo>
                  <a:cubicBezTo>
                    <a:pt x="22" y="35"/>
                    <a:pt x="18" y="34"/>
                    <a:pt x="20" y="30"/>
                  </a:cubicBezTo>
                  <a:cubicBezTo>
                    <a:pt x="20" y="30"/>
                    <a:pt x="18" y="28"/>
                    <a:pt x="19" y="27"/>
                  </a:cubicBezTo>
                  <a:cubicBezTo>
                    <a:pt x="19" y="27"/>
                    <a:pt x="16" y="30"/>
                    <a:pt x="17" y="32"/>
                  </a:cubicBezTo>
                  <a:cubicBezTo>
                    <a:pt x="17" y="32"/>
                    <a:pt x="15" y="34"/>
                    <a:pt x="13" y="32"/>
                  </a:cubicBezTo>
                  <a:cubicBezTo>
                    <a:pt x="13" y="32"/>
                    <a:pt x="8" y="29"/>
                    <a:pt x="6" y="35"/>
                  </a:cubicBezTo>
                  <a:cubicBezTo>
                    <a:pt x="6" y="35"/>
                    <a:pt x="2" y="43"/>
                    <a:pt x="4" y="51"/>
                  </a:cubicBezTo>
                  <a:cubicBezTo>
                    <a:pt x="5" y="52"/>
                    <a:pt x="5" y="52"/>
                    <a:pt x="5"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66"/>
            <p:cNvSpPr>
              <a:spLocks noEditPoints="1"/>
            </p:cNvSpPr>
            <p:nvPr/>
          </p:nvSpPr>
          <p:spPr bwMode="auto">
            <a:xfrm>
              <a:off x="-8421688" y="2046288"/>
              <a:ext cx="1787525" cy="1790700"/>
            </a:xfrm>
            <a:custGeom>
              <a:avLst/>
              <a:gdLst>
                <a:gd name="T0" fmla="*/ 449 w 476"/>
                <a:gd name="T1" fmla="*/ 179 h 476"/>
                <a:gd name="T2" fmla="*/ 391 w 476"/>
                <a:gd name="T3" fmla="*/ 137 h 476"/>
                <a:gd name="T4" fmla="*/ 430 w 476"/>
                <a:gd name="T5" fmla="*/ 193 h 476"/>
                <a:gd name="T6" fmla="*/ 359 w 476"/>
                <a:gd name="T7" fmla="*/ 434 h 476"/>
                <a:gd name="T8" fmla="*/ 359 w 476"/>
                <a:gd name="T9" fmla="*/ 99 h 476"/>
                <a:gd name="T10" fmla="*/ 338 w 476"/>
                <a:gd name="T11" fmla="*/ 219 h 476"/>
                <a:gd name="T12" fmla="*/ 311 w 476"/>
                <a:gd name="T13" fmla="*/ 21 h 476"/>
                <a:gd name="T14" fmla="*/ 328 w 476"/>
                <a:gd name="T15" fmla="*/ 193 h 476"/>
                <a:gd name="T16" fmla="*/ 311 w 476"/>
                <a:gd name="T17" fmla="*/ 176 h 476"/>
                <a:gd name="T18" fmla="*/ 293 w 476"/>
                <a:gd name="T19" fmla="*/ 6 h 476"/>
                <a:gd name="T20" fmla="*/ 311 w 476"/>
                <a:gd name="T21" fmla="*/ 136 h 476"/>
                <a:gd name="T22" fmla="*/ 293 w 476"/>
                <a:gd name="T23" fmla="*/ 228 h 476"/>
                <a:gd name="T24" fmla="*/ 303 w 476"/>
                <a:gd name="T25" fmla="*/ 399 h 476"/>
                <a:gd name="T26" fmla="*/ 311 w 476"/>
                <a:gd name="T27" fmla="*/ 223 h 476"/>
                <a:gd name="T28" fmla="*/ 293 w 476"/>
                <a:gd name="T29" fmla="*/ 64 h 476"/>
                <a:gd name="T30" fmla="*/ 293 w 476"/>
                <a:gd name="T31" fmla="*/ 246 h 476"/>
                <a:gd name="T32" fmla="*/ 293 w 476"/>
                <a:gd name="T33" fmla="*/ 379 h 476"/>
                <a:gd name="T34" fmla="*/ 266 w 476"/>
                <a:gd name="T35" fmla="*/ 2 h 476"/>
                <a:gd name="T36" fmla="*/ 275 w 476"/>
                <a:gd name="T37" fmla="*/ 78 h 476"/>
                <a:gd name="T38" fmla="*/ 266 w 476"/>
                <a:gd name="T39" fmla="*/ 331 h 476"/>
                <a:gd name="T40" fmla="*/ 266 w 476"/>
                <a:gd name="T41" fmla="*/ 391 h 476"/>
                <a:gd name="T42" fmla="*/ 266 w 476"/>
                <a:gd name="T43" fmla="*/ 10 h 476"/>
                <a:gd name="T44" fmla="*/ 265 w 476"/>
                <a:gd name="T45" fmla="*/ 158 h 476"/>
                <a:gd name="T46" fmla="*/ 248 w 476"/>
                <a:gd name="T47" fmla="*/ 158 h 476"/>
                <a:gd name="T48" fmla="*/ 248 w 476"/>
                <a:gd name="T49" fmla="*/ 391 h 476"/>
                <a:gd name="T50" fmla="*/ 248 w 476"/>
                <a:gd name="T51" fmla="*/ 9 h 476"/>
                <a:gd name="T52" fmla="*/ 242 w 476"/>
                <a:gd name="T53" fmla="*/ 158 h 476"/>
                <a:gd name="T54" fmla="*/ 238 w 476"/>
                <a:gd name="T55" fmla="*/ 362 h 476"/>
                <a:gd name="T56" fmla="*/ 238 w 476"/>
                <a:gd name="T57" fmla="*/ 419 h 476"/>
                <a:gd name="T58" fmla="*/ 228 w 476"/>
                <a:gd name="T59" fmla="*/ 61 h 476"/>
                <a:gd name="T60" fmla="*/ 228 w 476"/>
                <a:gd name="T61" fmla="*/ 348 h 476"/>
                <a:gd name="T62" fmla="*/ 228 w 476"/>
                <a:gd name="T63" fmla="*/ 409 h 476"/>
                <a:gd name="T64" fmla="*/ 228 w 476"/>
                <a:gd name="T65" fmla="*/ 0 h 476"/>
                <a:gd name="T66" fmla="*/ 223 w 476"/>
                <a:gd name="T67" fmla="*/ 238 h 476"/>
                <a:gd name="T68" fmla="*/ 228 w 476"/>
                <a:gd name="T69" fmla="*/ 348 h 476"/>
                <a:gd name="T70" fmla="*/ 228 w 476"/>
                <a:gd name="T71" fmla="*/ 409 h 476"/>
                <a:gd name="T72" fmla="*/ 209 w 476"/>
                <a:gd name="T73" fmla="*/ 2 h 476"/>
                <a:gd name="T74" fmla="*/ 209 w 476"/>
                <a:gd name="T75" fmla="*/ 246 h 476"/>
                <a:gd name="T76" fmla="*/ 196 w 476"/>
                <a:gd name="T77" fmla="*/ 339 h 476"/>
                <a:gd name="T78" fmla="*/ 196 w 476"/>
                <a:gd name="T79" fmla="*/ 399 h 476"/>
                <a:gd name="T80" fmla="*/ 182 w 476"/>
                <a:gd name="T81" fmla="*/ 16 h 476"/>
                <a:gd name="T82" fmla="*/ 186 w 476"/>
                <a:gd name="T83" fmla="*/ 147 h 476"/>
                <a:gd name="T84" fmla="*/ 196 w 476"/>
                <a:gd name="T85" fmla="*/ 325 h 476"/>
                <a:gd name="T86" fmla="*/ 196 w 476"/>
                <a:gd name="T87" fmla="*/ 399 h 476"/>
                <a:gd name="T88" fmla="*/ 163 w 476"/>
                <a:gd name="T89" fmla="*/ 12 h 476"/>
                <a:gd name="T90" fmla="*/ 163 w 476"/>
                <a:gd name="T91" fmla="*/ 136 h 476"/>
                <a:gd name="T92" fmla="*/ 168 w 476"/>
                <a:gd name="T93" fmla="*/ 419 h 476"/>
                <a:gd name="T94" fmla="*/ 182 w 476"/>
                <a:gd name="T95" fmla="*/ 333 h 476"/>
                <a:gd name="T96" fmla="*/ 163 w 476"/>
                <a:gd name="T97" fmla="*/ 21 h 476"/>
                <a:gd name="T98" fmla="*/ 156 w 476"/>
                <a:gd name="T99" fmla="*/ 229 h 476"/>
                <a:gd name="T100" fmla="*/ 163 w 476"/>
                <a:gd name="T101" fmla="*/ 384 h 476"/>
                <a:gd name="T102" fmla="*/ 136 w 476"/>
                <a:gd name="T103" fmla="*/ 79 h 476"/>
                <a:gd name="T104" fmla="*/ 115 w 476"/>
                <a:gd name="T105" fmla="*/ 347 h 476"/>
                <a:gd name="T106" fmla="*/ 64 w 476"/>
                <a:gd name="T107" fmla="*/ 388 h 476"/>
                <a:gd name="T108" fmla="*/ 115 w 476"/>
                <a:gd name="T109" fmla="*/ 202 h 476"/>
                <a:gd name="T110" fmla="*/ 114 w 476"/>
                <a:gd name="T111" fmla="*/ 209 h 476"/>
                <a:gd name="T112" fmla="*/ 21 w 476"/>
                <a:gd name="T113" fmla="*/ 336 h 476"/>
                <a:gd name="T114" fmla="*/ 27 w 476"/>
                <a:gd name="T115" fmla="*/ 146 h 476"/>
                <a:gd name="T116" fmla="*/ 64 w 476"/>
                <a:gd name="T117" fmla="*/ 88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6" h="476">
                  <a:moveTo>
                    <a:pt x="456" y="142"/>
                  </a:moveTo>
                  <a:cubicBezTo>
                    <a:pt x="469" y="171"/>
                    <a:pt x="476" y="204"/>
                    <a:pt x="476" y="238"/>
                  </a:cubicBezTo>
                  <a:cubicBezTo>
                    <a:pt x="476" y="273"/>
                    <a:pt x="469" y="305"/>
                    <a:pt x="456" y="335"/>
                  </a:cubicBezTo>
                  <a:cubicBezTo>
                    <a:pt x="456" y="313"/>
                    <a:pt x="456" y="313"/>
                    <a:pt x="456" y="313"/>
                  </a:cubicBezTo>
                  <a:cubicBezTo>
                    <a:pt x="463" y="291"/>
                    <a:pt x="473" y="248"/>
                    <a:pt x="465" y="204"/>
                  </a:cubicBezTo>
                  <a:cubicBezTo>
                    <a:pt x="456" y="197"/>
                    <a:pt x="456" y="197"/>
                    <a:pt x="456" y="197"/>
                  </a:cubicBezTo>
                  <a:cubicBezTo>
                    <a:pt x="456" y="185"/>
                    <a:pt x="456" y="185"/>
                    <a:pt x="456" y="185"/>
                  </a:cubicBezTo>
                  <a:cubicBezTo>
                    <a:pt x="463" y="190"/>
                    <a:pt x="463" y="190"/>
                    <a:pt x="463" y="190"/>
                  </a:cubicBezTo>
                  <a:cubicBezTo>
                    <a:pt x="463" y="190"/>
                    <a:pt x="459" y="177"/>
                    <a:pt x="456" y="165"/>
                  </a:cubicBezTo>
                  <a:lnTo>
                    <a:pt x="456" y="142"/>
                  </a:lnTo>
                  <a:close/>
                  <a:moveTo>
                    <a:pt x="359" y="33"/>
                  </a:moveTo>
                  <a:cubicBezTo>
                    <a:pt x="401" y="59"/>
                    <a:pt x="435" y="97"/>
                    <a:pt x="456" y="142"/>
                  </a:cubicBezTo>
                  <a:cubicBezTo>
                    <a:pt x="456" y="165"/>
                    <a:pt x="456" y="165"/>
                    <a:pt x="456" y="165"/>
                  </a:cubicBezTo>
                  <a:cubicBezTo>
                    <a:pt x="453" y="159"/>
                    <a:pt x="451" y="152"/>
                    <a:pt x="449" y="148"/>
                  </a:cubicBezTo>
                  <a:cubicBezTo>
                    <a:pt x="449" y="179"/>
                    <a:pt x="449" y="179"/>
                    <a:pt x="449" y="179"/>
                  </a:cubicBezTo>
                  <a:cubicBezTo>
                    <a:pt x="456" y="185"/>
                    <a:pt x="456" y="185"/>
                    <a:pt x="456" y="185"/>
                  </a:cubicBezTo>
                  <a:cubicBezTo>
                    <a:pt x="456" y="197"/>
                    <a:pt x="456" y="197"/>
                    <a:pt x="456" y="197"/>
                  </a:cubicBezTo>
                  <a:cubicBezTo>
                    <a:pt x="439" y="185"/>
                    <a:pt x="439" y="185"/>
                    <a:pt x="439" y="185"/>
                  </a:cubicBezTo>
                  <a:cubicBezTo>
                    <a:pt x="439" y="185"/>
                    <a:pt x="440" y="148"/>
                    <a:pt x="439" y="148"/>
                  </a:cubicBezTo>
                  <a:cubicBezTo>
                    <a:pt x="385" y="148"/>
                    <a:pt x="385" y="148"/>
                    <a:pt x="385" y="148"/>
                  </a:cubicBezTo>
                  <a:cubicBezTo>
                    <a:pt x="399" y="176"/>
                    <a:pt x="399" y="176"/>
                    <a:pt x="399" y="176"/>
                  </a:cubicBezTo>
                  <a:cubicBezTo>
                    <a:pt x="373" y="176"/>
                    <a:pt x="373" y="176"/>
                    <a:pt x="373" y="176"/>
                  </a:cubicBezTo>
                  <a:cubicBezTo>
                    <a:pt x="373" y="204"/>
                    <a:pt x="373" y="204"/>
                    <a:pt x="373" y="204"/>
                  </a:cubicBezTo>
                  <a:cubicBezTo>
                    <a:pt x="359" y="204"/>
                    <a:pt x="359" y="204"/>
                    <a:pt x="359" y="204"/>
                  </a:cubicBezTo>
                  <a:cubicBezTo>
                    <a:pt x="359" y="191"/>
                    <a:pt x="359" y="191"/>
                    <a:pt x="359" y="191"/>
                  </a:cubicBezTo>
                  <a:cubicBezTo>
                    <a:pt x="363" y="191"/>
                    <a:pt x="363" y="191"/>
                    <a:pt x="363" y="191"/>
                  </a:cubicBezTo>
                  <a:cubicBezTo>
                    <a:pt x="363" y="165"/>
                    <a:pt x="363" y="165"/>
                    <a:pt x="363" y="165"/>
                  </a:cubicBezTo>
                  <a:cubicBezTo>
                    <a:pt x="382" y="165"/>
                    <a:pt x="382" y="165"/>
                    <a:pt x="382" y="165"/>
                  </a:cubicBezTo>
                  <a:cubicBezTo>
                    <a:pt x="362" y="124"/>
                    <a:pt x="362" y="124"/>
                    <a:pt x="362" y="124"/>
                  </a:cubicBezTo>
                  <a:cubicBezTo>
                    <a:pt x="391" y="137"/>
                    <a:pt x="391" y="137"/>
                    <a:pt x="391" y="137"/>
                  </a:cubicBezTo>
                  <a:cubicBezTo>
                    <a:pt x="444" y="137"/>
                    <a:pt x="444" y="137"/>
                    <a:pt x="444" y="137"/>
                  </a:cubicBezTo>
                  <a:cubicBezTo>
                    <a:pt x="444" y="136"/>
                    <a:pt x="432" y="116"/>
                    <a:pt x="432" y="116"/>
                  </a:cubicBezTo>
                  <a:cubicBezTo>
                    <a:pt x="416" y="120"/>
                    <a:pt x="386" y="110"/>
                    <a:pt x="359" y="99"/>
                  </a:cubicBezTo>
                  <a:cubicBezTo>
                    <a:pt x="359" y="88"/>
                    <a:pt x="359" y="88"/>
                    <a:pt x="359" y="88"/>
                  </a:cubicBezTo>
                  <a:cubicBezTo>
                    <a:pt x="382" y="98"/>
                    <a:pt x="408" y="106"/>
                    <a:pt x="426" y="107"/>
                  </a:cubicBezTo>
                  <a:cubicBezTo>
                    <a:pt x="426" y="107"/>
                    <a:pt x="405" y="71"/>
                    <a:pt x="359" y="43"/>
                  </a:cubicBezTo>
                  <a:cubicBezTo>
                    <a:pt x="359" y="33"/>
                    <a:pt x="359" y="33"/>
                    <a:pt x="359" y="33"/>
                  </a:cubicBezTo>
                  <a:close/>
                  <a:moveTo>
                    <a:pt x="456" y="335"/>
                  </a:moveTo>
                  <a:cubicBezTo>
                    <a:pt x="456" y="313"/>
                    <a:pt x="456" y="313"/>
                    <a:pt x="456" y="313"/>
                  </a:cubicBezTo>
                  <a:cubicBezTo>
                    <a:pt x="453" y="322"/>
                    <a:pt x="450" y="328"/>
                    <a:pt x="450" y="328"/>
                  </a:cubicBezTo>
                  <a:cubicBezTo>
                    <a:pt x="450" y="210"/>
                    <a:pt x="450" y="210"/>
                    <a:pt x="450" y="210"/>
                  </a:cubicBezTo>
                  <a:cubicBezTo>
                    <a:pt x="426" y="210"/>
                    <a:pt x="426" y="210"/>
                    <a:pt x="426" y="210"/>
                  </a:cubicBezTo>
                  <a:cubicBezTo>
                    <a:pt x="426" y="207"/>
                    <a:pt x="426" y="207"/>
                    <a:pt x="426" y="207"/>
                  </a:cubicBezTo>
                  <a:cubicBezTo>
                    <a:pt x="430" y="207"/>
                    <a:pt x="430" y="207"/>
                    <a:pt x="430" y="207"/>
                  </a:cubicBezTo>
                  <a:cubicBezTo>
                    <a:pt x="430" y="193"/>
                    <a:pt x="430" y="193"/>
                    <a:pt x="430" y="193"/>
                  </a:cubicBezTo>
                  <a:cubicBezTo>
                    <a:pt x="387" y="194"/>
                    <a:pt x="387" y="194"/>
                    <a:pt x="387" y="194"/>
                  </a:cubicBezTo>
                  <a:cubicBezTo>
                    <a:pt x="388" y="207"/>
                    <a:pt x="388" y="207"/>
                    <a:pt x="388" y="207"/>
                  </a:cubicBezTo>
                  <a:cubicBezTo>
                    <a:pt x="391" y="207"/>
                    <a:pt x="391" y="207"/>
                    <a:pt x="391" y="207"/>
                  </a:cubicBezTo>
                  <a:cubicBezTo>
                    <a:pt x="391" y="210"/>
                    <a:pt x="391" y="210"/>
                    <a:pt x="391" y="210"/>
                  </a:cubicBezTo>
                  <a:cubicBezTo>
                    <a:pt x="362" y="210"/>
                    <a:pt x="362" y="210"/>
                    <a:pt x="362" y="210"/>
                  </a:cubicBezTo>
                  <a:cubicBezTo>
                    <a:pt x="362" y="210"/>
                    <a:pt x="362" y="210"/>
                    <a:pt x="362" y="210"/>
                  </a:cubicBezTo>
                  <a:cubicBezTo>
                    <a:pt x="362" y="220"/>
                    <a:pt x="362" y="220"/>
                    <a:pt x="362" y="220"/>
                  </a:cubicBezTo>
                  <a:cubicBezTo>
                    <a:pt x="359" y="220"/>
                    <a:pt x="359" y="220"/>
                    <a:pt x="359" y="220"/>
                  </a:cubicBezTo>
                  <a:cubicBezTo>
                    <a:pt x="359" y="261"/>
                    <a:pt x="359" y="261"/>
                    <a:pt x="359" y="261"/>
                  </a:cubicBezTo>
                  <a:cubicBezTo>
                    <a:pt x="370" y="261"/>
                    <a:pt x="370" y="261"/>
                    <a:pt x="370" y="261"/>
                  </a:cubicBezTo>
                  <a:cubicBezTo>
                    <a:pt x="370" y="297"/>
                    <a:pt x="370" y="297"/>
                    <a:pt x="370" y="297"/>
                  </a:cubicBezTo>
                  <a:cubicBezTo>
                    <a:pt x="359" y="297"/>
                    <a:pt x="359" y="297"/>
                    <a:pt x="359" y="297"/>
                  </a:cubicBezTo>
                  <a:cubicBezTo>
                    <a:pt x="359" y="348"/>
                    <a:pt x="359" y="348"/>
                    <a:pt x="359" y="348"/>
                  </a:cubicBezTo>
                  <a:cubicBezTo>
                    <a:pt x="440" y="347"/>
                    <a:pt x="440" y="347"/>
                    <a:pt x="440" y="347"/>
                  </a:cubicBezTo>
                  <a:cubicBezTo>
                    <a:pt x="412" y="399"/>
                    <a:pt x="372" y="426"/>
                    <a:pt x="359" y="434"/>
                  </a:cubicBezTo>
                  <a:cubicBezTo>
                    <a:pt x="359" y="443"/>
                    <a:pt x="359" y="443"/>
                    <a:pt x="359" y="443"/>
                  </a:cubicBezTo>
                  <a:cubicBezTo>
                    <a:pt x="401" y="418"/>
                    <a:pt x="435" y="380"/>
                    <a:pt x="456" y="335"/>
                  </a:cubicBezTo>
                  <a:close/>
                  <a:moveTo>
                    <a:pt x="338" y="22"/>
                  </a:moveTo>
                  <a:cubicBezTo>
                    <a:pt x="345" y="26"/>
                    <a:pt x="352" y="29"/>
                    <a:pt x="359" y="33"/>
                  </a:cubicBezTo>
                  <a:cubicBezTo>
                    <a:pt x="359" y="43"/>
                    <a:pt x="359" y="43"/>
                    <a:pt x="359" y="43"/>
                  </a:cubicBezTo>
                  <a:cubicBezTo>
                    <a:pt x="353" y="39"/>
                    <a:pt x="346" y="35"/>
                    <a:pt x="338" y="32"/>
                  </a:cubicBezTo>
                  <a:cubicBezTo>
                    <a:pt x="338" y="22"/>
                    <a:pt x="338" y="22"/>
                    <a:pt x="338" y="22"/>
                  </a:cubicBezTo>
                  <a:close/>
                  <a:moveTo>
                    <a:pt x="359" y="443"/>
                  </a:moveTo>
                  <a:cubicBezTo>
                    <a:pt x="352" y="447"/>
                    <a:pt x="345" y="451"/>
                    <a:pt x="338" y="454"/>
                  </a:cubicBezTo>
                  <a:cubicBezTo>
                    <a:pt x="338" y="445"/>
                    <a:pt x="338" y="445"/>
                    <a:pt x="338" y="445"/>
                  </a:cubicBezTo>
                  <a:cubicBezTo>
                    <a:pt x="344" y="442"/>
                    <a:pt x="349" y="440"/>
                    <a:pt x="354" y="436"/>
                  </a:cubicBezTo>
                  <a:cubicBezTo>
                    <a:pt x="354" y="436"/>
                    <a:pt x="356" y="435"/>
                    <a:pt x="359" y="434"/>
                  </a:cubicBezTo>
                  <a:cubicBezTo>
                    <a:pt x="359" y="443"/>
                    <a:pt x="359" y="443"/>
                    <a:pt x="359" y="443"/>
                  </a:cubicBezTo>
                  <a:close/>
                  <a:moveTo>
                    <a:pt x="359" y="88"/>
                  </a:moveTo>
                  <a:cubicBezTo>
                    <a:pt x="359" y="99"/>
                    <a:pt x="359" y="99"/>
                    <a:pt x="359" y="99"/>
                  </a:cubicBezTo>
                  <a:cubicBezTo>
                    <a:pt x="352" y="96"/>
                    <a:pt x="345" y="93"/>
                    <a:pt x="338" y="90"/>
                  </a:cubicBezTo>
                  <a:cubicBezTo>
                    <a:pt x="338" y="79"/>
                    <a:pt x="338" y="79"/>
                    <a:pt x="338" y="79"/>
                  </a:cubicBezTo>
                  <a:cubicBezTo>
                    <a:pt x="345" y="82"/>
                    <a:pt x="352" y="85"/>
                    <a:pt x="359" y="88"/>
                  </a:cubicBezTo>
                  <a:close/>
                  <a:moveTo>
                    <a:pt x="359" y="191"/>
                  </a:moveTo>
                  <a:cubicBezTo>
                    <a:pt x="359" y="204"/>
                    <a:pt x="359" y="204"/>
                    <a:pt x="359" y="204"/>
                  </a:cubicBezTo>
                  <a:cubicBezTo>
                    <a:pt x="355" y="204"/>
                    <a:pt x="355" y="204"/>
                    <a:pt x="355" y="204"/>
                  </a:cubicBezTo>
                  <a:cubicBezTo>
                    <a:pt x="355" y="220"/>
                    <a:pt x="355" y="220"/>
                    <a:pt x="355" y="220"/>
                  </a:cubicBezTo>
                  <a:cubicBezTo>
                    <a:pt x="359" y="220"/>
                    <a:pt x="359" y="220"/>
                    <a:pt x="359" y="220"/>
                  </a:cubicBezTo>
                  <a:cubicBezTo>
                    <a:pt x="359" y="261"/>
                    <a:pt x="359" y="261"/>
                    <a:pt x="359" y="261"/>
                  </a:cubicBezTo>
                  <a:cubicBezTo>
                    <a:pt x="348" y="261"/>
                    <a:pt x="348" y="261"/>
                    <a:pt x="348" y="261"/>
                  </a:cubicBezTo>
                  <a:cubicBezTo>
                    <a:pt x="348" y="297"/>
                    <a:pt x="348" y="297"/>
                    <a:pt x="348" y="297"/>
                  </a:cubicBezTo>
                  <a:cubicBezTo>
                    <a:pt x="359" y="297"/>
                    <a:pt x="359" y="297"/>
                    <a:pt x="359" y="297"/>
                  </a:cubicBezTo>
                  <a:cubicBezTo>
                    <a:pt x="359" y="348"/>
                    <a:pt x="359" y="348"/>
                    <a:pt x="359" y="348"/>
                  </a:cubicBezTo>
                  <a:cubicBezTo>
                    <a:pt x="338" y="348"/>
                    <a:pt x="338" y="348"/>
                    <a:pt x="338" y="348"/>
                  </a:cubicBezTo>
                  <a:cubicBezTo>
                    <a:pt x="338" y="219"/>
                    <a:pt x="338" y="219"/>
                    <a:pt x="338" y="219"/>
                  </a:cubicBezTo>
                  <a:cubicBezTo>
                    <a:pt x="343" y="218"/>
                    <a:pt x="343" y="218"/>
                    <a:pt x="343" y="218"/>
                  </a:cubicBezTo>
                  <a:cubicBezTo>
                    <a:pt x="343" y="211"/>
                    <a:pt x="343" y="211"/>
                    <a:pt x="343" y="211"/>
                  </a:cubicBezTo>
                  <a:cubicBezTo>
                    <a:pt x="338" y="215"/>
                    <a:pt x="338" y="215"/>
                    <a:pt x="338" y="215"/>
                  </a:cubicBezTo>
                  <a:cubicBezTo>
                    <a:pt x="338" y="198"/>
                    <a:pt x="338" y="198"/>
                    <a:pt x="338" y="198"/>
                  </a:cubicBezTo>
                  <a:cubicBezTo>
                    <a:pt x="344" y="201"/>
                    <a:pt x="344" y="201"/>
                    <a:pt x="344" y="201"/>
                  </a:cubicBezTo>
                  <a:cubicBezTo>
                    <a:pt x="344" y="191"/>
                    <a:pt x="344" y="191"/>
                    <a:pt x="344" y="191"/>
                  </a:cubicBezTo>
                  <a:cubicBezTo>
                    <a:pt x="359" y="191"/>
                    <a:pt x="359" y="191"/>
                    <a:pt x="359" y="191"/>
                  </a:cubicBezTo>
                  <a:close/>
                  <a:moveTo>
                    <a:pt x="338" y="176"/>
                  </a:moveTo>
                  <a:cubicBezTo>
                    <a:pt x="338" y="168"/>
                    <a:pt x="338" y="168"/>
                    <a:pt x="338" y="168"/>
                  </a:cubicBezTo>
                  <a:cubicBezTo>
                    <a:pt x="344" y="168"/>
                    <a:pt x="344" y="168"/>
                    <a:pt x="344" y="168"/>
                  </a:cubicBezTo>
                  <a:lnTo>
                    <a:pt x="338" y="176"/>
                  </a:lnTo>
                  <a:close/>
                  <a:moveTo>
                    <a:pt x="311" y="12"/>
                  </a:moveTo>
                  <a:cubicBezTo>
                    <a:pt x="320" y="15"/>
                    <a:pt x="329" y="18"/>
                    <a:pt x="338" y="22"/>
                  </a:cubicBezTo>
                  <a:cubicBezTo>
                    <a:pt x="338" y="32"/>
                    <a:pt x="338" y="32"/>
                    <a:pt x="338" y="32"/>
                  </a:cubicBezTo>
                  <a:cubicBezTo>
                    <a:pt x="330" y="28"/>
                    <a:pt x="321" y="24"/>
                    <a:pt x="311" y="21"/>
                  </a:cubicBezTo>
                  <a:cubicBezTo>
                    <a:pt x="311" y="20"/>
                    <a:pt x="311" y="20"/>
                    <a:pt x="311" y="20"/>
                  </a:cubicBezTo>
                  <a:cubicBezTo>
                    <a:pt x="311" y="12"/>
                    <a:pt x="311" y="12"/>
                    <a:pt x="311" y="12"/>
                  </a:cubicBezTo>
                  <a:close/>
                  <a:moveTo>
                    <a:pt x="338" y="454"/>
                  </a:moveTo>
                  <a:cubicBezTo>
                    <a:pt x="329" y="458"/>
                    <a:pt x="320" y="462"/>
                    <a:pt x="311" y="465"/>
                  </a:cubicBezTo>
                  <a:cubicBezTo>
                    <a:pt x="311" y="456"/>
                    <a:pt x="311" y="456"/>
                    <a:pt x="311" y="456"/>
                  </a:cubicBezTo>
                  <a:cubicBezTo>
                    <a:pt x="320" y="453"/>
                    <a:pt x="329" y="450"/>
                    <a:pt x="338" y="445"/>
                  </a:cubicBezTo>
                  <a:cubicBezTo>
                    <a:pt x="338" y="454"/>
                    <a:pt x="338" y="454"/>
                    <a:pt x="338" y="454"/>
                  </a:cubicBezTo>
                  <a:close/>
                  <a:moveTo>
                    <a:pt x="338" y="79"/>
                  </a:moveTo>
                  <a:cubicBezTo>
                    <a:pt x="338" y="90"/>
                    <a:pt x="338" y="90"/>
                    <a:pt x="338" y="90"/>
                  </a:cubicBezTo>
                  <a:cubicBezTo>
                    <a:pt x="327" y="85"/>
                    <a:pt x="317" y="80"/>
                    <a:pt x="311" y="76"/>
                  </a:cubicBezTo>
                  <a:cubicBezTo>
                    <a:pt x="311" y="65"/>
                    <a:pt x="311" y="65"/>
                    <a:pt x="311" y="65"/>
                  </a:cubicBezTo>
                  <a:cubicBezTo>
                    <a:pt x="317" y="69"/>
                    <a:pt x="327" y="74"/>
                    <a:pt x="338" y="79"/>
                  </a:cubicBezTo>
                  <a:close/>
                  <a:moveTo>
                    <a:pt x="338" y="168"/>
                  </a:moveTo>
                  <a:cubicBezTo>
                    <a:pt x="338" y="176"/>
                    <a:pt x="338" y="176"/>
                    <a:pt x="338" y="176"/>
                  </a:cubicBezTo>
                  <a:cubicBezTo>
                    <a:pt x="328" y="193"/>
                    <a:pt x="328" y="193"/>
                    <a:pt x="328" y="193"/>
                  </a:cubicBezTo>
                  <a:cubicBezTo>
                    <a:pt x="338" y="198"/>
                    <a:pt x="338" y="198"/>
                    <a:pt x="338" y="198"/>
                  </a:cubicBezTo>
                  <a:cubicBezTo>
                    <a:pt x="338" y="215"/>
                    <a:pt x="338" y="215"/>
                    <a:pt x="338" y="215"/>
                  </a:cubicBezTo>
                  <a:cubicBezTo>
                    <a:pt x="334" y="219"/>
                    <a:pt x="334" y="219"/>
                    <a:pt x="334" y="219"/>
                  </a:cubicBezTo>
                  <a:cubicBezTo>
                    <a:pt x="338" y="219"/>
                    <a:pt x="338" y="219"/>
                    <a:pt x="338" y="219"/>
                  </a:cubicBezTo>
                  <a:cubicBezTo>
                    <a:pt x="338" y="348"/>
                    <a:pt x="338" y="348"/>
                    <a:pt x="338" y="348"/>
                  </a:cubicBezTo>
                  <a:cubicBezTo>
                    <a:pt x="311" y="348"/>
                    <a:pt x="311" y="348"/>
                    <a:pt x="311" y="348"/>
                  </a:cubicBezTo>
                  <a:cubicBezTo>
                    <a:pt x="311" y="337"/>
                    <a:pt x="311" y="337"/>
                    <a:pt x="311" y="337"/>
                  </a:cubicBezTo>
                  <a:cubicBezTo>
                    <a:pt x="317" y="336"/>
                    <a:pt x="317" y="336"/>
                    <a:pt x="317" y="336"/>
                  </a:cubicBezTo>
                  <a:cubicBezTo>
                    <a:pt x="317" y="336"/>
                    <a:pt x="317" y="231"/>
                    <a:pt x="316" y="231"/>
                  </a:cubicBezTo>
                  <a:cubicBezTo>
                    <a:pt x="311" y="234"/>
                    <a:pt x="311" y="234"/>
                    <a:pt x="311" y="234"/>
                  </a:cubicBezTo>
                  <a:cubicBezTo>
                    <a:pt x="311" y="223"/>
                    <a:pt x="311" y="223"/>
                    <a:pt x="311" y="223"/>
                  </a:cubicBezTo>
                  <a:cubicBezTo>
                    <a:pt x="333" y="207"/>
                    <a:pt x="333" y="207"/>
                    <a:pt x="333" y="207"/>
                  </a:cubicBezTo>
                  <a:cubicBezTo>
                    <a:pt x="316" y="198"/>
                    <a:pt x="316" y="198"/>
                    <a:pt x="316" y="198"/>
                  </a:cubicBezTo>
                  <a:cubicBezTo>
                    <a:pt x="328" y="176"/>
                    <a:pt x="328" y="176"/>
                    <a:pt x="328" y="176"/>
                  </a:cubicBezTo>
                  <a:cubicBezTo>
                    <a:pt x="311" y="176"/>
                    <a:pt x="311" y="176"/>
                    <a:pt x="311" y="176"/>
                  </a:cubicBezTo>
                  <a:cubicBezTo>
                    <a:pt x="311" y="167"/>
                    <a:pt x="311" y="167"/>
                    <a:pt x="311" y="167"/>
                  </a:cubicBezTo>
                  <a:cubicBezTo>
                    <a:pt x="338" y="168"/>
                    <a:pt x="338" y="168"/>
                    <a:pt x="338" y="168"/>
                  </a:cubicBezTo>
                  <a:close/>
                  <a:moveTo>
                    <a:pt x="311" y="428"/>
                  </a:moveTo>
                  <a:cubicBezTo>
                    <a:pt x="311" y="383"/>
                    <a:pt x="311" y="383"/>
                    <a:pt x="311" y="383"/>
                  </a:cubicBezTo>
                  <a:cubicBezTo>
                    <a:pt x="319" y="428"/>
                    <a:pt x="319" y="428"/>
                    <a:pt x="319" y="428"/>
                  </a:cubicBezTo>
                  <a:cubicBezTo>
                    <a:pt x="311" y="428"/>
                    <a:pt x="311" y="428"/>
                    <a:pt x="311" y="428"/>
                  </a:cubicBezTo>
                  <a:close/>
                  <a:moveTo>
                    <a:pt x="311" y="167"/>
                  </a:moveTo>
                  <a:cubicBezTo>
                    <a:pt x="311" y="136"/>
                    <a:pt x="311" y="136"/>
                    <a:pt x="311" y="136"/>
                  </a:cubicBezTo>
                  <a:cubicBezTo>
                    <a:pt x="326" y="129"/>
                    <a:pt x="326" y="129"/>
                    <a:pt x="326" y="129"/>
                  </a:cubicBezTo>
                  <a:lnTo>
                    <a:pt x="311" y="167"/>
                  </a:lnTo>
                  <a:close/>
                  <a:moveTo>
                    <a:pt x="293" y="6"/>
                  </a:moveTo>
                  <a:cubicBezTo>
                    <a:pt x="299" y="8"/>
                    <a:pt x="305" y="10"/>
                    <a:pt x="311" y="12"/>
                  </a:cubicBezTo>
                  <a:cubicBezTo>
                    <a:pt x="311" y="20"/>
                    <a:pt x="311" y="20"/>
                    <a:pt x="311" y="20"/>
                  </a:cubicBezTo>
                  <a:cubicBezTo>
                    <a:pt x="309" y="20"/>
                    <a:pt x="302" y="17"/>
                    <a:pt x="293" y="15"/>
                  </a:cubicBezTo>
                  <a:cubicBezTo>
                    <a:pt x="293" y="6"/>
                    <a:pt x="293" y="6"/>
                    <a:pt x="293" y="6"/>
                  </a:cubicBezTo>
                  <a:close/>
                  <a:moveTo>
                    <a:pt x="311" y="465"/>
                  </a:moveTo>
                  <a:cubicBezTo>
                    <a:pt x="305" y="467"/>
                    <a:pt x="299" y="469"/>
                    <a:pt x="293" y="470"/>
                  </a:cubicBezTo>
                  <a:cubicBezTo>
                    <a:pt x="293" y="461"/>
                    <a:pt x="293" y="461"/>
                    <a:pt x="293" y="461"/>
                  </a:cubicBezTo>
                  <a:cubicBezTo>
                    <a:pt x="298" y="460"/>
                    <a:pt x="304" y="458"/>
                    <a:pt x="311" y="456"/>
                  </a:cubicBezTo>
                  <a:cubicBezTo>
                    <a:pt x="311" y="465"/>
                    <a:pt x="311" y="465"/>
                    <a:pt x="311" y="465"/>
                  </a:cubicBezTo>
                  <a:close/>
                  <a:moveTo>
                    <a:pt x="311" y="65"/>
                  </a:moveTo>
                  <a:cubicBezTo>
                    <a:pt x="311" y="76"/>
                    <a:pt x="311" y="76"/>
                    <a:pt x="311" y="76"/>
                  </a:cubicBezTo>
                  <a:cubicBezTo>
                    <a:pt x="306" y="74"/>
                    <a:pt x="304" y="73"/>
                    <a:pt x="304" y="73"/>
                  </a:cubicBezTo>
                  <a:cubicBezTo>
                    <a:pt x="302" y="71"/>
                    <a:pt x="298" y="72"/>
                    <a:pt x="298" y="72"/>
                  </a:cubicBezTo>
                  <a:cubicBezTo>
                    <a:pt x="293" y="76"/>
                    <a:pt x="293" y="76"/>
                    <a:pt x="293" y="76"/>
                  </a:cubicBezTo>
                  <a:cubicBezTo>
                    <a:pt x="293" y="64"/>
                    <a:pt x="293" y="64"/>
                    <a:pt x="293" y="64"/>
                  </a:cubicBezTo>
                  <a:cubicBezTo>
                    <a:pt x="296" y="61"/>
                    <a:pt x="296" y="61"/>
                    <a:pt x="296" y="61"/>
                  </a:cubicBezTo>
                  <a:cubicBezTo>
                    <a:pt x="296" y="61"/>
                    <a:pt x="298" y="59"/>
                    <a:pt x="302" y="61"/>
                  </a:cubicBezTo>
                  <a:cubicBezTo>
                    <a:pt x="302" y="61"/>
                    <a:pt x="305" y="62"/>
                    <a:pt x="311" y="65"/>
                  </a:cubicBezTo>
                  <a:close/>
                  <a:moveTo>
                    <a:pt x="311" y="136"/>
                  </a:moveTo>
                  <a:cubicBezTo>
                    <a:pt x="311" y="167"/>
                    <a:pt x="311" y="167"/>
                    <a:pt x="311" y="167"/>
                  </a:cubicBezTo>
                  <a:cubicBezTo>
                    <a:pt x="310" y="167"/>
                    <a:pt x="310" y="167"/>
                    <a:pt x="310" y="167"/>
                  </a:cubicBezTo>
                  <a:cubicBezTo>
                    <a:pt x="311" y="167"/>
                    <a:pt x="311" y="167"/>
                    <a:pt x="311" y="167"/>
                  </a:cubicBezTo>
                  <a:cubicBezTo>
                    <a:pt x="311" y="176"/>
                    <a:pt x="311" y="176"/>
                    <a:pt x="311" y="176"/>
                  </a:cubicBezTo>
                  <a:cubicBezTo>
                    <a:pt x="299" y="176"/>
                    <a:pt x="299" y="176"/>
                    <a:pt x="299" y="176"/>
                  </a:cubicBezTo>
                  <a:cubicBezTo>
                    <a:pt x="299" y="176"/>
                    <a:pt x="309" y="148"/>
                    <a:pt x="308" y="149"/>
                  </a:cubicBezTo>
                  <a:cubicBezTo>
                    <a:pt x="293" y="155"/>
                    <a:pt x="293" y="155"/>
                    <a:pt x="293" y="155"/>
                  </a:cubicBezTo>
                  <a:cubicBezTo>
                    <a:pt x="293" y="145"/>
                    <a:pt x="293" y="145"/>
                    <a:pt x="293" y="145"/>
                  </a:cubicBezTo>
                  <a:cubicBezTo>
                    <a:pt x="311" y="136"/>
                    <a:pt x="311" y="136"/>
                    <a:pt x="311" y="136"/>
                  </a:cubicBezTo>
                  <a:close/>
                  <a:moveTo>
                    <a:pt x="311" y="223"/>
                  </a:moveTo>
                  <a:cubicBezTo>
                    <a:pt x="302" y="228"/>
                    <a:pt x="302" y="228"/>
                    <a:pt x="302" y="228"/>
                  </a:cubicBezTo>
                  <a:cubicBezTo>
                    <a:pt x="293" y="159"/>
                    <a:pt x="293" y="159"/>
                    <a:pt x="293" y="159"/>
                  </a:cubicBezTo>
                  <a:cubicBezTo>
                    <a:pt x="293" y="225"/>
                    <a:pt x="293" y="225"/>
                    <a:pt x="293" y="225"/>
                  </a:cubicBezTo>
                  <a:cubicBezTo>
                    <a:pt x="293" y="228"/>
                    <a:pt x="293" y="228"/>
                    <a:pt x="293" y="228"/>
                  </a:cubicBezTo>
                  <a:cubicBezTo>
                    <a:pt x="293" y="228"/>
                    <a:pt x="293" y="228"/>
                    <a:pt x="293" y="228"/>
                  </a:cubicBezTo>
                  <a:cubicBezTo>
                    <a:pt x="293" y="246"/>
                    <a:pt x="293" y="246"/>
                    <a:pt x="293" y="246"/>
                  </a:cubicBezTo>
                  <a:cubicBezTo>
                    <a:pt x="294" y="246"/>
                    <a:pt x="294" y="246"/>
                    <a:pt x="294" y="246"/>
                  </a:cubicBezTo>
                  <a:cubicBezTo>
                    <a:pt x="294" y="246"/>
                    <a:pt x="294" y="333"/>
                    <a:pt x="294" y="333"/>
                  </a:cubicBezTo>
                  <a:cubicBezTo>
                    <a:pt x="293" y="333"/>
                    <a:pt x="293" y="333"/>
                    <a:pt x="293" y="333"/>
                  </a:cubicBezTo>
                  <a:cubicBezTo>
                    <a:pt x="293" y="348"/>
                    <a:pt x="293" y="348"/>
                    <a:pt x="293" y="348"/>
                  </a:cubicBezTo>
                  <a:cubicBezTo>
                    <a:pt x="295" y="348"/>
                    <a:pt x="295" y="348"/>
                    <a:pt x="295" y="348"/>
                  </a:cubicBezTo>
                  <a:cubicBezTo>
                    <a:pt x="296" y="361"/>
                    <a:pt x="296" y="361"/>
                    <a:pt x="296" y="361"/>
                  </a:cubicBezTo>
                  <a:cubicBezTo>
                    <a:pt x="293" y="361"/>
                    <a:pt x="293" y="361"/>
                    <a:pt x="293" y="361"/>
                  </a:cubicBezTo>
                  <a:cubicBezTo>
                    <a:pt x="293" y="372"/>
                    <a:pt x="293" y="372"/>
                    <a:pt x="293" y="372"/>
                  </a:cubicBezTo>
                  <a:cubicBezTo>
                    <a:pt x="297" y="372"/>
                    <a:pt x="297" y="372"/>
                    <a:pt x="297" y="372"/>
                  </a:cubicBezTo>
                  <a:cubicBezTo>
                    <a:pt x="300" y="379"/>
                    <a:pt x="300" y="379"/>
                    <a:pt x="300" y="379"/>
                  </a:cubicBezTo>
                  <a:cubicBezTo>
                    <a:pt x="293" y="379"/>
                    <a:pt x="293" y="379"/>
                    <a:pt x="293" y="379"/>
                  </a:cubicBezTo>
                  <a:cubicBezTo>
                    <a:pt x="293" y="391"/>
                    <a:pt x="293" y="391"/>
                    <a:pt x="293" y="391"/>
                  </a:cubicBezTo>
                  <a:cubicBezTo>
                    <a:pt x="303" y="391"/>
                    <a:pt x="303" y="391"/>
                    <a:pt x="303" y="391"/>
                  </a:cubicBezTo>
                  <a:cubicBezTo>
                    <a:pt x="303" y="399"/>
                    <a:pt x="303" y="399"/>
                    <a:pt x="303" y="399"/>
                  </a:cubicBezTo>
                  <a:cubicBezTo>
                    <a:pt x="293" y="399"/>
                    <a:pt x="293" y="399"/>
                    <a:pt x="293" y="399"/>
                  </a:cubicBezTo>
                  <a:cubicBezTo>
                    <a:pt x="293" y="409"/>
                    <a:pt x="293" y="409"/>
                    <a:pt x="293" y="409"/>
                  </a:cubicBezTo>
                  <a:cubicBezTo>
                    <a:pt x="306" y="409"/>
                    <a:pt x="306" y="409"/>
                    <a:pt x="306" y="409"/>
                  </a:cubicBezTo>
                  <a:cubicBezTo>
                    <a:pt x="306" y="419"/>
                    <a:pt x="306" y="419"/>
                    <a:pt x="306" y="419"/>
                  </a:cubicBezTo>
                  <a:cubicBezTo>
                    <a:pt x="293" y="419"/>
                    <a:pt x="293" y="419"/>
                    <a:pt x="293" y="419"/>
                  </a:cubicBezTo>
                  <a:cubicBezTo>
                    <a:pt x="293" y="428"/>
                    <a:pt x="293" y="428"/>
                    <a:pt x="293" y="428"/>
                  </a:cubicBezTo>
                  <a:cubicBezTo>
                    <a:pt x="311" y="428"/>
                    <a:pt x="311" y="428"/>
                    <a:pt x="311" y="428"/>
                  </a:cubicBezTo>
                  <a:cubicBezTo>
                    <a:pt x="311" y="383"/>
                    <a:pt x="311" y="383"/>
                    <a:pt x="311" y="383"/>
                  </a:cubicBezTo>
                  <a:cubicBezTo>
                    <a:pt x="304" y="348"/>
                    <a:pt x="304" y="348"/>
                    <a:pt x="304" y="348"/>
                  </a:cubicBezTo>
                  <a:cubicBezTo>
                    <a:pt x="311" y="348"/>
                    <a:pt x="311" y="348"/>
                    <a:pt x="311" y="348"/>
                  </a:cubicBezTo>
                  <a:cubicBezTo>
                    <a:pt x="311" y="337"/>
                    <a:pt x="311" y="337"/>
                    <a:pt x="311" y="337"/>
                  </a:cubicBezTo>
                  <a:cubicBezTo>
                    <a:pt x="304" y="337"/>
                    <a:pt x="304" y="337"/>
                    <a:pt x="304" y="337"/>
                  </a:cubicBezTo>
                  <a:cubicBezTo>
                    <a:pt x="304" y="238"/>
                    <a:pt x="304" y="238"/>
                    <a:pt x="304" y="238"/>
                  </a:cubicBezTo>
                  <a:cubicBezTo>
                    <a:pt x="311" y="234"/>
                    <a:pt x="311" y="234"/>
                    <a:pt x="311" y="234"/>
                  </a:cubicBezTo>
                  <a:lnTo>
                    <a:pt x="311" y="223"/>
                  </a:lnTo>
                  <a:close/>
                  <a:moveTo>
                    <a:pt x="278" y="4"/>
                  </a:moveTo>
                  <a:cubicBezTo>
                    <a:pt x="283" y="4"/>
                    <a:pt x="288" y="5"/>
                    <a:pt x="293" y="6"/>
                  </a:cubicBezTo>
                  <a:cubicBezTo>
                    <a:pt x="293" y="15"/>
                    <a:pt x="293" y="15"/>
                    <a:pt x="293" y="15"/>
                  </a:cubicBezTo>
                  <a:cubicBezTo>
                    <a:pt x="288" y="14"/>
                    <a:pt x="284" y="13"/>
                    <a:pt x="278" y="12"/>
                  </a:cubicBezTo>
                  <a:cubicBezTo>
                    <a:pt x="278" y="4"/>
                    <a:pt x="278" y="4"/>
                    <a:pt x="278" y="4"/>
                  </a:cubicBezTo>
                  <a:close/>
                  <a:moveTo>
                    <a:pt x="293" y="470"/>
                  </a:moveTo>
                  <a:cubicBezTo>
                    <a:pt x="288" y="471"/>
                    <a:pt x="283" y="472"/>
                    <a:pt x="278" y="473"/>
                  </a:cubicBezTo>
                  <a:cubicBezTo>
                    <a:pt x="278" y="464"/>
                    <a:pt x="278" y="464"/>
                    <a:pt x="278" y="464"/>
                  </a:cubicBezTo>
                  <a:cubicBezTo>
                    <a:pt x="283" y="464"/>
                    <a:pt x="288" y="463"/>
                    <a:pt x="293" y="461"/>
                  </a:cubicBezTo>
                  <a:cubicBezTo>
                    <a:pt x="293" y="470"/>
                    <a:pt x="293" y="470"/>
                    <a:pt x="293" y="470"/>
                  </a:cubicBezTo>
                  <a:close/>
                  <a:moveTo>
                    <a:pt x="293" y="64"/>
                  </a:moveTo>
                  <a:cubicBezTo>
                    <a:pt x="293" y="76"/>
                    <a:pt x="293" y="76"/>
                    <a:pt x="293" y="76"/>
                  </a:cubicBezTo>
                  <a:cubicBezTo>
                    <a:pt x="278" y="87"/>
                    <a:pt x="278" y="87"/>
                    <a:pt x="278" y="87"/>
                  </a:cubicBezTo>
                  <a:cubicBezTo>
                    <a:pt x="278" y="75"/>
                    <a:pt x="278" y="75"/>
                    <a:pt x="278" y="75"/>
                  </a:cubicBezTo>
                  <a:cubicBezTo>
                    <a:pt x="293" y="64"/>
                    <a:pt x="293" y="64"/>
                    <a:pt x="293" y="64"/>
                  </a:cubicBezTo>
                  <a:close/>
                  <a:moveTo>
                    <a:pt x="293" y="145"/>
                  </a:moveTo>
                  <a:cubicBezTo>
                    <a:pt x="293" y="155"/>
                    <a:pt x="293" y="155"/>
                    <a:pt x="293" y="155"/>
                  </a:cubicBezTo>
                  <a:cubicBezTo>
                    <a:pt x="292" y="156"/>
                    <a:pt x="292" y="156"/>
                    <a:pt x="292" y="156"/>
                  </a:cubicBezTo>
                  <a:cubicBezTo>
                    <a:pt x="293" y="159"/>
                    <a:pt x="293" y="159"/>
                    <a:pt x="293" y="159"/>
                  </a:cubicBezTo>
                  <a:cubicBezTo>
                    <a:pt x="293" y="225"/>
                    <a:pt x="293" y="225"/>
                    <a:pt x="293" y="225"/>
                  </a:cubicBezTo>
                  <a:cubicBezTo>
                    <a:pt x="283" y="158"/>
                    <a:pt x="283" y="158"/>
                    <a:pt x="283" y="158"/>
                  </a:cubicBezTo>
                  <a:cubicBezTo>
                    <a:pt x="278" y="158"/>
                    <a:pt x="278" y="158"/>
                    <a:pt x="278" y="158"/>
                  </a:cubicBezTo>
                  <a:cubicBezTo>
                    <a:pt x="278" y="147"/>
                    <a:pt x="278" y="147"/>
                    <a:pt x="278" y="147"/>
                  </a:cubicBezTo>
                  <a:cubicBezTo>
                    <a:pt x="289" y="147"/>
                    <a:pt x="289" y="147"/>
                    <a:pt x="289" y="147"/>
                  </a:cubicBezTo>
                  <a:cubicBezTo>
                    <a:pt x="293" y="145"/>
                    <a:pt x="293" y="145"/>
                    <a:pt x="293" y="145"/>
                  </a:cubicBezTo>
                  <a:close/>
                  <a:moveTo>
                    <a:pt x="293" y="228"/>
                  </a:moveTo>
                  <a:cubicBezTo>
                    <a:pt x="282" y="228"/>
                    <a:pt x="282" y="228"/>
                    <a:pt x="282" y="228"/>
                  </a:cubicBezTo>
                  <a:cubicBezTo>
                    <a:pt x="278" y="193"/>
                    <a:pt x="278" y="193"/>
                    <a:pt x="278" y="193"/>
                  </a:cubicBezTo>
                  <a:cubicBezTo>
                    <a:pt x="278" y="246"/>
                    <a:pt x="278" y="246"/>
                    <a:pt x="278" y="246"/>
                  </a:cubicBezTo>
                  <a:cubicBezTo>
                    <a:pt x="293" y="246"/>
                    <a:pt x="293" y="246"/>
                    <a:pt x="293" y="246"/>
                  </a:cubicBezTo>
                  <a:cubicBezTo>
                    <a:pt x="293" y="228"/>
                    <a:pt x="293" y="228"/>
                    <a:pt x="293" y="228"/>
                  </a:cubicBezTo>
                  <a:close/>
                  <a:moveTo>
                    <a:pt x="293" y="333"/>
                  </a:moveTo>
                  <a:cubicBezTo>
                    <a:pt x="293" y="348"/>
                    <a:pt x="293" y="348"/>
                    <a:pt x="293" y="348"/>
                  </a:cubicBezTo>
                  <a:cubicBezTo>
                    <a:pt x="278" y="348"/>
                    <a:pt x="278" y="348"/>
                    <a:pt x="278" y="348"/>
                  </a:cubicBezTo>
                  <a:cubicBezTo>
                    <a:pt x="278" y="339"/>
                    <a:pt x="278" y="339"/>
                    <a:pt x="278" y="339"/>
                  </a:cubicBezTo>
                  <a:cubicBezTo>
                    <a:pt x="281" y="339"/>
                    <a:pt x="281" y="339"/>
                    <a:pt x="281" y="339"/>
                  </a:cubicBezTo>
                  <a:cubicBezTo>
                    <a:pt x="278" y="337"/>
                    <a:pt x="278" y="337"/>
                    <a:pt x="278" y="337"/>
                  </a:cubicBezTo>
                  <a:cubicBezTo>
                    <a:pt x="278" y="325"/>
                    <a:pt x="278" y="325"/>
                    <a:pt x="278" y="325"/>
                  </a:cubicBezTo>
                  <a:cubicBezTo>
                    <a:pt x="293" y="333"/>
                    <a:pt x="293" y="333"/>
                    <a:pt x="293" y="333"/>
                  </a:cubicBezTo>
                  <a:close/>
                  <a:moveTo>
                    <a:pt x="293" y="361"/>
                  </a:moveTo>
                  <a:cubicBezTo>
                    <a:pt x="293" y="372"/>
                    <a:pt x="293" y="372"/>
                    <a:pt x="293" y="372"/>
                  </a:cubicBezTo>
                  <a:cubicBezTo>
                    <a:pt x="278" y="372"/>
                    <a:pt x="278" y="372"/>
                    <a:pt x="278" y="372"/>
                  </a:cubicBezTo>
                  <a:cubicBezTo>
                    <a:pt x="278" y="362"/>
                    <a:pt x="278" y="362"/>
                    <a:pt x="278" y="362"/>
                  </a:cubicBezTo>
                  <a:cubicBezTo>
                    <a:pt x="293" y="361"/>
                    <a:pt x="293" y="361"/>
                    <a:pt x="293" y="361"/>
                  </a:cubicBezTo>
                  <a:close/>
                  <a:moveTo>
                    <a:pt x="293" y="379"/>
                  </a:moveTo>
                  <a:cubicBezTo>
                    <a:pt x="293" y="391"/>
                    <a:pt x="293" y="391"/>
                    <a:pt x="293" y="391"/>
                  </a:cubicBezTo>
                  <a:cubicBezTo>
                    <a:pt x="278" y="391"/>
                    <a:pt x="278" y="391"/>
                    <a:pt x="278" y="391"/>
                  </a:cubicBezTo>
                  <a:cubicBezTo>
                    <a:pt x="278" y="379"/>
                    <a:pt x="278" y="379"/>
                    <a:pt x="278" y="379"/>
                  </a:cubicBezTo>
                  <a:cubicBezTo>
                    <a:pt x="293" y="379"/>
                    <a:pt x="293" y="379"/>
                    <a:pt x="293" y="379"/>
                  </a:cubicBezTo>
                  <a:close/>
                  <a:moveTo>
                    <a:pt x="293" y="399"/>
                  </a:moveTo>
                  <a:cubicBezTo>
                    <a:pt x="293" y="409"/>
                    <a:pt x="293" y="409"/>
                    <a:pt x="293" y="409"/>
                  </a:cubicBezTo>
                  <a:cubicBezTo>
                    <a:pt x="278" y="409"/>
                    <a:pt x="278" y="409"/>
                    <a:pt x="278" y="409"/>
                  </a:cubicBezTo>
                  <a:cubicBezTo>
                    <a:pt x="278" y="399"/>
                    <a:pt x="278" y="399"/>
                    <a:pt x="278" y="399"/>
                  </a:cubicBezTo>
                  <a:cubicBezTo>
                    <a:pt x="293" y="399"/>
                    <a:pt x="293" y="399"/>
                    <a:pt x="293" y="399"/>
                  </a:cubicBezTo>
                  <a:close/>
                  <a:moveTo>
                    <a:pt x="293" y="419"/>
                  </a:moveTo>
                  <a:cubicBezTo>
                    <a:pt x="293" y="428"/>
                    <a:pt x="293" y="428"/>
                    <a:pt x="293" y="428"/>
                  </a:cubicBezTo>
                  <a:cubicBezTo>
                    <a:pt x="278" y="428"/>
                    <a:pt x="278" y="428"/>
                    <a:pt x="278" y="428"/>
                  </a:cubicBezTo>
                  <a:cubicBezTo>
                    <a:pt x="278" y="419"/>
                    <a:pt x="278" y="419"/>
                    <a:pt x="278" y="419"/>
                  </a:cubicBezTo>
                  <a:lnTo>
                    <a:pt x="293" y="419"/>
                  </a:lnTo>
                  <a:close/>
                  <a:moveTo>
                    <a:pt x="266" y="2"/>
                  </a:moveTo>
                  <a:cubicBezTo>
                    <a:pt x="270" y="2"/>
                    <a:pt x="274" y="3"/>
                    <a:pt x="278" y="4"/>
                  </a:cubicBezTo>
                  <a:cubicBezTo>
                    <a:pt x="278" y="12"/>
                    <a:pt x="278" y="12"/>
                    <a:pt x="278" y="12"/>
                  </a:cubicBezTo>
                  <a:cubicBezTo>
                    <a:pt x="275" y="12"/>
                    <a:pt x="271" y="11"/>
                    <a:pt x="266" y="10"/>
                  </a:cubicBezTo>
                  <a:cubicBezTo>
                    <a:pt x="266" y="2"/>
                    <a:pt x="266" y="2"/>
                    <a:pt x="266" y="2"/>
                  </a:cubicBezTo>
                  <a:close/>
                  <a:moveTo>
                    <a:pt x="278" y="473"/>
                  </a:moveTo>
                  <a:cubicBezTo>
                    <a:pt x="274" y="474"/>
                    <a:pt x="270" y="474"/>
                    <a:pt x="266" y="475"/>
                  </a:cubicBezTo>
                  <a:cubicBezTo>
                    <a:pt x="266" y="466"/>
                    <a:pt x="266" y="466"/>
                    <a:pt x="266" y="466"/>
                  </a:cubicBezTo>
                  <a:cubicBezTo>
                    <a:pt x="270" y="466"/>
                    <a:pt x="274" y="465"/>
                    <a:pt x="278" y="464"/>
                  </a:cubicBezTo>
                  <a:cubicBezTo>
                    <a:pt x="278" y="473"/>
                    <a:pt x="278" y="473"/>
                    <a:pt x="278" y="473"/>
                  </a:cubicBezTo>
                  <a:close/>
                  <a:moveTo>
                    <a:pt x="278" y="75"/>
                  </a:moveTo>
                  <a:cubicBezTo>
                    <a:pt x="278" y="87"/>
                    <a:pt x="278" y="87"/>
                    <a:pt x="278" y="87"/>
                  </a:cubicBezTo>
                  <a:cubicBezTo>
                    <a:pt x="274" y="90"/>
                    <a:pt x="274" y="90"/>
                    <a:pt x="274" y="90"/>
                  </a:cubicBezTo>
                  <a:cubicBezTo>
                    <a:pt x="266" y="82"/>
                    <a:pt x="266" y="82"/>
                    <a:pt x="266" y="82"/>
                  </a:cubicBezTo>
                  <a:cubicBezTo>
                    <a:pt x="266" y="68"/>
                    <a:pt x="266" y="68"/>
                    <a:pt x="266" y="68"/>
                  </a:cubicBezTo>
                  <a:cubicBezTo>
                    <a:pt x="275" y="78"/>
                    <a:pt x="275" y="78"/>
                    <a:pt x="275" y="78"/>
                  </a:cubicBezTo>
                  <a:cubicBezTo>
                    <a:pt x="278" y="75"/>
                    <a:pt x="278" y="75"/>
                    <a:pt x="278" y="75"/>
                  </a:cubicBezTo>
                  <a:close/>
                  <a:moveTo>
                    <a:pt x="278" y="147"/>
                  </a:moveTo>
                  <a:cubicBezTo>
                    <a:pt x="278" y="158"/>
                    <a:pt x="278" y="158"/>
                    <a:pt x="278" y="158"/>
                  </a:cubicBezTo>
                  <a:cubicBezTo>
                    <a:pt x="274" y="158"/>
                    <a:pt x="274" y="158"/>
                    <a:pt x="274" y="158"/>
                  </a:cubicBezTo>
                  <a:cubicBezTo>
                    <a:pt x="278" y="193"/>
                    <a:pt x="278" y="193"/>
                    <a:pt x="278" y="193"/>
                  </a:cubicBezTo>
                  <a:cubicBezTo>
                    <a:pt x="278" y="246"/>
                    <a:pt x="278" y="246"/>
                    <a:pt x="278" y="246"/>
                  </a:cubicBezTo>
                  <a:cubicBezTo>
                    <a:pt x="266" y="246"/>
                    <a:pt x="266" y="246"/>
                    <a:pt x="266" y="246"/>
                  </a:cubicBezTo>
                  <a:cubicBezTo>
                    <a:pt x="266" y="228"/>
                    <a:pt x="266" y="228"/>
                    <a:pt x="266" y="228"/>
                  </a:cubicBezTo>
                  <a:cubicBezTo>
                    <a:pt x="273" y="228"/>
                    <a:pt x="273" y="228"/>
                    <a:pt x="273" y="228"/>
                  </a:cubicBezTo>
                  <a:cubicBezTo>
                    <a:pt x="266" y="167"/>
                    <a:pt x="266" y="167"/>
                    <a:pt x="266" y="167"/>
                  </a:cubicBezTo>
                  <a:cubicBezTo>
                    <a:pt x="266" y="147"/>
                    <a:pt x="266" y="147"/>
                    <a:pt x="266" y="147"/>
                  </a:cubicBezTo>
                  <a:cubicBezTo>
                    <a:pt x="278" y="147"/>
                    <a:pt x="278" y="147"/>
                    <a:pt x="278" y="147"/>
                  </a:cubicBezTo>
                  <a:close/>
                  <a:moveTo>
                    <a:pt x="278" y="325"/>
                  </a:moveTo>
                  <a:cubicBezTo>
                    <a:pt x="278" y="337"/>
                    <a:pt x="278" y="337"/>
                    <a:pt x="278" y="337"/>
                  </a:cubicBezTo>
                  <a:cubicBezTo>
                    <a:pt x="266" y="331"/>
                    <a:pt x="266" y="331"/>
                    <a:pt x="266" y="331"/>
                  </a:cubicBezTo>
                  <a:cubicBezTo>
                    <a:pt x="266" y="319"/>
                    <a:pt x="266" y="319"/>
                    <a:pt x="266" y="319"/>
                  </a:cubicBezTo>
                  <a:cubicBezTo>
                    <a:pt x="278" y="325"/>
                    <a:pt x="278" y="325"/>
                    <a:pt x="278" y="325"/>
                  </a:cubicBezTo>
                  <a:close/>
                  <a:moveTo>
                    <a:pt x="278" y="339"/>
                  </a:moveTo>
                  <a:cubicBezTo>
                    <a:pt x="278" y="348"/>
                    <a:pt x="278" y="348"/>
                    <a:pt x="278" y="348"/>
                  </a:cubicBezTo>
                  <a:cubicBezTo>
                    <a:pt x="266" y="348"/>
                    <a:pt x="266" y="348"/>
                    <a:pt x="266" y="348"/>
                  </a:cubicBezTo>
                  <a:cubicBezTo>
                    <a:pt x="266" y="339"/>
                    <a:pt x="266" y="339"/>
                    <a:pt x="266" y="339"/>
                  </a:cubicBezTo>
                  <a:cubicBezTo>
                    <a:pt x="278" y="339"/>
                    <a:pt x="278" y="339"/>
                    <a:pt x="278" y="339"/>
                  </a:cubicBezTo>
                  <a:close/>
                  <a:moveTo>
                    <a:pt x="278" y="362"/>
                  </a:moveTo>
                  <a:cubicBezTo>
                    <a:pt x="278" y="372"/>
                    <a:pt x="278" y="372"/>
                    <a:pt x="278" y="372"/>
                  </a:cubicBezTo>
                  <a:cubicBezTo>
                    <a:pt x="266" y="372"/>
                    <a:pt x="266" y="372"/>
                    <a:pt x="266" y="372"/>
                  </a:cubicBezTo>
                  <a:cubicBezTo>
                    <a:pt x="266" y="362"/>
                    <a:pt x="266" y="362"/>
                    <a:pt x="266" y="362"/>
                  </a:cubicBezTo>
                  <a:cubicBezTo>
                    <a:pt x="278" y="362"/>
                    <a:pt x="278" y="362"/>
                    <a:pt x="278" y="362"/>
                  </a:cubicBezTo>
                  <a:close/>
                  <a:moveTo>
                    <a:pt x="278" y="379"/>
                  </a:moveTo>
                  <a:cubicBezTo>
                    <a:pt x="278" y="391"/>
                    <a:pt x="278" y="391"/>
                    <a:pt x="278" y="391"/>
                  </a:cubicBezTo>
                  <a:cubicBezTo>
                    <a:pt x="266" y="391"/>
                    <a:pt x="266" y="391"/>
                    <a:pt x="266" y="391"/>
                  </a:cubicBezTo>
                  <a:cubicBezTo>
                    <a:pt x="266" y="379"/>
                    <a:pt x="266" y="379"/>
                    <a:pt x="266" y="379"/>
                  </a:cubicBezTo>
                  <a:cubicBezTo>
                    <a:pt x="278" y="379"/>
                    <a:pt x="278" y="379"/>
                    <a:pt x="278" y="379"/>
                  </a:cubicBezTo>
                  <a:close/>
                  <a:moveTo>
                    <a:pt x="278" y="399"/>
                  </a:moveTo>
                  <a:cubicBezTo>
                    <a:pt x="278" y="409"/>
                    <a:pt x="278" y="409"/>
                    <a:pt x="278" y="409"/>
                  </a:cubicBezTo>
                  <a:cubicBezTo>
                    <a:pt x="266" y="409"/>
                    <a:pt x="266" y="409"/>
                    <a:pt x="266" y="409"/>
                  </a:cubicBezTo>
                  <a:cubicBezTo>
                    <a:pt x="266" y="399"/>
                    <a:pt x="266" y="399"/>
                    <a:pt x="266" y="399"/>
                  </a:cubicBezTo>
                  <a:cubicBezTo>
                    <a:pt x="278" y="399"/>
                    <a:pt x="278" y="399"/>
                    <a:pt x="278" y="399"/>
                  </a:cubicBezTo>
                  <a:close/>
                  <a:moveTo>
                    <a:pt x="278" y="419"/>
                  </a:moveTo>
                  <a:cubicBezTo>
                    <a:pt x="278" y="428"/>
                    <a:pt x="278" y="428"/>
                    <a:pt x="278" y="428"/>
                  </a:cubicBezTo>
                  <a:cubicBezTo>
                    <a:pt x="266" y="428"/>
                    <a:pt x="266" y="428"/>
                    <a:pt x="266" y="428"/>
                  </a:cubicBezTo>
                  <a:cubicBezTo>
                    <a:pt x="266" y="419"/>
                    <a:pt x="266" y="419"/>
                    <a:pt x="266" y="419"/>
                  </a:cubicBezTo>
                  <a:lnTo>
                    <a:pt x="278" y="419"/>
                  </a:lnTo>
                  <a:close/>
                  <a:moveTo>
                    <a:pt x="248" y="0"/>
                  </a:moveTo>
                  <a:cubicBezTo>
                    <a:pt x="254" y="1"/>
                    <a:pt x="260" y="1"/>
                    <a:pt x="266" y="2"/>
                  </a:cubicBezTo>
                  <a:cubicBezTo>
                    <a:pt x="266" y="10"/>
                    <a:pt x="266" y="10"/>
                    <a:pt x="266" y="10"/>
                  </a:cubicBezTo>
                  <a:cubicBezTo>
                    <a:pt x="260" y="10"/>
                    <a:pt x="254" y="9"/>
                    <a:pt x="248" y="9"/>
                  </a:cubicBezTo>
                  <a:cubicBezTo>
                    <a:pt x="248" y="0"/>
                    <a:pt x="248" y="0"/>
                    <a:pt x="248" y="0"/>
                  </a:cubicBezTo>
                  <a:close/>
                  <a:moveTo>
                    <a:pt x="266" y="475"/>
                  </a:moveTo>
                  <a:cubicBezTo>
                    <a:pt x="260" y="476"/>
                    <a:pt x="254" y="476"/>
                    <a:pt x="248" y="476"/>
                  </a:cubicBezTo>
                  <a:cubicBezTo>
                    <a:pt x="248" y="468"/>
                    <a:pt x="248" y="468"/>
                    <a:pt x="248" y="468"/>
                  </a:cubicBezTo>
                  <a:cubicBezTo>
                    <a:pt x="253" y="468"/>
                    <a:pt x="259" y="467"/>
                    <a:pt x="266" y="466"/>
                  </a:cubicBezTo>
                  <a:cubicBezTo>
                    <a:pt x="266" y="475"/>
                    <a:pt x="266" y="475"/>
                    <a:pt x="266" y="475"/>
                  </a:cubicBezTo>
                  <a:close/>
                  <a:moveTo>
                    <a:pt x="266" y="68"/>
                  </a:moveTo>
                  <a:cubicBezTo>
                    <a:pt x="266" y="82"/>
                    <a:pt x="266" y="82"/>
                    <a:pt x="266" y="82"/>
                  </a:cubicBezTo>
                  <a:cubicBezTo>
                    <a:pt x="248" y="62"/>
                    <a:pt x="248" y="62"/>
                    <a:pt x="248" y="62"/>
                  </a:cubicBezTo>
                  <a:cubicBezTo>
                    <a:pt x="248" y="48"/>
                    <a:pt x="248" y="48"/>
                    <a:pt x="248" y="48"/>
                  </a:cubicBezTo>
                  <a:cubicBezTo>
                    <a:pt x="266" y="68"/>
                    <a:pt x="266" y="68"/>
                    <a:pt x="266" y="68"/>
                  </a:cubicBezTo>
                  <a:close/>
                  <a:moveTo>
                    <a:pt x="266" y="147"/>
                  </a:moveTo>
                  <a:cubicBezTo>
                    <a:pt x="266" y="167"/>
                    <a:pt x="266" y="167"/>
                    <a:pt x="266" y="167"/>
                  </a:cubicBezTo>
                  <a:cubicBezTo>
                    <a:pt x="265" y="158"/>
                    <a:pt x="265" y="158"/>
                    <a:pt x="265" y="158"/>
                  </a:cubicBezTo>
                  <a:cubicBezTo>
                    <a:pt x="260" y="158"/>
                    <a:pt x="260" y="158"/>
                    <a:pt x="260" y="158"/>
                  </a:cubicBezTo>
                  <a:cubicBezTo>
                    <a:pt x="262" y="228"/>
                    <a:pt x="262" y="228"/>
                    <a:pt x="262" y="228"/>
                  </a:cubicBezTo>
                  <a:cubicBezTo>
                    <a:pt x="266" y="228"/>
                    <a:pt x="266" y="228"/>
                    <a:pt x="266" y="228"/>
                  </a:cubicBezTo>
                  <a:cubicBezTo>
                    <a:pt x="266" y="246"/>
                    <a:pt x="266" y="246"/>
                    <a:pt x="266" y="246"/>
                  </a:cubicBezTo>
                  <a:cubicBezTo>
                    <a:pt x="263" y="246"/>
                    <a:pt x="263" y="246"/>
                    <a:pt x="263" y="246"/>
                  </a:cubicBezTo>
                  <a:cubicBezTo>
                    <a:pt x="263" y="317"/>
                    <a:pt x="263" y="317"/>
                    <a:pt x="263" y="317"/>
                  </a:cubicBezTo>
                  <a:cubicBezTo>
                    <a:pt x="266" y="319"/>
                    <a:pt x="266" y="319"/>
                    <a:pt x="266" y="319"/>
                  </a:cubicBezTo>
                  <a:cubicBezTo>
                    <a:pt x="266" y="331"/>
                    <a:pt x="266" y="331"/>
                    <a:pt x="266" y="331"/>
                  </a:cubicBezTo>
                  <a:cubicBezTo>
                    <a:pt x="253" y="324"/>
                    <a:pt x="253" y="324"/>
                    <a:pt x="253" y="324"/>
                  </a:cubicBezTo>
                  <a:cubicBezTo>
                    <a:pt x="252" y="238"/>
                    <a:pt x="252" y="238"/>
                    <a:pt x="252" y="238"/>
                  </a:cubicBezTo>
                  <a:cubicBezTo>
                    <a:pt x="248" y="238"/>
                    <a:pt x="248" y="238"/>
                    <a:pt x="248" y="238"/>
                  </a:cubicBezTo>
                  <a:cubicBezTo>
                    <a:pt x="248" y="228"/>
                    <a:pt x="248" y="228"/>
                    <a:pt x="248" y="228"/>
                  </a:cubicBezTo>
                  <a:cubicBezTo>
                    <a:pt x="253" y="228"/>
                    <a:pt x="253" y="228"/>
                    <a:pt x="253" y="228"/>
                  </a:cubicBezTo>
                  <a:cubicBezTo>
                    <a:pt x="249" y="158"/>
                    <a:pt x="249" y="158"/>
                    <a:pt x="249" y="158"/>
                  </a:cubicBezTo>
                  <a:cubicBezTo>
                    <a:pt x="248" y="158"/>
                    <a:pt x="248" y="158"/>
                    <a:pt x="248" y="158"/>
                  </a:cubicBezTo>
                  <a:cubicBezTo>
                    <a:pt x="248" y="147"/>
                    <a:pt x="248" y="147"/>
                    <a:pt x="248" y="147"/>
                  </a:cubicBezTo>
                  <a:cubicBezTo>
                    <a:pt x="266" y="147"/>
                    <a:pt x="266" y="147"/>
                    <a:pt x="266" y="147"/>
                  </a:cubicBezTo>
                  <a:close/>
                  <a:moveTo>
                    <a:pt x="266" y="339"/>
                  </a:moveTo>
                  <a:cubicBezTo>
                    <a:pt x="266" y="348"/>
                    <a:pt x="266" y="348"/>
                    <a:pt x="266" y="348"/>
                  </a:cubicBezTo>
                  <a:cubicBezTo>
                    <a:pt x="248" y="348"/>
                    <a:pt x="248" y="348"/>
                    <a:pt x="248" y="348"/>
                  </a:cubicBezTo>
                  <a:cubicBezTo>
                    <a:pt x="248" y="339"/>
                    <a:pt x="248" y="339"/>
                    <a:pt x="248" y="339"/>
                  </a:cubicBezTo>
                  <a:cubicBezTo>
                    <a:pt x="266" y="339"/>
                    <a:pt x="266" y="339"/>
                    <a:pt x="266" y="339"/>
                  </a:cubicBezTo>
                  <a:close/>
                  <a:moveTo>
                    <a:pt x="266" y="362"/>
                  </a:moveTo>
                  <a:cubicBezTo>
                    <a:pt x="266" y="372"/>
                    <a:pt x="266" y="372"/>
                    <a:pt x="266" y="372"/>
                  </a:cubicBezTo>
                  <a:cubicBezTo>
                    <a:pt x="248" y="372"/>
                    <a:pt x="248" y="372"/>
                    <a:pt x="248" y="372"/>
                  </a:cubicBezTo>
                  <a:cubicBezTo>
                    <a:pt x="248" y="362"/>
                    <a:pt x="248" y="362"/>
                    <a:pt x="248" y="362"/>
                  </a:cubicBezTo>
                  <a:cubicBezTo>
                    <a:pt x="266" y="362"/>
                    <a:pt x="266" y="362"/>
                    <a:pt x="266" y="362"/>
                  </a:cubicBezTo>
                  <a:close/>
                  <a:moveTo>
                    <a:pt x="266" y="379"/>
                  </a:moveTo>
                  <a:cubicBezTo>
                    <a:pt x="266" y="391"/>
                    <a:pt x="266" y="391"/>
                    <a:pt x="266" y="391"/>
                  </a:cubicBezTo>
                  <a:cubicBezTo>
                    <a:pt x="248" y="391"/>
                    <a:pt x="248" y="391"/>
                    <a:pt x="248" y="391"/>
                  </a:cubicBezTo>
                  <a:cubicBezTo>
                    <a:pt x="248" y="379"/>
                    <a:pt x="248" y="379"/>
                    <a:pt x="248" y="379"/>
                  </a:cubicBezTo>
                  <a:cubicBezTo>
                    <a:pt x="266" y="379"/>
                    <a:pt x="266" y="379"/>
                    <a:pt x="266" y="379"/>
                  </a:cubicBezTo>
                  <a:close/>
                  <a:moveTo>
                    <a:pt x="266" y="399"/>
                  </a:moveTo>
                  <a:cubicBezTo>
                    <a:pt x="266" y="409"/>
                    <a:pt x="266" y="409"/>
                    <a:pt x="266" y="409"/>
                  </a:cubicBezTo>
                  <a:cubicBezTo>
                    <a:pt x="248" y="409"/>
                    <a:pt x="248" y="409"/>
                    <a:pt x="248" y="409"/>
                  </a:cubicBezTo>
                  <a:cubicBezTo>
                    <a:pt x="248" y="399"/>
                    <a:pt x="248" y="399"/>
                    <a:pt x="248" y="399"/>
                  </a:cubicBezTo>
                  <a:cubicBezTo>
                    <a:pt x="266" y="399"/>
                    <a:pt x="266" y="399"/>
                    <a:pt x="266" y="399"/>
                  </a:cubicBezTo>
                  <a:close/>
                  <a:moveTo>
                    <a:pt x="266" y="419"/>
                  </a:moveTo>
                  <a:cubicBezTo>
                    <a:pt x="266" y="428"/>
                    <a:pt x="266" y="428"/>
                    <a:pt x="266" y="428"/>
                  </a:cubicBezTo>
                  <a:cubicBezTo>
                    <a:pt x="248" y="428"/>
                    <a:pt x="248" y="428"/>
                    <a:pt x="248" y="428"/>
                  </a:cubicBezTo>
                  <a:cubicBezTo>
                    <a:pt x="248" y="419"/>
                    <a:pt x="248" y="419"/>
                    <a:pt x="248" y="419"/>
                  </a:cubicBezTo>
                  <a:lnTo>
                    <a:pt x="266" y="419"/>
                  </a:lnTo>
                  <a:close/>
                  <a:moveTo>
                    <a:pt x="238" y="0"/>
                  </a:moveTo>
                  <a:cubicBezTo>
                    <a:pt x="241" y="0"/>
                    <a:pt x="244" y="0"/>
                    <a:pt x="248" y="0"/>
                  </a:cubicBezTo>
                  <a:cubicBezTo>
                    <a:pt x="248" y="9"/>
                    <a:pt x="248" y="9"/>
                    <a:pt x="248" y="9"/>
                  </a:cubicBezTo>
                  <a:cubicBezTo>
                    <a:pt x="244" y="9"/>
                    <a:pt x="241" y="9"/>
                    <a:pt x="238" y="9"/>
                  </a:cubicBezTo>
                  <a:cubicBezTo>
                    <a:pt x="238" y="0"/>
                    <a:pt x="238" y="0"/>
                    <a:pt x="238" y="0"/>
                  </a:cubicBezTo>
                  <a:close/>
                  <a:moveTo>
                    <a:pt x="248" y="476"/>
                  </a:moveTo>
                  <a:cubicBezTo>
                    <a:pt x="244" y="476"/>
                    <a:pt x="241" y="476"/>
                    <a:pt x="238" y="476"/>
                  </a:cubicBezTo>
                  <a:cubicBezTo>
                    <a:pt x="238" y="468"/>
                    <a:pt x="238" y="468"/>
                    <a:pt x="238" y="468"/>
                  </a:cubicBezTo>
                  <a:cubicBezTo>
                    <a:pt x="241" y="468"/>
                    <a:pt x="244" y="468"/>
                    <a:pt x="248" y="468"/>
                  </a:cubicBezTo>
                  <a:cubicBezTo>
                    <a:pt x="248" y="476"/>
                    <a:pt x="248" y="476"/>
                    <a:pt x="248" y="476"/>
                  </a:cubicBezTo>
                  <a:close/>
                  <a:moveTo>
                    <a:pt x="248" y="48"/>
                  </a:moveTo>
                  <a:cubicBezTo>
                    <a:pt x="248" y="62"/>
                    <a:pt x="248" y="62"/>
                    <a:pt x="248" y="62"/>
                  </a:cubicBezTo>
                  <a:cubicBezTo>
                    <a:pt x="238" y="51"/>
                    <a:pt x="238" y="51"/>
                    <a:pt x="238" y="51"/>
                  </a:cubicBezTo>
                  <a:cubicBezTo>
                    <a:pt x="238" y="37"/>
                    <a:pt x="238" y="37"/>
                    <a:pt x="238" y="37"/>
                  </a:cubicBezTo>
                  <a:cubicBezTo>
                    <a:pt x="248" y="48"/>
                    <a:pt x="248" y="48"/>
                    <a:pt x="248" y="48"/>
                  </a:cubicBezTo>
                  <a:close/>
                  <a:moveTo>
                    <a:pt x="248" y="147"/>
                  </a:moveTo>
                  <a:cubicBezTo>
                    <a:pt x="248" y="158"/>
                    <a:pt x="248" y="158"/>
                    <a:pt x="248" y="158"/>
                  </a:cubicBezTo>
                  <a:cubicBezTo>
                    <a:pt x="242" y="158"/>
                    <a:pt x="242" y="158"/>
                    <a:pt x="242" y="158"/>
                  </a:cubicBezTo>
                  <a:cubicBezTo>
                    <a:pt x="242" y="159"/>
                    <a:pt x="243" y="228"/>
                    <a:pt x="243" y="228"/>
                  </a:cubicBezTo>
                  <a:cubicBezTo>
                    <a:pt x="248" y="228"/>
                    <a:pt x="248" y="228"/>
                    <a:pt x="248" y="228"/>
                  </a:cubicBezTo>
                  <a:cubicBezTo>
                    <a:pt x="248" y="238"/>
                    <a:pt x="248" y="238"/>
                    <a:pt x="248" y="238"/>
                  </a:cubicBezTo>
                  <a:cubicBezTo>
                    <a:pt x="238" y="238"/>
                    <a:pt x="238" y="238"/>
                    <a:pt x="238" y="238"/>
                  </a:cubicBezTo>
                  <a:cubicBezTo>
                    <a:pt x="238" y="147"/>
                    <a:pt x="238" y="147"/>
                    <a:pt x="238" y="147"/>
                  </a:cubicBezTo>
                  <a:cubicBezTo>
                    <a:pt x="248" y="147"/>
                    <a:pt x="248" y="147"/>
                    <a:pt x="248" y="147"/>
                  </a:cubicBezTo>
                  <a:close/>
                  <a:moveTo>
                    <a:pt x="248" y="339"/>
                  </a:moveTo>
                  <a:cubicBezTo>
                    <a:pt x="248" y="348"/>
                    <a:pt x="248" y="348"/>
                    <a:pt x="248" y="348"/>
                  </a:cubicBezTo>
                  <a:cubicBezTo>
                    <a:pt x="238" y="348"/>
                    <a:pt x="238" y="348"/>
                    <a:pt x="238" y="348"/>
                  </a:cubicBezTo>
                  <a:cubicBezTo>
                    <a:pt x="238" y="339"/>
                    <a:pt x="238" y="339"/>
                    <a:pt x="238" y="339"/>
                  </a:cubicBezTo>
                  <a:cubicBezTo>
                    <a:pt x="248" y="339"/>
                    <a:pt x="248" y="339"/>
                    <a:pt x="248" y="339"/>
                  </a:cubicBezTo>
                  <a:close/>
                  <a:moveTo>
                    <a:pt x="248" y="362"/>
                  </a:moveTo>
                  <a:cubicBezTo>
                    <a:pt x="248" y="372"/>
                    <a:pt x="248" y="372"/>
                    <a:pt x="248" y="372"/>
                  </a:cubicBezTo>
                  <a:cubicBezTo>
                    <a:pt x="238" y="372"/>
                    <a:pt x="238" y="372"/>
                    <a:pt x="238" y="372"/>
                  </a:cubicBezTo>
                  <a:cubicBezTo>
                    <a:pt x="238" y="362"/>
                    <a:pt x="238" y="362"/>
                    <a:pt x="238" y="362"/>
                  </a:cubicBezTo>
                  <a:cubicBezTo>
                    <a:pt x="248" y="362"/>
                    <a:pt x="248" y="362"/>
                    <a:pt x="248" y="362"/>
                  </a:cubicBezTo>
                  <a:close/>
                  <a:moveTo>
                    <a:pt x="248" y="379"/>
                  </a:moveTo>
                  <a:cubicBezTo>
                    <a:pt x="248" y="391"/>
                    <a:pt x="248" y="391"/>
                    <a:pt x="248" y="391"/>
                  </a:cubicBezTo>
                  <a:cubicBezTo>
                    <a:pt x="238" y="391"/>
                    <a:pt x="238" y="391"/>
                    <a:pt x="238" y="391"/>
                  </a:cubicBezTo>
                  <a:cubicBezTo>
                    <a:pt x="238" y="379"/>
                    <a:pt x="238" y="379"/>
                    <a:pt x="238" y="379"/>
                  </a:cubicBezTo>
                  <a:cubicBezTo>
                    <a:pt x="248" y="379"/>
                    <a:pt x="248" y="379"/>
                    <a:pt x="248" y="379"/>
                  </a:cubicBezTo>
                  <a:close/>
                  <a:moveTo>
                    <a:pt x="248" y="399"/>
                  </a:moveTo>
                  <a:cubicBezTo>
                    <a:pt x="248" y="409"/>
                    <a:pt x="248" y="409"/>
                    <a:pt x="248" y="409"/>
                  </a:cubicBezTo>
                  <a:cubicBezTo>
                    <a:pt x="238" y="409"/>
                    <a:pt x="238" y="409"/>
                    <a:pt x="238" y="409"/>
                  </a:cubicBezTo>
                  <a:cubicBezTo>
                    <a:pt x="238" y="399"/>
                    <a:pt x="238" y="399"/>
                    <a:pt x="238" y="399"/>
                  </a:cubicBezTo>
                  <a:cubicBezTo>
                    <a:pt x="248" y="399"/>
                    <a:pt x="248" y="399"/>
                    <a:pt x="248" y="399"/>
                  </a:cubicBezTo>
                  <a:close/>
                  <a:moveTo>
                    <a:pt x="248" y="419"/>
                  </a:moveTo>
                  <a:cubicBezTo>
                    <a:pt x="248" y="428"/>
                    <a:pt x="248" y="428"/>
                    <a:pt x="248" y="428"/>
                  </a:cubicBezTo>
                  <a:cubicBezTo>
                    <a:pt x="238" y="428"/>
                    <a:pt x="238" y="428"/>
                    <a:pt x="238" y="428"/>
                  </a:cubicBezTo>
                  <a:cubicBezTo>
                    <a:pt x="238" y="419"/>
                    <a:pt x="238" y="419"/>
                    <a:pt x="238" y="419"/>
                  </a:cubicBezTo>
                  <a:lnTo>
                    <a:pt x="248" y="419"/>
                  </a:lnTo>
                  <a:close/>
                  <a:moveTo>
                    <a:pt x="238" y="476"/>
                  </a:moveTo>
                  <a:cubicBezTo>
                    <a:pt x="234" y="476"/>
                    <a:pt x="231" y="476"/>
                    <a:pt x="228" y="476"/>
                  </a:cubicBezTo>
                  <a:cubicBezTo>
                    <a:pt x="228" y="468"/>
                    <a:pt x="228" y="468"/>
                    <a:pt x="228" y="468"/>
                  </a:cubicBezTo>
                  <a:cubicBezTo>
                    <a:pt x="228" y="468"/>
                    <a:pt x="232" y="468"/>
                    <a:pt x="238" y="468"/>
                  </a:cubicBezTo>
                  <a:cubicBezTo>
                    <a:pt x="238" y="476"/>
                    <a:pt x="238" y="476"/>
                    <a:pt x="238" y="476"/>
                  </a:cubicBezTo>
                  <a:close/>
                  <a:moveTo>
                    <a:pt x="228" y="0"/>
                  </a:moveTo>
                  <a:cubicBezTo>
                    <a:pt x="231" y="0"/>
                    <a:pt x="234" y="0"/>
                    <a:pt x="238" y="0"/>
                  </a:cubicBezTo>
                  <a:cubicBezTo>
                    <a:pt x="238" y="9"/>
                    <a:pt x="238" y="9"/>
                    <a:pt x="238" y="9"/>
                  </a:cubicBezTo>
                  <a:cubicBezTo>
                    <a:pt x="235" y="9"/>
                    <a:pt x="231" y="9"/>
                    <a:pt x="228" y="9"/>
                  </a:cubicBezTo>
                  <a:cubicBezTo>
                    <a:pt x="228" y="0"/>
                    <a:pt x="228" y="0"/>
                    <a:pt x="228" y="0"/>
                  </a:cubicBezTo>
                  <a:close/>
                  <a:moveTo>
                    <a:pt x="238" y="37"/>
                  </a:moveTo>
                  <a:cubicBezTo>
                    <a:pt x="238" y="51"/>
                    <a:pt x="238" y="51"/>
                    <a:pt x="238" y="51"/>
                  </a:cubicBezTo>
                  <a:cubicBezTo>
                    <a:pt x="237" y="51"/>
                    <a:pt x="237" y="51"/>
                    <a:pt x="237" y="51"/>
                  </a:cubicBezTo>
                  <a:cubicBezTo>
                    <a:pt x="228" y="61"/>
                    <a:pt x="228" y="61"/>
                    <a:pt x="228" y="61"/>
                  </a:cubicBezTo>
                  <a:cubicBezTo>
                    <a:pt x="228" y="47"/>
                    <a:pt x="228" y="47"/>
                    <a:pt x="228" y="47"/>
                  </a:cubicBezTo>
                  <a:cubicBezTo>
                    <a:pt x="237" y="37"/>
                    <a:pt x="237" y="37"/>
                    <a:pt x="237" y="37"/>
                  </a:cubicBezTo>
                  <a:cubicBezTo>
                    <a:pt x="238" y="37"/>
                    <a:pt x="238" y="37"/>
                    <a:pt x="238" y="37"/>
                  </a:cubicBezTo>
                  <a:close/>
                  <a:moveTo>
                    <a:pt x="238" y="147"/>
                  </a:moveTo>
                  <a:cubicBezTo>
                    <a:pt x="238" y="238"/>
                    <a:pt x="238" y="238"/>
                    <a:pt x="238" y="238"/>
                  </a:cubicBezTo>
                  <a:cubicBezTo>
                    <a:pt x="228" y="238"/>
                    <a:pt x="228" y="238"/>
                    <a:pt x="228" y="238"/>
                  </a:cubicBezTo>
                  <a:cubicBezTo>
                    <a:pt x="228" y="228"/>
                    <a:pt x="228" y="228"/>
                    <a:pt x="228" y="228"/>
                  </a:cubicBezTo>
                  <a:cubicBezTo>
                    <a:pt x="233" y="228"/>
                    <a:pt x="233" y="228"/>
                    <a:pt x="233" y="228"/>
                  </a:cubicBezTo>
                  <a:cubicBezTo>
                    <a:pt x="233" y="158"/>
                    <a:pt x="233" y="158"/>
                    <a:pt x="233" y="158"/>
                  </a:cubicBezTo>
                  <a:cubicBezTo>
                    <a:pt x="233" y="158"/>
                    <a:pt x="230" y="158"/>
                    <a:pt x="228" y="158"/>
                  </a:cubicBezTo>
                  <a:cubicBezTo>
                    <a:pt x="228" y="147"/>
                    <a:pt x="228" y="147"/>
                    <a:pt x="228" y="147"/>
                  </a:cubicBezTo>
                  <a:cubicBezTo>
                    <a:pt x="238" y="147"/>
                    <a:pt x="238" y="147"/>
                    <a:pt x="238" y="147"/>
                  </a:cubicBezTo>
                  <a:close/>
                  <a:moveTo>
                    <a:pt x="238" y="339"/>
                  </a:moveTo>
                  <a:cubicBezTo>
                    <a:pt x="238" y="348"/>
                    <a:pt x="238" y="348"/>
                    <a:pt x="238" y="348"/>
                  </a:cubicBezTo>
                  <a:cubicBezTo>
                    <a:pt x="228" y="348"/>
                    <a:pt x="228" y="348"/>
                    <a:pt x="228" y="348"/>
                  </a:cubicBezTo>
                  <a:cubicBezTo>
                    <a:pt x="228" y="339"/>
                    <a:pt x="228" y="339"/>
                    <a:pt x="228" y="339"/>
                  </a:cubicBezTo>
                  <a:cubicBezTo>
                    <a:pt x="238" y="339"/>
                    <a:pt x="238" y="339"/>
                    <a:pt x="238" y="339"/>
                  </a:cubicBezTo>
                  <a:close/>
                  <a:moveTo>
                    <a:pt x="238" y="362"/>
                  </a:moveTo>
                  <a:cubicBezTo>
                    <a:pt x="238" y="372"/>
                    <a:pt x="238" y="372"/>
                    <a:pt x="238" y="372"/>
                  </a:cubicBezTo>
                  <a:cubicBezTo>
                    <a:pt x="228" y="372"/>
                    <a:pt x="228" y="372"/>
                    <a:pt x="228" y="372"/>
                  </a:cubicBezTo>
                  <a:cubicBezTo>
                    <a:pt x="228" y="362"/>
                    <a:pt x="228" y="362"/>
                    <a:pt x="228" y="362"/>
                  </a:cubicBezTo>
                  <a:cubicBezTo>
                    <a:pt x="238" y="362"/>
                    <a:pt x="238" y="362"/>
                    <a:pt x="238" y="362"/>
                  </a:cubicBezTo>
                  <a:close/>
                  <a:moveTo>
                    <a:pt x="238" y="379"/>
                  </a:moveTo>
                  <a:cubicBezTo>
                    <a:pt x="238" y="391"/>
                    <a:pt x="238" y="391"/>
                    <a:pt x="238" y="391"/>
                  </a:cubicBezTo>
                  <a:cubicBezTo>
                    <a:pt x="228" y="391"/>
                    <a:pt x="228" y="391"/>
                    <a:pt x="228" y="391"/>
                  </a:cubicBezTo>
                  <a:cubicBezTo>
                    <a:pt x="228" y="379"/>
                    <a:pt x="228" y="379"/>
                    <a:pt x="228" y="379"/>
                  </a:cubicBezTo>
                  <a:cubicBezTo>
                    <a:pt x="238" y="379"/>
                    <a:pt x="238" y="379"/>
                    <a:pt x="238" y="379"/>
                  </a:cubicBezTo>
                  <a:close/>
                  <a:moveTo>
                    <a:pt x="238" y="399"/>
                  </a:moveTo>
                  <a:cubicBezTo>
                    <a:pt x="238" y="409"/>
                    <a:pt x="238" y="409"/>
                    <a:pt x="238" y="409"/>
                  </a:cubicBezTo>
                  <a:cubicBezTo>
                    <a:pt x="228" y="409"/>
                    <a:pt x="228" y="409"/>
                    <a:pt x="228" y="409"/>
                  </a:cubicBezTo>
                  <a:cubicBezTo>
                    <a:pt x="228" y="399"/>
                    <a:pt x="228" y="399"/>
                    <a:pt x="228" y="399"/>
                  </a:cubicBezTo>
                  <a:cubicBezTo>
                    <a:pt x="238" y="399"/>
                    <a:pt x="238" y="399"/>
                    <a:pt x="238" y="399"/>
                  </a:cubicBezTo>
                  <a:close/>
                  <a:moveTo>
                    <a:pt x="238" y="419"/>
                  </a:moveTo>
                  <a:cubicBezTo>
                    <a:pt x="238" y="428"/>
                    <a:pt x="238" y="428"/>
                    <a:pt x="238" y="428"/>
                  </a:cubicBezTo>
                  <a:cubicBezTo>
                    <a:pt x="228" y="428"/>
                    <a:pt x="228" y="428"/>
                    <a:pt x="228" y="428"/>
                  </a:cubicBezTo>
                  <a:cubicBezTo>
                    <a:pt x="228" y="419"/>
                    <a:pt x="228" y="419"/>
                    <a:pt x="228" y="419"/>
                  </a:cubicBezTo>
                  <a:lnTo>
                    <a:pt x="238" y="419"/>
                  </a:lnTo>
                  <a:close/>
                  <a:moveTo>
                    <a:pt x="228" y="476"/>
                  </a:moveTo>
                  <a:cubicBezTo>
                    <a:pt x="221" y="476"/>
                    <a:pt x="215" y="475"/>
                    <a:pt x="209" y="475"/>
                  </a:cubicBezTo>
                  <a:cubicBezTo>
                    <a:pt x="209" y="466"/>
                    <a:pt x="209" y="466"/>
                    <a:pt x="209" y="466"/>
                  </a:cubicBezTo>
                  <a:cubicBezTo>
                    <a:pt x="215" y="467"/>
                    <a:pt x="221" y="468"/>
                    <a:pt x="228" y="468"/>
                  </a:cubicBezTo>
                  <a:cubicBezTo>
                    <a:pt x="228" y="468"/>
                    <a:pt x="228" y="468"/>
                    <a:pt x="228" y="468"/>
                  </a:cubicBezTo>
                  <a:cubicBezTo>
                    <a:pt x="228" y="476"/>
                    <a:pt x="228" y="476"/>
                    <a:pt x="228" y="476"/>
                  </a:cubicBezTo>
                  <a:close/>
                  <a:moveTo>
                    <a:pt x="209" y="2"/>
                  </a:moveTo>
                  <a:cubicBezTo>
                    <a:pt x="215" y="1"/>
                    <a:pt x="221" y="1"/>
                    <a:pt x="228" y="0"/>
                  </a:cubicBezTo>
                  <a:cubicBezTo>
                    <a:pt x="228" y="9"/>
                    <a:pt x="228" y="9"/>
                    <a:pt x="228" y="9"/>
                  </a:cubicBezTo>
                  <a:cubicBezTo>
                    <a:pt x="222" y="9"/>
                    <a:pt x="215" y="10"/>
                    <a:pt x="209" y="11"/>
                  </a:cubicBezTo>
                  <a:cubicBezTo>
                    <a:pt x="209" y="2"/>
                    <a:pt x="209" y="2"/>
                    <a:pt x="209" y="2"/>
                  </a:cubicBezTo>
                  <a:close/>
                  <a:moveTo>
                    <a:pt x="228" y="47"/>
                  </a:moveTo>
                  <a:cubicBezTo>
                    <a:pt x="228" y="61"/>
                    <a:pt x="228" y="61"/>
                    <a:pt x="228" y="61"/>
                  </a:cubicBezTo>
                  <a:cubicBezTo>
                    <a:pt x="209" y="81"/>
                    <a:pt x="209" y="81"/>
                    <a:pt x="209" y="81"/>
                  </a:cubicBezTo>
                  <a:cubicBezTo>
                    <a:pt x="209" y="66"/>
                    <a:pt x="209" y="66"/>
                    <a:pt x="209" y="66"/>
                  </a:cubicBezTo>
                  <a:cubicBezTo>
                    <a:pt x="228" y="47"/>
                    <a:pt x="228" y="47"/>
                    <a:pt x="228" y="47"/>
                  </a:cubicBezTo>
                  <a:close/>
                  <a:moveTo>
                    <a:pt x="228" y="147"/>
                  </a:moveTo>
                  <a:cubicBezTo>
                    <a:pt x="228" y="158"/>
                    <a:pt x="228" y="158"/>
                    <a:pt x="228" y="158"/>
                  </a:cubicBezTo>
                  <a:cubicBezTo>
                    <a:pt x="227" y="158"/>
                    <a:pt x="227" y="158"/>
                    <a:pt x="227" y="158"/>
                  </a:cubicBezTo>
                  <a:cubicBezTo>
                    <a:pt x="223" y="228"/>
                    <a:pt x="223" y="228"/>
                    <a:pt x="223" y="228"/>
                  </a:cubicBezTo>
                  <a:cubicBezTo>
                    <a:pt x="228" y="228"/>
                    <a:pt x="228" y="228"/>
                    <a:pt x="228" y="228"/>
                  </a:cubicBezTo>
                  <a:cubicBezTo>
                    <a:pt x="228" y="238"/>
                    <a:pt x="228" y="238"/>
                    <a:pt x="228" y="238"/>
                  </a:cubicBezTo>
                  <a:cubicBezTo>
                    <a:pt x="223" y="238"/>
                    <a:pt x="223" y="238"/>
                    <a:pt x="223" y="238"/>
                  </a:cubicBezTo>
                  <a:cubicBezTo>
                    <a:pt x="223" y="324"/>
                    <a:pt x="223" y="324"/>
                    <a:pt x="223" y="324"/>
                  </a:cubicBezTo>
                  <a:cubicBezTo>
                    <a:pt x="209" y="331"/>
                    <a:pt x="209" y="331"/>
                    <a:pt x="209" y="331"/>
                  </a:cubicBezTo>
                  <a:cubicBezTo>
                    <a:pt x="209" y="319"/>
                    <a:pt x="209" y="319"/>
                    <a:pt x="209" y="319"/>
                  </a:cubicBezTo>
                  <a:cubicBezTo>
                    <a:pt x="212" y="317"/>
                    <a:pt x="212" y="317"/>
                    <a:pt x="212" y="317"/>
                  </a:cubicBezTo>
                  <a:cubicBezTo>
                    <a:pt x="211" y="246"/>
                    <a:pt x="211" y="246"/>
                    <a:pt x="211" y="246"/>
                  </a:cubicBezTo>
                  <a:cubicBezTo>
                    <a:pt x="209" y="246"/>
                    <a:pt x="209" y="246"/>
                    <a:pt x="209" y="246"/>
                  </a:cubicBezTo>
                  <a:cubicBezTo>
                    <a:pt x="209" y="228"/>
                    <a:pt x="209" y="228"/>
                    <a:pt x="209" y="228"/>
                  </a:cubicBezTo>
                  <a:cubicBezTo>
                    <a:pt x="213" y="228"/>
                    <a:pt x="213" y="228"/>
                    <a:pt x="213" y="228"/>
                  </a:cubicBezTo>
                  <a:cubicBezTo>
                    <a:pt x="215" y="158"/>
                    <a:pt x="215" y="158"/>
                    <a:pt x="215" y="158"/>
                  </a:cubicBezTo>
                  <a:cubicBezTo>
                    <a:pt x="210" y="158"/>
                    <a:pt x="210" y="158"/>
                    <a:pt x="210" y="158"/>
                  </a:cubicBezTo>
                  <a:cubicBezTo>
                    <a:pt x="209" y="167"/>
                    <a:pt x="209" y="167"/>
                    <a:pt x="209" y="167"/>
                  </a:cubicBezTo>
                  <a:cubicBezTo>
                    <a:pt x="209" y="147"/>
                    <a:pt x="209" y="147"/>
                    <a:pt x="209" y="147"/>
                  </a:cubicBezTo>
                  <a:cubicBezTo>
                    <a:pt x="228" y="147"/>
                    <a:pt x="228" y="147"/>
                    <a:pt x="228" y="147"/>
                  </a:cubicBezTo>
                  <a:close/>
                  <a:moveTo>
                    <a:pt x="228" y="339"/>
                  </a:moveTo>
                  <a:cubicBezTo>
                    <a:pt x="228" y="348"/>
                    <a:pt x="228" y="348"/>
                    <a:pt x="228" y="348"/>
                  </a:cubicBezTo>
                  <a:cubicBezTo>
                    <a:pt x="209" y="348"/>
                    <a:pt x="209" y="348"/>
                    <a:pt x="209" y="348"/>
                  </a:cubicBezTo>
                  <a:cubicBezTo>
                    <a:pt x="209" y="339"/>
                    <a:pt x="209" y="339"/>
                    <a:pt x="209" y="339"/>
                  </a:cubicBezTo>
                  <a:cubicBezTo>
                    <a:pt x="228" y="339"/>
                    <a:pt x="228" y="339"/>
                    <a:pt x="228" y="339"/>
                  </a:cubicBezTo>
                  <a:close/>
                  <a:moveTo>
                    <a:pt x="228" y="362"/>
                  </a:moveTo>
                  <a:cubicBezTo>
                    <a:pt x="228" y="372"/>
                    <a:pt x="228" y="372"/>
                    <a:pt x="228" y="372"/>
                  </a:cubicBezTo>
                  <a:cubicBezTo>
                    <a:pt x="209" y="372"/>
                    <a:pt x="209" y="372"/>
                    <a:pt x="209" y="372"/>
                  </a:cubicBezTo>
                  <a:cubicBezTo>
                    <a:pt x="209" y="362"/>
                    <a:pt x="209" y="362"/>
                    <a:pt x="209" y="362"/>
                  </a:cubicBezTo>
                  <a:cubicBezTo>
                    <a:pt x="228" y="362"/>
                    <a:pt x="228" y="362"/>
                    <a:pt x="228" y="362"/>
                  </a:cubicBezTo>
                  <a:close/>
                  <a:moveTo>
                    <a:pt x="228" y="379"/>
                  </a:moveTo>
                  <a:cubicBezTo>
                    <a:pt x="228" y="391"/>
                    <a:pt x="228" y="391"/>
                    <a:pt x="228" y="391"/>
                  </a:cubicBezTo>
                  <a:cubicBezTo>
                    <a:pt x="221" y="391"/>
                    <a:pt x="215" y="391"/>
                    <a:pt x="209" y="391"/>
                  </a:cubicBezTo>
                  <a:cubicBezTo>
                    <a:pt x="209" y="379"/>
                    <a:pt x="209" y="379"/>
                    <a:pt x="209" y="379"/>
                  </a:cubicBezTo>
                  <a:cubicBezTo>
                    <a:pt x="228" y="379"/>
                    <a:pt x="228" y="379"/>
                    <a:pt x="228" y="379"/>
                  </a:cubicBezTo>
                  <a:close/>
                  <a:moveTo>
                    <a:pt x="228" y="399"/>
                  </a:moveTo>
                  <a:cubicBezTo>
                    <a:pt x="228" y="409"/>
                    <a:pt x="228" y="409"/>
                    <a:pt x="228" y="409"/>
                  </a:cubicBezTo>
                  <a:cubicBezTo>
                    <a:pt x="209" y="409"/>
                    <a:pt x="209" y="409"/>
                    <a:pt x="209" y="409"/>
                  </a:cubicBezTo>
                  <a:cubicBezTo>
                    <a:pt x="209" y="399"/>
                    <a:pt x="209" y="399"/>
                    <a:pt x="209" y="399"/>
                  </a:cubicBezTo>
                  <a:cubicBezTo>
                    <a:pt x="228" y="399"/>
                    <a:pt x="228" y="399"/>
                    <a:pt x="228" y="399"/>
                  </a:cubicBezTo>
                  <a:close/>
                  <a:moveTo>
                    <a:pt x="228" y="419"/>
                  </a:moveTo>
                  <a:cubicBezTo>
                    <a:pt x="228" y="428"/>
                    <a:pt x="228" y="428"/>
                    <a:pt x="228" y="428"/>
                  </a:cubicBezTo>
                  <a:cubicBezTo>
                    <a:pt x="209" y="428"/>
                    <a:pt x="209" y="428"/>
                    <a:pt x="209" y="428"/>
                  </a:cubicBezTo>
                  <a:cubicBezTo>
                    <a:pt x="209" y="419"/>
                    <a:pt x="209" y="419"/>
                    <a:pt x="209" y="419"/>
                  </a:cubicBezTo>
                  <a:lnTo>
                    <a:pt x="228" y="419"/>
                  </a:lnTo>
                  <a:close/>
                  <a:moveTo>
                    <a:pt x="209" y="475"/>
                  </a:moveTo>
                  <a:cubicBezTo>
                    <a:pt x="205" y="474"/>
                    <a:pt x="200" y="474"/>
                    <a:pt x="196" y="473"/>
                  </a:cubicBezTo>
                  <a:cubicBezTo>
                    <a:pt x="196" y="464"/>
                    <a:pt x="196" y="464"/>
                    <a:pt x="196" y="464"/>
                  </a:cubicBezTo>
                  <a:cubicBezTo>
                    <a:pt x="200" y="465"/>
                    <a:pt x="204" y="466"/>
                    <a:pt x="209" y="466"/>
                  </a:cubicBezTo>
                  <a:cubicBezTo>
                    <a:pt x="209" y="475"/>
                    <a:pt x="209" y="475"/>
                    <a:pt x="209" y="475"/>
                  </a:cubicBezTo>
                  <a:close/>
                  <a:moveTo>
                    <a:pt x="196" y="4"/>
                  </a:moveTo>
                  <a:cubicBezTo>
                    <a:pt x="200" y="3"/>
                    <a:pt x="205" y="2"/>
                    <a:pt x="209" y="2"/>
                  </a:cubicBezTo>
                  <a:cubicBezTo>
                    <a:pt x="209" y="11"/>
                    <a:pt x="209" y="11"/>
                    <a:pt x="209" y="11"/>
                  </a:cubicBezTo>
                  <a:cubicBezTo>
                    <a:pt x="205" y="11"/>
                    <a:pt x="200" y="12"/>
                    <a:pt x="196" y="13"/>
                  </a:cubicBezTo>
                  <a:cubicBezTo>
                    <a:pt x="196" y="4"/>
                    <a:pt x="196" y="4"/>
                    <a:pt x="196" y="4"/>
                  </a:cubicBezTo>
                  <a:close/>
                  <a:moveTo>
                    <a:pt x="209" y="66"/>
                  </a:moveTo>
                  <a:cubicBezTo>
                    <a:pt x="209" y="81"/>
                    <a:pt x="209" y="81"/>
                    <a:pt x="209" y="81"/>
                  </a:cubicBezTo>
                  <a:cubicBezTo>
                    <a:pt x="200" y="90"/>
                    <a:pt x="200" y="90"/>
                    <a:pt x="200" y="90"/>
                  </a:cubicBezTo>
                  <a:cubicBezTo>
                    <a:pt x="196" y="87"/>
                    <a:pt x="196" y="87"/>
                    <a:pt x="196" y="87"/>
                  </a:cubicBezTo>
                  <a:cubicBezTo>
                    <a:pt x="196" y="75"/>
                    <a:pt x="196" y="75"/>
                    <a:pt x="196" y="75"/>
                  </a:cubicBezTo>
                  <a:cubicBezTo>
                    <a:pt x="199" y="77"/>
                    <a:pt x="199" y="77"/>
                    <a:pt x="199" y="77"/>
                  </a:cubicBezTo>
                  <a:cubicBezTo>
                    <a:pt x="209" y="66"/>
                    <a:pt x="209" y="66"/>
                    <a:pt x="209" y="66"/>
                  </a:cubicBezTo>
                  <a:close/>
                  <a:moveTo>
                    <a:pt x="209" y="147"/>
                  </a:moveTo>
                  <a:cubicBezTo>
                    <a:pt x="209" y="167"/>
                    <a:pt x="209" y="167"/>
                    <a:pt x="209" y="167"/>
                  </a:cubicBezTo>
                  <a:cubicBezTo>
                    <a:pt x="202" y="228"/>
                    <a:pt x="202" y="228"/>
                    <a:pt x="202" y="228"/>
                  </a:cubicBezTo>
                  <a:cubicBezTo>
                    <a:pt x="209" y="228"/>
                    <a:pt x="209" y="228"/>
                    <a:pt x="209" y="228"/>
                  </a:cubicBezTo>
                  <a:cubicBezTo>
                    <a:pt x="209" y="246"/>
                    <a:pt x="209" y="246"/>
                    <a:pt x="209" y="246"/>
                  </a:cubicBezTo>
                  <a:cubicBezTo>
                    <a:pt x="196" y="246"/>
                    <a:pt x="196" y="246"/>
                    <a:pt x="196" y="246"/>
                  </a:cubicBezTo>
                  <a:cubicBezTo>
                    <a:pt x="196" y="198"/>
                    <a:pt x="196" y="198"/>
                    <a:pt x="196" y="198"/>
                  </a:cubicBezTo>
                  <a:cubicBezTo>
                    <a:pt x="201" y="158"/>
                    <a:pt x="201" y="158"/>
                    <a:pt x="201" y="158"/>
                  </a:cubicBezTo>
                  <a:cubicBezTo>
                    <a:pt x="196" y="158"/>
                    <a:pt x="196" y="158"/>
                    <a:pt x="196" y="158"/>
                  </a:cubicBezTo>
                  <a:cubicBezTo>
                    <a:pt x="196" y="147"/>
                    <a:pt x="196" y="147"/>
                    <a:pt x="196" y="147"/>
                  </a:cubicBezTo>
                  <a:cubicBezTo>
                    <a:pt x="209" y="147"/>
                    <a:pt x="209" y="147"/>
                    <a:pt x="209" y="147"/>
                  </a:cubicBezTo>
                  <a:close/>
                  <a:moveTo>
                    <a:pt x="209" y="319"/>
                  </a:moveTo>
                  <a:cubicBezTo>
                    <a:pt x="209" y="331"/>
                    <a:pt x="209" y="331"/>
                    <a:pt x="209" y="331"/>
                  </a:cubicBezTo>
                  <a:cubicBezTo>
                    <a:pt x="196" y="338"/>
                    <a:pt x="196" y="338"/>
                    <a:pt x="196" y="338"/>
                  </a:cubicBezTo>
                  <a:cubicBezTo>
                    <a:pt x="196" y="325"/>
                    <a:pt x="196" y="325"/>
                    <a:pt x="196" y="325"/>
                  </a:cubicBezTo>
                  <a:cubicBezTo>
                    <a:pt x="209" y="319"/>
                    <a:pt x="209" y="319"/>
                    <a:pt x="209" y="319"/>
                  </a:cubicBezTo>
                  <a:close/>
                  <a:moveTo>
                    <a:pt x="209" y="339"/>
                  </a:moveTo>
                  <a:cubicBezTo>
                    <a:pt x="209" y="348"/>
                    <a:pt x="209" y="348"/>
                    <a:pt x="209" y="348"/>
                  </a:cubicBezTo>
                  <a:cubicBezTo>
                    <a:pt x="196" y="348"/>
                    <a:pt x="196" y="348"/>
                    <a:pt x="196" y="348"/>
                  </a:cubicBezTo>
                  <a:cubicBezTo>
                    <a:pt x="196" y="339"/>
                    <a:pt x="196" y="339"/>
                    <a:pt x="196" y="339"/>
                  </a:cubicBezTo>
                  <a:cubicBezTo>
                    <a:pt x="209" y="339"/>
                    <a:pt x="209" y="339"/>
                    <a:pt x="209" y="339"/>
                  </a:cubicBezTo>
                  <a:close/>
                  <a:moveTo>
                    <a:pt x="209" y="362"/>
                  </a:moveTo>
                  <a:cubicBezTo>
                    <a:pt x="209" y="372"/>
                    <a:pt x="209" y="372"/>
                    <a:pt x="209" y="372"/>
                  </a:cubicBezTo>
                  <a:cubicBezTo>
                    <a:pt x="196" y="372"/>
                    <a:pt x="196" y="372"/>
                    <a:pt x="196" y="372"/>
                  </a:cubicBezTo>
                  <a:cubicBezTo>
                    <a:pt x="196" y="362"/>
                    <a:pt x="196" y="362"/>
                    <a:pt x="196" y="362"/>
                  </a:cubicBezTo>
                  <a:cubicBezTo>
                    <a:pt x="209" y="362"/>
                    <a:pt x="209" y="362"/>
                    <a:pt x="209" y="362"/>
                  </a:cubicBezTo>
                  <a:close/>
                  <a:moveTo>
                    <a:pt x="209" y="379"/>
                  </a:moveTo>
                  <a:cubicBezTo>
                    <a:pt x="209" y="391"/>
                    <a:pt x="209" y="391"/>
                    <a:pt x="209" y="391"/>
                  </a:cubicBezTo>
                  <a:cubicBezTo>
                    <a:pt x="204" y="391"/>
                    <a:pt x="200" y="391"/>
                    <a:pt x="196" y="391"/>
                  </a:cubicBezTo>
                  <a:cubicBezTo>
                    <a:pt x="196" y="379"/>
                    <a:pt x="196" y="379"/>
                    <a:pt x="196" y="379"/>
                  </a:cubicBezTo>
                  <a:cubicBezTo>
                    <a:pt x="209" y="379"/>
                    <a:pt x="209" y="379"/>
                    <a:pt x="209" y="379"/>
                  </a:cubicBezTo>
                  <a:close/>
                  <a:moveTo>
                    <a:pt x="209" y="399"/>
                  </a:moveTo>
                  <a:cubicBezTo>
                    <a:pt x="209" y="409"/>
                    <a:pt x="209" y="409"/>
                    <a:pt x="209" y="409"/>
                  </a:cubicBezTo>
                  <a:cubicBezTo>
                    <a:pt x="196" y="409"/>
                    <a:pt x="196" y="409"/>
                    <a:pt x="196" y="409"/>
                  </a:cubicBezTo>
                  <a:cubicBezTo>
                    <a:pt x="196" y="399"/>
                    <a:pt x="196" y="399"/>
                    <a:pt x="196" y="399"/>
                  </a:cubicBezTo>
                  <a:cubicBezTo>
                    <a:pt x="209" y="399"/>
                    <a:pt x="209" y="399"/>
                    <a:pt x="209" y="399"/>
                  </a:cubicBezTo>
                  <a:close/>
                  <a:moveTo>
                    <a:pt x="209" y="419"/>
                  </a:moveTo>
                  <a:cubicBezTo>
                    <a:pt x="209" y="428"/>
                    <a:pt x="209" y="428"/>
                    <a:pt x="209" y="428"/>
                  </a:cubicBezTo>
                  <a:cubicBezTo>
                    <a:pt x="196" y="428"/>
                    <a:pt x="196" y="428"/>
                    <a:pt x="196" y="428"/>
                  </a:cubicBezTo>
                  <a:cubicBezTo>
                    <a:pt x="196" y="419"/>
                    <a:pt x="196" y="419"/>
                    <a:pt x="196" y="419"/>
                  </a:cubicBezTo>
                  <a:lnTo>
                    <a:pt x="209" y="419"/>
                  </a:lnTo>
                  <a:close/>
                  <a:moveTo>
                    <a:pt x="196" y="473"/>
                  </a:moveTo>
                  <a:cubicBezTo>
                    <a:pt x="191" y="472"/>
                    <a:pt x="187" y="471"/>
                    <a:pt x="182" y="470"/>
                  </a:cubicBezTo>
                  <a:cubicBezTo>
                    <a:pt x="182" y="461"/>
                    <a:pt x="182" y="461"/>
                    <a:pt x="182" y="461"/>
                  </a:cubicBezTo>
                  <a:cubicBezTo>
                    <a:pt x="187" y="463"/>
                    <a:pt x="191" y="464"/>
                    <a:pt x="196" y="464"/>
                  </a:cubicBezTo>
                  <a:cubicBezTo>
                    <a:pt x="196" y="473"/>
                    <a:pt x="196" y="473"/>
                    <a:pt x="196" y="473"/>
                  </a:cubicBezTo>
                  <a:close/>
                  <a:moveTo>
                    <a:pt x="182" y="7"/>
                  </a:moveTo>
                  <a:cubicBezTo>
                    <a:pt x="187" y="6"/>
                    <a:pt x="191" y="5"/>
                    <a:pt x="196" y="4"/>
                  </a:cubicBezTo>
                  <a:cubicBezTo>
                    <a:pt x="196" y="13"/>
                    <a:pt x="196" y="13"/>
                    <a:pt x="196" y="13"/>
                  </a:cubicBezTo>
                  <a:cubicBezTo>
                    <a:pt x="192" y="13"/>
                    <a:pt x="187" y="14"/>
                    <a:pt x="182" y="16"/>
                  </a:cubicBezTo>
                  <a:cubicBezTo>
                    <a:pt x="182" y="7"/>
                    <a:pt x="182" y="7"/>
                    <a:pt x="182" y="7"/>
                  </a:cubicBezTo>
                  <a:close/>
                  <a:moveTo>
                    <a:pt x="196" y="75"/>
                  </a:moveTo>
                  <a:cubicBezTo>
                    <a:pt x="196" y="87"/>
                    <a:pt x="196" y="87"/>
                    <a:pt x="196" y="87"/>
                  </a:cubicBezTo>
                  <a:cubicBezTo>
                    <a:pt x="182" y="75"/>
                    <a:pt x="182" y="75"/>
                    <a:pt x="182" y="75"/>
                  </a:cubicBezTo>
                  <a:cubicBezTo>
                    <a:pt x="182" y="63"/>
                    <a:pt x="182" y="63"/>
                    <a:pt x="182" y="63"/>
                  </a:cubicBezTo>
                  <a:cubicBezTo>
                    <a:pt x="196" y="75"/>
                    <a:pt x="196" y="75"/>
                    <a:pt x="196" y="75"/>
                  </a:cubicBezTo>
                  <a:close/>
                  <a:moveTo>
                    <a:pt x="196" y="147"/>
                  </a:moveTo>
                  <a:cubicBezTo>
                    <a:pt x="196" y="158"/>
                    <a:pt x="196" y="158"/>
                    <a:pt x="196" y="158"/>
                  </a:cubicBezTo>
                  <a:cubicBezTo>
                    <a:pt x="192" y="158"/>
                    <a:pt x="192" y="158"/>
                    <a:pt x="192" y="158"/>
                  </a:cubicBezTo>
                  <a:cubicBezTo>
                    <a:pt x="182" y="226"/>
                    <a:pt x="182" y="226"/>
                    <a:pt x="182" y="226"/>
                  </a:cubicBezTo>
                  <a:cubicBezTo>
                    <a:pt x="182" y="157"/>
                    <a:pt x="182" y="157"/>
                    <a:pt x="182" y="157"/>
                  </a:cubicBezTo>
                  <a:cubicBezTo>
                    <a:pt x="183" y="155"/>
                    <a:pt x="183" y="155"/>
                    <a:pt x="183" y="155"/>
                  </a:cubicBezTo>
                  <a:cubicBezTo>
                    <a:pt x="182" y="155"/>
                    <a:pt x="182" y="155"/>
                    <a:pt x="182" y="155"/>
                  </a:cubicBezTo>
                  <a:cubicBezTo>
                    <a:pt x="182" y="145"/>
                    <a:pt x="182" y="145"/>
                    <a:pt x="182" y="145"/>
                  </a:cubicBezTo>
                  <a:cubicBezTo>
                    <a:pt x="186" y="147"/>
                    <a:pt x="186" y="147"/>
                    <a:pt x="186" y="147"/>
                  </a:cubicBezTo>
                  <a:cubicBezTo>
                    <a:pt x="196" y="147"/>
                    <a:pt x="196" y="147"/>
                    <a:pt x="196" y="147"/>
                  </a:cubicBezTo>
                  <a:close/>
                  <a:moveTo>
                    <a:pt x="196" y="198"/>
                  </a:moveTo>
                  <a:cubicBezTo>
                    <a:pt x="193" y="228"/>
                    <a:pt x="193" y="228"/>
                    <a:pt x="193" y="228"/>
                  </a:cubicBezTo>
                  <a:cubicBezTo>
                    <a:pt x="182" y="228"/>
                    <a:pt x="182" y="228"/>
                    <a:pt x="182" y="228"/>
                  </a:cubicBezTo>
                  <a:cubicBezTo>
                    <a:pt x="182" y="246"/>
                    <a:pt x="182" y="246"/>
                    <a:pt x="182" y="246"/>
                  </a:cubicBezTo>
                  <a:cubicBezTo>
                    <a:pt x="196" y="246"/>
                    <a:pt x="196" y="246"/>
                    <a:pt x="196" y="246"/>
                  </a:cubicBezTo>
                  <a:cubicBezTo>
                    <a:pt x="196" y="198"/>
                    <a:pt x="196" y="198"/>
                    <a:pt x="196" y="198"/>
                  </a:cubicBezTo>
                  <a:close/>
                  <a:moveTo>
                    <a:pt x="196" y="325"/>
                  </a:moveTo>
                  <a:cubicBezTo>
                    <a:pt x="196" y="338"/>
                    <a:pt x="196" y="338"/>
                    <a:pt x="196" y="338"/>
                  </a:cubicBezTo>
                  <a:cubicBezTo>
                    <a:pt x="194" y="339"/>
                    <a:pt x="194" y="339"/>
                    <a:pt x="194" y="339"/>
                  </a:cubicBezTo>
                  <a:cubicBezTo>
                    <a:pt x="196" y="339"/>
                    <a:pt x="196" y="339"/>
                    <a:pt x="196" y="339"/>
                  </a:cubicBezTo>
                  <a:cubicBezTo>
                    <a:pt x="196" y="348"/>
                    <a:pt x="196" y="348"/>
                    <a:pt x="196" y="348"/>
                  </a:cubicBezTo>
                  <a:cubicBezTo>
                    <a:pt x="182" y="348"/>
                    <a:pt x="182" y="348"/>
                    <a:pt x="182" y="348"/>
                  </a:cubicBezTo>
                  <a:cubicBezTo>
                    <a:pt x="182" y="333"/>
                    <a:pt x="182" y="333"/>
                    <a:pt x="182" y="333"/>
                  </a:cubicBezTo>
                  <a:cubicBezTo>
                    <a:pt x="196" y="325"/>
                    <a:pt x="196" y="325"/>
                    <a:pt x="196" y="325"/>
                  </a:cubicBezTo>
                  <a:close/>
                  <a:moveTo>
                    <a:pt x="196" y="362"/>
                  </a:moveTo>
                  <a:cubicBezTo>
                    <a:pt x="196" y="372"/>
                    <a:pt x="196" y="372"/>
                    <a:pt x="196" y="372"/>
                  </a:cubicBezTo>
                  <a:cubicBezTo>
                    <a:pt x="182" y="372"/>
                    <a:pt x="182" y="372"/>
                    <a:pt x="182" y="372"/>
                  </a:cubicBezTo>
                  <a:cubicBezTo>
                    <a:pt x="182" y="362"/>
                    <a:pt x="182" y="362"/>
                    <a:pt x="182" y="362"/>
                  </a:cubicBezTo>
                  <a:cubicBezTo>
                    <a:pt x="196" y="362"/>
                    <a:pt x="196" y="362"/>
                    <a:pt x="196" y="362"/>
                  </a:cubicBezTo>
                  <a:close/>
                  <a:moveTo>
                    <a:pt x="196" y="379"/>
                  </a:moveTo>
                  <a:cubicBezTo>
                    <a:pt x="196" y="391"/>
                    <a:pt x="196" y="391"/>
                    <a:pt x="196" y="391"/>
                  </a:cubicBezTo>
                  <a:cubicBezTo>
                    <a:pt x="191" y="391"/>
                    <a:pt x="186" y="391"/>
                    <a:pt x="182" y="391"/>
                  </a:cubicBezTo>
                  <a:cubicBezTo>
                    <a:pt x="182" y="379"/>
                    <a:pt x="182" y="379"/>
                    <a:pt x="182" y="379"/>
                  </a:cubicBezTo>
                  <a:cubicBezTo>
                    <a:pt x="196" y="379"/>
                    <a:pt x="196" y="379"/>
                    <a:pt x="196" y="379"/>
                  </a:cubicBezTo>
                  <a:close/>
                  <a:moveTo>
                    <a:pt x="196" y="399"/>
                  </a:moveTo>
                  <a:cubicBezTo>
                    <a:pt x="196" y="409"/>
                    <a:pt x="196" y="409"/>
                    <a:pt x="196" y="409"/>
                  </a:cubicBezTo>
                  <a:cubicBezTo>
                    <a:pt x="182" y="409"/>
                    <a:pt x="182" y="409"/>
                    <a:pt x="182" y="409"/>
                  </a:cubicBezTo>
                  <a:cubicBezTo>
                    <a:pt x="182" y="399"/>
                    <a:pt x="182" y="399"/>
                    <a:pt x="182" y="399"/>
                  </a:cubicBezTo>
                  <a:cubicBezTo>
                    <a:pt x="196" y="399"/>
                    <a:pt x="196" y="399"/>
                    <a:pt x="196" y="399"/>
                  </a:cubicBezTo>
                  <a:close/>
                  <a:moveTo>
                    <a:pt x="196" y="419"/>
                  </a:moveTo>
                  <a:cubicBezTo>
                    <a:pt x="196" y="428"/>
                    <a:pt x="196" y="428"/>
                    <a:pt x="196" y="428"/>
                  </a:cubicBezTo>
                  <a:cubicBezTo>
                    <a:pt x="182" y="428"/>
                    <a:pt x="182" y="428"/>
                    <a:pt x="182" y="428"/>
                  </a:cubicBezTo>
                  <a:cubicBezTo>
                    <a:pt x="182" y="419"/>
                    <a:pt x="182" y="419"/>
                    <a:pt x="182" y="419"/>
                  </a:cubicBezTo>
                  <a:lnTo>
                    <a:pt x="196" y="419"/>
                  </a:lnTo>
                  <a:close/>
                  <a:moveTo>
                    <a:pt x="182" y="470"/>
                  </a:moveTo>
                  <a:cubicBezTo>
                    <a:pt x="176" y="468"/>
                    <a:pt x="170" y="467"/>
                    <a:pt x="163" y="465"/>
                  </a:cubicBezTo>
                  <a:cubicBezTo>
                    <a:pt x="163" y="456"/>
                    <a:pt x="163" y="456"/>
                    <a:pt x="163" y="456"/>
                  </a:cubicBezTo>
                  <a:cubicBezTo>
                    <a:pt x="169" y="458"/>
                    <a:pt x="176" y="460"/>
                    <a:pt x="182" y="461"/>
                  </a:cubicBezTo>
                  <a:cubicBezTo>
                    <a:pt x="182" y="470"/>
                    <a:pt x="182" y="470"/>
                    <a:pt x="182" y="470"/>
                  </a:cubicBezTo>
                  <a:close/>
                  <a:moveTo>
                    <a:pt x="163" y="12"/>
                  </a:moveTo>
                  <a:cubicBezTo>
                    <a:pt x="170" y="10"/>
                    <a:pt x="176" y="8"/>
                    <a:pt x="182" y="7"/>
                  </a:cubicBezTo>
                  <a:cubicBezTo>
                    <a:pt x="182" y="16"/>
                    <a:pt x="182" y="16"/>
                    <a:pt x="182" y="16"/>
                  </a:cubicBezTo>
                  <a:cubicBezTo>
                    <a:pt x="176" y="17"/>
                    <a:pt x="170" y="19"/>
                    <a:pt x="163" y="21"/>
                  </a:cubicBezTo>
                  <a:cubicBezTo>
                    <a:pt x="163" y="12"/>
                    <a:pt x="163" y="12"/>
                    <a:pt x="163" y="12"/>
                  </a:cubicBezTo>
                  <a:close/>
                  <a:moveTo>
                    <a:pt x="182" y="63"/>
                  </a:moveTo>
                  <a:cubicBezTo>
                    <a:pt x="182" y="75"/>
                    <a:pt x="182" y="75"/>
                    <a:pt x="182" y="75"/>
                  </a:cubicBezTo>
                  <a:cubicBezTo>
                    <a:pt x="179" y="73"/>
                    <a:pt x="179" y="73"/>
                    <a:pt x="179" y="73"/>
                  </a:cubicBezTo>
                  <a:cubicBezTo>
                    <a:pt x="175" y="69"/>
                    <a:pt x="171" y="73"/>
                    <a:pt x="171" y="73"/>
                  </a:cubicBezTo>
                  <a:cubicBezTo>
                    <a:pt x="168" y="74"/>
                    <a:pt x="166" y="75"/>
                    <a:pt x="163" y="77"/>
                  </a:cubicBezTo>
                  <a:cubicBezTo>
                    <a:pt x="163" y="66"/>
                    <a:pt x="163" y="66"/>
                    <a:pt x="163" y="66"/>
                  </a:cubicBezTo>
                  <a:cubicBezTo>
                    <a:pt x="167" y="64"/>
                    <a:pt x="171" y="62"/>
                    <a:pt x="174" y="60"/>
                  </a:cubicBezTo>
                  <a:cubicBezTo>
                    <a:pt x="174" y="60"/>
                    <a:pt x="179" y="60"/>
                    <a:pt x="181" y="61"/>
                  </a:cubicBezTo>
                  <a:cubicBezTo>
                    <a:pt x="182" y="63"/>
                    <a:pt x="182" y="63"/>
                    <a:pt x="182" y="63"/>
                  </a:cubicBezTo>
                  <a:close/>
                  <a:moveTo>
                    <a:pt x="182" y="145"/>
                  </a:moveTo>
                  <a:cubicBezTo>
                    <a:pt x="182" y="155"/>
                    <a:pt x="182" y="155"/>
                    <a:pt x="182" y="155"/>
                  </a:cubicBezTo>
                  <a:cubicBezTo>
                    <a:pt x="166" y="148"/>
                    <a:pt x="166" y="148"/>
                    <a:pt x="166" y="148"/>
                  </a:cubicBezTo>
                  <a:cubicBezTo>
                    <a:pt x="166" y="148"/>
                    <a:pt x="176" y="176"/>
                    <a:pt x="176" y="176"/>
                  </a:cubicBezTo>
                  <a:cubicBezTo>
                    <a:pt x="163" y="176"/>
                    <a:pt x="163" y="176"/>
                    <a:pt x="163" y="176"/>
                  </a:cubicBezTo>
                  <a:cubicBezTo>
                    <a:pt x="163" y="136"/>
                    <a:pt x="163" y="136"/>
                    <a:pt x="163" y="136"/>
                  </a:cubicBezTo>
                  <a:cubicBezTo>
                    <a:pt x="182" y="145"/>
                    <a:pt x="182" y="145"/>
                    <a:pt x="182" y="145"/>
                  </a:cubicBezTo>
                  <a:close/>
                  <a:moveTo>
                    <a:pt x="182" y="157"/>
                  </a:moveTo>
                  <a:cubicBezTo>
                    <a:pt x="172" y="228"/>
                    <a:pt x="172" y="228"/>
                    <a:pt x="172" y="228"/>
                  </a:cubicBezTo>
                  <a:cubicBezTo>
                    <a:pt x="163" y="222"/>
                    <a:pt x="163" y="222"/>
                    <a:pt x="163" y="222"/>
                  </a:cubicBezTo>
                  <a:cubicBezTo>
                    <a:pt x="163" y="233"/>
                    <a:pt x="163" y="233"/>
                    <a:pt x="163" y="233"/>
                  </a:cubicBezTo>
                  <a:cubicBezTo>
                    <a:pt x="171" y="238"/>
                    <a:pt x="171" y="238"/>
                    <a:pt x="171" y="238"/>
                  </a:cubicBezTo>
                  <a:cubicBezTo>
                    <a:pt x="171" y="337"/>
                    <a:pt x="171" y="337"/>
                    <a:pt x="171" y="337"/>
                  </a:cubicBezTo>
                  <a:cubicBezTo>
                    <a:pt x="163" y="337"/>
                    <a:pt x="163" y="337"/>
                    <a:pt x="163" y="337"/>
                  </a:cubicBezTo>
                  <a:cubicBezTo>
                    <a:pt x="163" y="348"/>
                    <a:pt x="163" y="348"/>
                    <a:pt x="163" y="348"/>
                  </a:cubicBezTo>
                  <a:cubicBezTo>
                    <a:pt x="171" y="348"/>
                    <a:pt x="171" y="348"/>
                    <a:pt x="171" y="348"/>
                  </a:cubicBezTo>
                  <a:cubicBezTo>
                    <a:pt x="171" y="347"/>
                    <a:pt x="167" y="365"/>
                    <a:pt x="163" y="384"/>
                  </a:cubicBezTo>
                  <a:cubicBezTo>
                    <a:pt x="163" y="428"/>
                    <a:pt x="163" y="428"/>
                    <a:pt x="163" y="428"/>
                  </a:cubicBezTo>
                  <a:cubicBezTo>
                    <a:pt x="182" y="428"/>
                    <a:pt x="182" y="428"/>
                    <a:pt x="182" y="428"/>
                  </a:cubicBezTo>
                  <a:cubicBezTo>
                    <a:pt x="182" y="419"/>
                    <a:pt x="182" y="419"/>
                    <a:pt x="182" y="419"/>
                  </a:cubicBezTo>
                  <a:cubicBezTo>
                    <a:pt x="168" y="419"/>
                    <a:pt x="168" y="419"/>
                    <a:pt x="168" y="419"/>
                  </a:cubicBezTo>
                  <a:cubicBezTo>
                    <a:pt x="168" y="409"/>
                    <a:pt x="168" y="409"/>
                    <a:pt x="168" y="409"/>
                  </a:cubicBezTo>
                  <a:cubicBezTo>
                    <a:pt x="182" y="409"/>
                    <a:pt x="182" y="409"/>
                    <a:pt x="182" y="409"/>
                  </a:cubicBezTo>
                  <a:cubicBezTo>
                    <a:pt x="182" y="399"/>
                    <a:pt x="182" y="399"/>
                    <a:pt x="182" y="399"/>
                  </a:cubicBezTo>
                  <a:cubicBezTo>
                    <a:pt x="171" y="399"/>
                    <a:pt x="171" y="399"/>
                    <a:pt x="171" y="399"/>
                  </a:cubicBezTo>
                  <a:cubicBezTo>
                    <a:pt x="171" y="391"/>
                    <a:pt x="171" y="391"/>
                    <a:pt x="171" y="391"/>
                  </a:cubicBezTo>
                  <a:cubicBezTo>
                    <a:pt x="171" y="391"/>
                    <a:pt x="175" y="391"/>
                    <a:pt x="182" y="391"/>
                  </a:cubicBezTo>
                  <a:cubicBezTo>
                    <a:pt x="182" y="379"/>
                    <a:pt x="182" y="379"/>
                    <a:pt x="182" y="379"/>
                  </a:cubicBezTo>
                  <a:cubicBezTo>
                    <a:pt x="174" y="379"/>
                    <a:pt x="174" y="379"/>
                    <a:pt x="174" y="379"/>
                  </a:cubicBezTo>
                  <a:cubicBezTo>
                    <a:pt x="176" y="372"/>
                    <a:pt x="176" y="372"/>
                    <a:pt x="176" y="372"/>
                  </a:cubicBezTo>
                  <a:cubicBezTo>
                    <a:pt x="182" y="372"/>
                    <a:pt x="182" y="372"/>
                    <a:pt x="182" y="372"/>
                  </a:cubicBezTo>
                  <a:cubicBezTo>
                    <a:pt x="182" y="362"/>
                    <a:pt x="182" y="362"/>
                    <a:pt x="182" y="362"/>
                  </a:cubicBezTo>
                  <a:cubicBezTo>
                    <a:pt x="178" y="362"/>
                    <a:pt x="178" y="362"/>
                    <a:pt x="178" y="362"/>
                  </a:cubicBezTo>
                  <a:cubicBezTo>
                    <a:pt x="178" y="362"/>
                    <a:pt x="181" y="347"/>
                    <a:pt x="181" y="348"/>
                  </a:cubicBezTo>
                  <a:cubicBezTo>
                    <a:pt x="182" y="348"/>
                    <a:pt x="182" y="348"/>
                    <a:pt x="182" y="348"/>
                  </a:cubicBezTo>
                  <a:cubicBezTo>
                    <a:pt x="182" y="333"/>
                    <a:pt x="182" y="333"/>
                    <a:pt x="182" y="333"/>
                  </a:cubicBezTo>
                  <a:cubicBezTo>
                    <a:pt x="181" y="333"/>
                    <a:pt x="181" y="333"/>
                    <a:pt x="181" y="333"/>
                  </a:cubicBezTo>
                  <a:cubicBezTo>
                    <a:pt x="181" y="333"/>
                    <a:pt x="181" y="246"/>
                    <a:pt x="181" y="246"/>
                  </a:cubicBezTo>
                  <a:cubicBezTo>
                    <a:pt x="182" y="246"/>
                    <a:pt x="182" y="246"/>
                    <a:pt x="182" y="246"/>
                  </a:cubicBezTo>
                  <a:cubicBezTo>
                    <a:pt x="182" y="228"/>
                    <a:pt x="182" y="228"/>
                    <a:pt x="182" y="228"/>
                  </a:cubicBezTo>
                  <a:cubicBezTo>
                    <a:pt x="182" y="228"/>
                    <a:pt x="182" y="228"/>
                    <a:pt x="182" y="228"/>
                  </a:cubicBezTo>
                  <a:cubicBezTo>
                    <a:pt x="182" y="226"/>
                    <a:pt x="182" y="226"/>
                    <a:pt x="182" y="226"/>
                  </a:cubicBezTo>
                  <a:lnTo>
                    <a:pt x="182" y="157"/>
                  </a:lnTo>
                  <a:close/>
                  <a:moveTo>
                    <a:pt x="163" y="465"/>
                  </a:moveTo>
                  <a:cubicBezTo>
                    <a:pt x="154" y="461"/>
                    <a:pt x="145" y="458"/>
                    <a:pt x="136" y="454"/>
                  </a:cubicBezTo>
                  <a:cubicBezTo>
                    <a:pt x="136" y="444"/>
                    <a:pt x="136" y="444"/>
                    <a:pt x="136" y="444"/>
                  </a:cubicBezTo>
                  <a:cubicBezTo>
                    <a:pt x="143" y="448"/>
                    <a:pt x="153" y="452"/>
                    <a:pt x="163" y="456"/>
                  </a:cubicBezTo>
                  <a:cubicBezTo>
                    <a:pt x="163" y="465"/>
                    <a:pt x="163" y="465"/>
                    <a:pt x="163" y="465"/>
                  </a:cubicBezTo>
                  <a:close/>
                  <a:moveTo>
                    <a:pt x="136" y="23"/>
                  </a:moveTo>
                  <a:cubicBezTo>
                    <a:pt x="145" y="19"/>
                    <a:pt x="154" y="15"/>
                    <a:pt x="163" y="12"/>
                  </a:cubicBezTo>
                  <a:cubicBezTo>
                    <a:pt x="163" y="21"/>
                    <a:pt x="163" y="21"/>
                    <a:pt x="163" y="21"/>
                  </a:cubicBezTo>
                  <a:cubicBezTo>
                    <a:pt x="154" y="24"/>
                    <a:pt x="145" y="28"/>
                    <a:pt x="136" y="32"/>
                  </a:cubicBezTo>
                  <a:cubicBezTo>
                    <a:pt x="136" y="23"/>
                    <a:pt x="136" y="23"/>
                    <a:pt x="136" y="23"/>
                  </a:cubicBezTo>
                  <a:close/>
                  <a:moveTo>
                    <a:pt x="163" y="66"/>
                  </a:moveTo>
                  <a:cubicBezTo>
                    <a:pt x="163" y="77"/>
                    <a:pt x="163" y="77"/>
                    <a:pt x="163" y="77"/>
                  </a:cubicBezTo>
                  <a:cubicBezTo>
                    <a:pt x="154" y="82"/>
                    <a:pt x="145" y="86"/>
                    <a:pt x="136" y="90"/>
                  </a:cubicBezTo>
                  <a:cubicBezTo>
                    <a:pt x="136" y="79"/>
                    <a:pt x="136" y="79"/>
                    <a:pt x="136" y="79"/>
                  </a:cubicBezTo>
                  <a:cubicBezTo>
                    <a:pt x="145" y="75"/>
                    <a:pt x="154" y="71"/>
                    <a:pt x="163" y="66"/>
                  </a:cubicBezTo>
                  <a:close/>
                  <a:moveTo>
                    <a:pt x="163" y="136"/>
                  </a:moveTo>
                  <a:cubicBezTo>
                    <a:pt x="163" y="176"/>
                    <a:pt x="163" y="176"/>
                    <a:pt x="163" y="176"/>
                  </a:cubicBezTo>
                  <a:cubicBezTo>
                    <a:pt x="147" y="176"/>
                    <a:pt x="147" y="176"/>
                    <a:pt x="147" y="176"/>
                  </a:cubicBezTo>
                  <a:cubicBezTo>
                    <a:pt x="159" y="197"/>
                    <a:pt x="159" y="197"/>
                    <a:pt x="159" y="197"/>
                  </a:cubicBezTo>
                  <a:cubicBezTo>
                    <a:pt x="142" y="207"/>
                    <a:pt x="142" y="207"/>
                    <a:pt x="142" y="207"/>
                  </a:cubicBezTo>
                  <a:cubicBezTo>
                    <a:pt x="163" y="222"/>
                    <a:pt x="163" y="222"/>
                    <a:pt x="163" y="222"/>
                  </a:cubicBezTo>
                  <a:cubicBezTo>
                    <a:pt x="163" y="233"/>
                    <a:pt x="163" y="233"/>
                    <a:pt x="163" y="233"/>
                  </a:cubicBezTo>
                  <a:cubicBezTo>
                    <a:pt x="156" y="229"/>
                    <a:pt x="156" y="229"/>
                    <a:pt x="156" y="229"/>
                  </a:cubicBezTo>
                  <a:cubicBezTo>
                    <a:pt x="156" y="228"/>
                    <a:pt x="156" y="337"/>
                    <a:pt x="156" y="337"/>
                  </a:cubicBezTo>
                  <a:cubicBezTo>
                    <a:pt x="163" y="337"/>
                    <a:pt x="163" y="337"/>
                    <a:pt x="163" y="337"/>
                  </a:cubicBezTo>
                  <a:cubicBezTo>
                    <a:pt x="163" y="348"/>
                    <a:pt x="163" y="348"/>
                    <a:pt x="163" y="348"/>
                  </a:cubicBezTo>
                  <a:cubicBezTo>
                    <a:pt x="136" y="348"/>
                    <a:pt x="136" y="348"/>
                    <a:pt x="136" y="348"/>
                  </a:cubicBezTo>
                  <a:cubicBezTo>
                    <a:pt x="136" y="219"/>
                    <a:pt x="136" y="219"/>
                    <a:pt x="136" y="219"/>
                  </a:cubicBezTo>
                  <a:cubicBezTo>
                    <a:pt x="141" y="219"/>
                    <a:pt x="141" y="219"/>
                    <a:pt x="141" y="219"/>
                  </a:cubicBezTo>
                  <a:cubicBezTo>
                    <a:pt x="136" y="215"/>
                    <a:pt x="136" y="215"/>
                    <a:pt x="136" y="215"/>
                  </a:cubicBezTo>
                  <a:cubicBezTo>
                    <a:pt x="136" y="198"/>
                    <a:pt x="136" y="198"/>
                    <a:pt x="136" y="198"/>
                  </a:cubicBezTo>
                  <a:cubicBezTo>
                    <a:pt x="146" y="193"/>
                    <a:pt x="146" y="193"/>
                    <a:pt x="146" y="193"/>
                  </a:cubicBezTo>
                  <a:cubicBezTo>
                    <a:pt x="136" y="176"/>
                    <a:pt x="136" y="176"/>
                    <a:pt x="136" y="176"/>
                  </a:cubicBezTo>
                  <a:cubicBezTo>
                    <a:pt x="136" y="167"/>
                    <a:pt x="136" y="167"/>
                    <a:pt x="136" y="167"/>
                  </a:cubicBezTo>
                  <a:cubicBezTo>
                    <a:pt x="162" y="167"/>
                    <a:pt x="162" y="167"/>
                    <a:pt x="162" y="167"/>
                  </a:cubicBezTo>
                  <a:cubicBezTo>
                    <a:pt x="148" y="128"/>
                    <a:pt x="148" y="128"/>
                    <a:pt x="148" y="128"/>
                  </a:cubicBezTo>
                  <a:cubicBezTo>
                    <a:pt x="163" y="136"/>
                    <a:pt x="163" y="136"/>
                    <a:pt x="163" y="136"/>
                  </a:cubicBezTo>
                  <a:close/>
                  <a:moveTo>
                    <a:pt x="163" y="384"/>
                  </a:moveTo>
                  <a:cubicBezTo>
                    <a:pt x="163" y="428"/>
                    <a:pt x="163" y="428"/>
                    <a:pt x="163" y="428"/>
                  </a:cubicBezTo>
                  <a:cubicBezTo>
                    <a:pt x="154" y="427"/>
                    <a:pt x="154" y="427"/>
                    <a:pt x="154" y="427"/>
                  </a:cubicBezTo>
                  <a:cubicBezTo>
                    <a:pt x="154" y="427"/>
                    <a:pt x="159" y="405"/>
                    <a:pt x="163" y="384"/>
                  </a:cubicBezTo>
                  <a:close/>
                  <a:moveTo>
                    <a:pt x="136" y="454"/>
                  </a:moveTo>
                  <a:cubicBezTo>
                    <a:pt x="129" y="450"/>
                    <a:pt x="122" y="447"/>
                    <a:pt x="115" y="443"/>
                  </a:cubicBezTo>
                  <a:cubicBezTo>
                    <a:pt x="115" y="433"/>
                    <a:pt x="115" y="433"/>
                    <a:pt x="115" y="433"/>
                  </a:cubicBezTo>
                  <a:cubicBezTo>
                    <a:pt x="116" y="433"/>
                    <a:pt x="116" y="433"/>
                    <a:pt x="116" y="433"/>
                  </a:cubicBezTo>
                  <a:cubicBezTo>
                    <a:pt x="116" y="433"/>
                    <a:pt x="123" y="438"/>
                    <a:pt x="136" y="444"/>
                  </a:cubicBezTo>
                  <a:cubicBezTo>
                    <a:pt x="136" y="454"/>
                    <a:pt x="136" y="454"/>
                    <a:pt x="136" y="454"/>
                  </a:cubicBezTo>
                  <a:close/>
                  <a:moveTo>
                    <a:pt x="115" y="34"/>
                  </a:moveTo>
                  <a:cubicBezTo>
                    <a:pt x="122" y="30"/>
                    <a:pt x="129" y="26"/>
                    <a:pt x="136" y="23"/>
                  </a:cubicBezTo>
                  <a:cubicBezTo>
                    <a:pt x="136" y="32"/>
                    <a:pt x="136" y="32"/>
                    <a:pt x="136" y="32"/>
                  </a:cubicBezTo>
                  <a:cubicBezTo>
                    <a:pt x="129" y="36"/>
                    <a:pt x="122" y="40"/>
                    <a:pt x="115" y="44"/>
                  </a:cubicBezTo>
                  <a:cubicBezTo>
                    <a:pt x="115" y="34"/>
                    <a:pt x="115" y="34"/>
                    <a:pt x="115" y="34"/>
                  </a:cubicBezTo>
                  <a:close/>
                  <a:moveTo>
                    <a:pt x="136" y="79"/>
                  </a:moveTo>
                  <a:cubicBezTo>
                    <a:pt x="136" y="90"/>
                    <a:pt x="136" y="90"/>
                    <a:pt x="136" y="90"/>
                  </a:cubicBezTo>
                  <a:cubicBezTo>
                    <a:pt x="129" y="93"/>
                    <a:pt x="122" y="96"/>
                    <a:pt x="115" y="98"/>
                  </a:cubicBezTo>
                  <a:cubicBezTo>
                    <a:pt x="115" y="88"/>
                    <a:pt x="115" y="88"/>
                    <a:pt x="115" y="88"/>
                  </a:cubicBezTo>
                  <a:cubicBezTo>
                    <a:pt x="122" y="86"/>
                    <a:pt x="129" y="83"/>
                    <a:pt x="136" y="79"/>
                  </a:cubicBezTo>
                  <a:close/>
                  <a:moveTo>
                    <a:pt x="136" y="167"/>
                  </a:moveTo>
                  <a:cubicBezTo>
                    <a:pt x="136" y="176"/>
                    <a:pt x="136" y="176"/>
                    <a:pt x="136" y="176"/>
                  </a:cubicBezTo>
                  <a:cubicBezTo>
                    <a:pt x="131" y="167"/>
                    <a:pt x="131" y="167"/>
                    <a:pt x="131" y="167"/>
                  </a:cubicBezTo>
                  <a:cubicBezTo>
                    <a:pt x="136" y="167"/>
                    <a:pt x="136" y="167"/>
                    <a:pt x="136" y="167"/>
                  </a:cubicBezTo>
                  <a:close/>
                  <a:moveTo>
                    <a:pt x="136" y="198"/>
                  </a:moveTo>
                  <a:cubicBezTo>
                    <a:pt x="136" y="215"/>
                    <a:pt x="136" y="215"/>
                    <a:pt x="136" y="215"/>
                  </a:cubicBezTo>
                  <a:cubicBezTo>
                    <a:pt x="132" y="211"/>
                    <a:pt x="132" y="211"/>
                    <a:pt x="132" y="211"/>
                  </a:cubicBezTo>
                  <a:cubicBezTo>
                    <a:pt x="132" y="218"/>
                    <a:pt x="132" y="218"/>
                    <a:pt x="132" y="218"/>
                  </a:cubicBezTo>
                  <a:cubicBezTo>
                    <a:pt x="136" y="219"/>
                    <a:pt x="136" y="219"/>
                    <a:pt x="136" y="219"/>
                  </a:cubicBezTo>
                  <a:cubicBezTo>
                    <a:pt x="136" y="348"/>
                    <a:pt x="136" y="348"/>
                    <a:pt x="136" y="348"/>
                  </a:cubicBezTo>
                  <a:cubicBezTo>
                    <a:pt x="115" y="347"/>
                    <a:pt x="115" y="347"/>
                    <a:pt x="115" y="347"/>
                  </a:cubicBezTo>
                  <a:cubicBezTo>
                    <a:pt x="115" y="297"/>
                    <a:pt x="115" y="297"/>
                    <a:pt x="115" y="297"/>
                  </a:cubicBezTo>
                  <a:cubicBezTo>
                    <a:pt x="127" y="297"/>
                    <a:pt x="127" y="297"/>
                    <a:pt x="127" y="297"/>
                  </a:cubicBezTo>
                  <a:cubicBezTo>
                    <a:pt x="127" y="261"/>
                    <a:pt x="127" y="261"/>
                    <a:pt x="127" y="261"/>
                  </a:cubicBezTo>
                  <a:cubicBezTo>
                    <a:pt x="115" y="261"/>
                    <a:pt x="115" y="261"/>
                    <a:pt x="115" y="261"/>
                  </a:cubicBezTo>
                  <a:cubicBezTo>
                    <a:pt x="115" y="218"/>
                    <a:pt x="115" y="218"/>
                    <a:pt x="115" y="218"/>
                  </a:cubicBezTo>
                  <a:cubicBezTo>
                    <a:pt x="120" y="218"/>
                    <a:pt x="120" y="218"/>
                    <a:pt x="120" y="218"/>
                  </a:cubicBezTo>
                  <a:cubicBezTo>
                    <a:pt x="121" y="202"/>
                    <a:pt x="121" y="202"/>
                    <a:pt x="121" y="202"/>
                  </a:cubicBezTo>
                  <a:cubicBezTo>
                    <a:pt x="115" y="202"/>
                    <a:pt x="115" y="202"/>
                    <a:pt x="115" y="202"/>
                  </a:cubicBezTo>
                  <a:cubicBezTo>
                    <a:pt x="115" y="190"/>
                    <a:pt x="115" y="190"/>
                    <a:pt x="115" y="190"/>
                  </a:cubicBezTo>
                  <a:cubicBezTo>
                    <a:pt x="132" y="190"/>
                    <a:pt x="132" y="190"/>
                    <a:pt x="132" y="190"/>
                  </a:cubicBezTo>
                  <a:cubicBezTo>
                    <a:pt x="132" y="200"/>
                    <a:pt x="132" y="200"/>
                    <a:pt x="132" y="200"/>
                  </a:cubicBezTo>
                  <a:lnTo>
                    <a:pt x="136" y="198"/>
                  </a:lnTo>
                  <a:close/>
                  <a:moveTo>
                    <a:pt x="115" y="443"/>
                  </a:moveTo>
                  <a:cubicBezTo>
                    <a:pt x="97" y="431"/>
                    <a:pt x="79" y="417"/>
                    <a:pt x="64" y="401"/>
                  </a:cubicBezTo>
                  <a:cubicBezTo>
                    <a:pt x="64" y="388"/>
                    <a:pt x="64" y="388"/>
                    <a:pt x="64" y="388"/>
                  </a:cubicBezTo>
                  <a:cubicBezTo>
                    <a:pt x="77" y="404"/>
                    <a:pt x="94" y="420"/>
                    <a:pt x="115" y="433"/>
                  </a:cubicBezTo>
                  <a:cubicBezTo>
                    <a:pt x="115" y="443"/>
                    <a:pt x="115" y="443"/>
                    <a:pt x="115" y="443"/>
                  </a:cubicBezTo>
                  <a:close/>
                  <a:moveTo>
                    <a:pt x="64" y="75"/>
                  </a:moveTo>
                  <a:cubicBezTo>
                    <a:pt x="79" y="59"/>
                    <a:pt x="97" y="45"/>
                    <a:pt x="115" y="34"/>
                  </a:cubicBezTo>
                  <a:cubicBezTo>
                    <a:pt x="115" y="44"/>
                    <a:pt x="115" y="44"/>
                    <a:pt x="115" y="44"/>
                  </a:cubicBezTo>
                  <a:cubicBezTo>
                    <a:pt x="111" y="47"/>
                    <a:pt x="107" y="50"/>
                    <a:pt x="102" y="53"/>
                  </a:cubicBezTo>
                  <a:cubicBezTo>
                    <a:pt x="102" y="53"/>
                    <a:pt x="82" y="68"/>
                    <a:pt x="64" y="88"/>
                  </a:cubicBezTo>
                  <a:cubicBezTo>
                    <a:pt x="64" y="75"/>
                    <a:pt x="64" y="75"/>
                    <a:pt x="64" y="75"/>
                  </a:cubicBezTo>
                  <a:close/>
                  <a:moveTo>
                    <a:pt x="115" y="88"/>
                  </a:moveTo>
                  <a:cubicBezTo>
                    <a:pt x="115" y="98"/>
                    <a:pt x="115" y="98"/>
                    <a:pt x="115" y="98"/>
                  </a:cubicBezTo>
                  <a:cubicBezTo>
                    <a:pt x="95" y="106"/>
                    <a:pt x="77" y="111"/>
                    <a:pt x="64" y="114"/>
                  </a:cubicBezTo>
                  <a:cubicBezTo>
                    <a:pt x="64" y="105"/>
                    <a:pt x="64" y="105"/>
                    <a:pt x="64" y="105"/>
                  </a:cubicBezTo>
                  <a:cubicBezTo>
                    <a:pt x="76" y="103"/>
                    <a:pt x="93" y="97"/>
                    <a:pt x="115" y="88"/>
                  </a:cubicBezTo>
                  <a:close/>
                  <a:moveTo>
                    <a:pt x="115" y="190"/>
                  </a:moveTo>
                  <a:cubicBezTo>
                    <a:pt x="115" y="202"/>
                    <a:pt x="115" y="202"/>
                    <a:pt x="115" y="202"/>
                  </a:cubicBezTo>
                  <a:cubicBezTo>
                    <a:pt x="103" y="202"/>
                    <a:pt x="103" y="202"/>
                    <a:pt x="103" y="202"/>
                  </a:cubicBezTo>
                  <a:cubicBezTo>
                    <a:pt x="103" y="174"/>
                    <a:pt x="103" y="174"/>
                    <a:pt x="103" y="174"/>
                  </a:cubicBezTo>
                  <a:cubicBezTo>
                    <a:pt x="77" y="174"/>
                    <a:pt x="77" y="174"/>
                    <a:pt x="77" y="174"/>
                  </a:cubicBezTo>
                  <a:cubicBezTo>
                    <a:pt x="91" y="147"/>
                    <a:pt x="91" y="147"/>
                    <a:pt x="91" y="147"/>
                  </a:cubicBezTo>
                  <a:cubicBezTo>
                    <a:pt x="64" y="147"/>
                    <a:pt x="64" y="147"/>
                    <a:pt x="64" y="147"/>
                  </a:cubicBezTo>
                  <a:cubicBezTo>
                    <a:pt x="64" y="137"/>
                    <a:pt x="64" y="137"/>
                    <a:pt x="64" y="137"/>
                  </a:cubicBezTo>
                  <a:cubicBezTo>
                    <a:pt x="83" y="137"/>
                    <a:pt x="83" y="137"/>
                    <a:pt x="83" y="137"/>
                  </a:cubicBezTo>
                  <a:cubicBezTo>
                    <a:pt x="113" y="124"/>
                    <a:pt x="113" y="124"/>
                    <a:pt x="113" y="124"/>
                  </a:cubicBezTo>
                  <a:cubicBezTo>
                    <a:pt x="92" y="164"/>
                    <a:pt x="92" y="164"/>
                    <a:pt x="92" y="164"/>
                  </a:cubicBezTo>
                  <a:cubicBezTo>
                    <a:pt x="112" y="164"/>
                    <a:pt x="112" y="164"/>
                    <a:pt x="112" y="164"/>
                  </a:cubicBezTo>
                  <a:cubicBezTo>
                    <a:pt x="112" y="191"/>
                    <a:pt x="112" y="191"/>
                    <a:pt x="112" y="191"/>
                  </a:cubicBezTo>
                  <a:cubicBezTo>
                    <a:pt x="115" y="190"/>
                    <a:pt x="115" y="190"/>
                    <a:pt x="115" y="190"/>
                  </a:cubicBezTo>
                  <a:close/>
                  <a:moveTo>
                    <a:pt x="115" y="218"/>
                  </a:moveTo>
                  <a:cubicBezTo>
                    <a:pt x="114" y="218"/>
                    <a:pt x="114" y="218"/>
                    <a:pt x="114" y="218"/>
                  </a:cubicBezTo>
                  <a:cubicBezTo>
                    <a:pt x="114" y="209"/>
                    <a:pt x="114" y="209"/>
                    <a:pt x="114" y="209"/>
                  </a:cubicBezTo>
                  <a:cubicBezTo>
                    <a:pt x="114" y="209"/>
                    <a:pt x="114" y="209"/>
                    <a:pt x="114" y="209"/>
                  </a:cubicBezTo>
                  <a:cubicBezTo>
                    <a:pt x="85" y="209"/>
                    <a:pt x="85" y="209"/>
                    <a:pt x="85" y="209"/>
                  </a:cubicBezTo>
                  <a:cubicBezTo>
                    <a:pt x="84" y="205"/>
                    <a:pt x="84" y="205"/>
                    <a:pt x="84" y="205"/>
                  </a:cubicBezTo>
                  <a:cubicBezTo>
                    <a:pt x="88" y="205"/>
                    <a:pt x="88" y="205"/>
                    <a:pt x="88" y="205"/>
                  </a:cubicBezTo>
                  <a:cubicBezTo>
                    <a:pt x="88" y="192"/>
                    <a:pt x="88" y="192"/>
                    <a:pt x="88" y="192"/>
                  </a:cubicBezTo>
                  <a:cubicBezTo>
                    <a:pt x="64" y="192"/>
                    <a:pt x="64" y="192"/>
                    <a:pt x="64" y="192"/>
                  </a:cubicBezTo>
                  <a:cubicBezTo>
                    <a:pt x="64" y="347"/>
                    <a:pt x="64" y="347"/>
                    <a:pt x="64" y="347"/>
                  </a:cubicBezTo>
                  <a:cubicBezTo>
                    <a:pt x="115" y="347"/>
                    <a:pt x="115" y="347"/>
                    <a:pt x="115" y="347"/>
                  </a:cubicBezTo>
                  <a:cubicBezTo>
                    <a:pt x="115" y="297"/>
                    <a:pt x="115" y="297"/>
                    <a:pt x="115" y="297"/>
                  </a:cubicBezTo>
                  <a:cubicBezTo>
                    <a:pt x="104" y="297"/>
                    <a:pt x="104" y="297"/>
                    <a:pt x="104" y="297"/>
                  </a:cubicBezTo>
                  <a:cubicBezTo>
                    <a:pt x="104" y="261"/>
                    <a:pt x="104" y="261"/>
                    <a:pt x="104" y="261"/>
                  </a:cubicBezTo>
                  <a:cubicBezTo>
                    <a:pt x="115" y="261"/>
                    <a:pt x="115" y="261"/>
                    <a:pt x="115" y="261"/>
                  </a:cubicBezTo>
                  <a:lnTo>
                    <a:pt x="115" y="218"/>
                  </a:lnTo>
                  <a:close/>
                  <a:moveTo>
                    <a:pt x="64" y="401"/>
                  </a:moveTo>
                  <a:cubicBezTo>
                    <a:pt x="46" y="382"/>
                    <a:pt x="32" y="360"/>
                    <a:pt x="21" y="336"/>
                  </a:cubicBezTo>
                  <a:cubicBezTo>
                    <a:pt x="21" y="312"/>
                    <a:pt x="21" y="312"/>
                    <a:pt x="21" y="312"/>
                  </a:cubicBezTo>
                  <a:cubicBezTo>
                    <a:pt x="23" y="321"/>
                    <a:pt x="26" y="326"/>
                    <a:pt x="26" y="326"/>
                  </a:cubicBezTo>
                  <a:cubicBezTo>
                    <a:pt x="26" y="209"/>
                    <a:pt x="26" y="209"/>
                    <a:pt x="26" y="209"/>
                  </a:cubicBezTo>
                  <a:cubicBezTo>
                    <a:pt x="50" y="209"/>
                    <a:pt x="50" y="209"/>
                    <a:pt x="50" y="209"/>
                  </a:cubicBezTo>
                  <a:cubicBezTo>
                    <a:pt x="50" y="205"/>
                    <a:pt x="50" y="205"/>
                    <a:pt x="50" y="205"/>
                  </a:cubicBezTo>
                  <a:cubicBezTo>
                    <a:pt x="46" y="205"/>
                    <a:pt x="46" y="205"/>
                    <a:pt x="46" y="205"/>
                  </a:cubicBezTo>
                  <a:cubicBezTo>
                    <a:pt x="46" y="192"/>
                    <a:pt x="46" y="192"/>
                    <a:pt x="46" y="192"/>
                  </a:cubicBezTo>
                  <a:cubicBezTo>
                    <a:pt x="64" y="192"/>
                    <a:pt x="64" y="192"/>
                    <a:pt x="64" y="192"/>
                  </a:cubicBezTo>
                  <a:cubicBezTo>
                    <a:pt x="64" y="347"/>
                    <a:pt x="64" y="347"/>
                    <a:pt x="64" y="347"/>
                  </a:cubicBezTo>
                  <a:cubicBezTo>
                    <a:pt x="35" y="347"/>
                    <a:pt x="35" y="347"/>
                    <a:pt x="35" y="347"/>
                  </a:cubicBezTo>
                  <a:cubicBezTo>
                    <a:pt x="35" y="347"/>
                    <a:pt x="45" y="366"/>
                    <a:pt x="64" y="388"/>
                  </a:cubicBezTo>
                  <a:cubicBezTo>
                    <a:pt x="64" y="401"/>
                    <a:pt x="64" y="401"/>
                    <a:pt x="64" y="401"/>
                  </a:cubicBezTo>
                  <a:close/>
                  <a:moveTo>
                    <a:pt x="21" y="141"/>
                  </a:moveTo>
                  <a:cubicBezTo>
                    <a:pt x="21" y="163"/>
                    <a:pt x="21" y="163"/>
                    <a:pt x="21" y="163"/>
                  </a:cubicBezTo>
                  <a:cubicBezTo>
                    <a:pt x="23" y="157"/>
                    <a:pt x="25" y="150"/>
                    <a:pt x="27" y="146"/>
                  </a:cubicBezTo>
                  <a:cubicBezTo>
                    <a:pt x="28" y="178"/>
                    <a:pt x="28" y="178"/>
                    <a:pt x="28" y="178"/>
                  </a:cubicBezTo>
                  <a:cubicBezTo>
                    <a:pt x="21" y="183"/>
                    <a:pt x="21" y="183"/>
                    <a:pt x="21" y="183"/>
                  </a:cubicBezTo>
                  <a:cubicBezTo>
                    <a:pt x="21" y="195"/>
                    <a:pt x="21" y="195"/>
                    <a:pt x="21" y="195"/>
                  </a:cubicBezTo>
                  <a:cubicBezTo>
                    <a:pt x="37" y="183"/>
                    <a:pt x="37" y="183"/>
                    <a:pt x="37" y="183"/>
                  </a:cubicBezTo>
                  <a:cubicBezTo>
                    <a:pt x="37" y="183"/>
                    <a:pt x="36" y="147"/>
                    <a:pt x="37" y="147"/>
                  </a:cubicBezTo>
                  <a:cubicBezTo>
                    <a:pt x="64" y="147"/>
                    <a:pt x="64" y="147"/>
                    <a:pt x="64" y="147"/>
                  </a:cubicBezTo>
                  <a:cubicBezTo>
                    <a:pt x="64" y="137"/>
                    <a:pt x="64" y="137"/>
                    <a:pt x="64" y="137"/>
                  </a:cubicBezTo>
                  <a:cubicBezTo>
                    <a:pt x="32" y="137"/>
                    <a:pt x="32" y="137"/>
                    <a:pt x="32" y="137"/>
                  </a:cubicBezTo>
                  <a:cubicBezTo>
                    <a:pt x="32" y="137"/>
                    <a:pt x="36" y="128"/>
                    <a:pt x="42" y="119"/>
                  </a:cubicBezTo>
                  <a:cubicBezTo>
                    <a:pt x="42" y="119"/>
                    <a:pt x="50" y="118"/>
                    <a:pt x="64" y="114"/>
                  </a:cubicBezTo>
                  <a:cubicBezTo>
                    <a:pt x="64" y="105"/>
                    <a:pt x="64" y="105"/>
                    <a:pt x="64" y="105"/>
                  </a:cubicBezTo>
                  <a:cubicBezTo>
                    <a:pt x="54" y="108"/>
                    <a:pt x="49" y="109"/>
                    <a:pt x="49" y="109"/>
                  </a:cubicBezTo>
                  <a:cubicBezTo>
                    <a:pt x="48" y="108"/>
                    <a:pt x="48" y="108"/>
                    <a:pt x="48" y="108"/>
                  </a:cubicBezTo>
                  <a:cubicBezTo>
                    <a:pt x="50" y="107"/>
                    <a:pt x="50" y="107"/>
                    <a:pt x="50" y="107"/>
                  </a:cubicBezTo>
                  <a:cubicBezTo>
                    <a:pt x="54" y="100"/>
                    <a:pt x="59" y="94"/>
                    <a:pt x="64" y="88"/>
                  </a:cubicBezTo>
                  <a:cubicBezTo>
                    <a:pt x="64" y="75"/>
                    <a:pt x="64" y="75"/>
                    <a:pt x="64" y="75"/>
                  </a:cubicBezTo>
                  <a:cubicBezTo>
                    <a:pt x="46" y="95"/>
                    <a:pt x="32" y="117"/>
                    <a:pt x="21" y="141"/>
                  </a:cubicBezTo>
                  <a:close/>
                  <a:moveTo>
                    <a:pt x="21" y="336"/>
                  </a:moveTo>
                  <a:cubicBezTo>
                    <a:pt x="7" y="306"/>
                    <a:pt x="0" y="273"/>
                    <a:pt x="0" y="238"/>
                  </a:cubicBezTo>
                  <a:cubicBezTo>
                    <a:pt x="0" y="204"/>
                    <a:pt x="7" y="171"/>
                    <a:pt x="21" y="141"/>
                  </a:cubicBezTo>
                  <a:cubicBezTo>
                    <a:pt x="21" y="163"/>
                    <a:pt x="21" y="163"/>
                    <a:pt x="21" y="163"/>
                  </a:cubicBezTo>
                  <a:cubicBezTo>
                    <a:pt x="17" y="175"/>
                    <a:pt x="14" y="189"/>
                    <a:pt x="14" y="189"/>
                  </a:cubicBezTo>
                  <a:cubicBezTo>
                    <a:pt x="21" y="183"/>
                    <a:pt x="21" y="183"/>
                    <a:pt x="21" y="183"/>
                  </a:cubicBezTo>
                  <a:cubicBezTo>
                    <a:pt x="21" y="195"/>
                    <a:pt x="21" y="195"/>
                    <a:pt x="21" y="195"/>
                  </a:cubicBezTo>
                  <a:cubicBezTo>
                    <a:pt x="11" y="203"/>
                    <a:pt x="11" y="203"/>
                    <a:pt x="11" y="203"/>
                  </a:cubicBezTo>
                  <a:cubicBezTo>
                    <a:pt x="3" y="247"/>
                    <a:pt x="14" y="291"/>
                    <a:pt x="21" y="312"/>
                  </a:cubicBezTo>
                  <a:lnTo>
                    <a:pt x="21" y="3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67"/>
            <p:cNvSpPr>
              <a:spLocks noEditPoints="1"/>
            </p:cNvSpPr>
            <p:nvPr/>
          </p:nvSpPr>
          <p:spPr bwMode="auto">
            <a:xfrm>
              <a:off x="-8435975" y="3946525"/>
              <a:ext cx="1809750" cy="409575"/>
            </a:xfrm>
            <a:custGeom>
              <a:avLst/>
              <a:gdLst>
                <a:gd name="T0" fmla="*/ 482 w 482"/>
                <a:gd name="T1" fmla="*/ 38 h 109"/>
                <a:gd name="T2" fmla="*/ 418 w 482"/>
                <a:gd name="T3" fmla="*/ 2 h 109"/>
                <a:gd name="T4" fmla="*/ 402 w 482"/>
                <a:gd name="T5" fmla="*/ 24 h 109"/>
                <a:gd name="T6" fmla="*/ 409 w 482"/>
                <a:gd name="T7" fmla="*/ 47 h 109"/>
                <a:gd name="T8" fmla="*/ 402 w 482"/>
                <a:gd name="T9" fmla="*/ 77 h 109"/>
                <a:gd name="T10" fmla="*/ 353 w 482"/>
                <a:gd name="T11" fmla="*/ 106 h 109"/>
                <a:gd name="T12" fmla="*/ 402 w 482"/>
                <a:gd name="T13" fmla="*/ 77 h 109"/>
                <a:gd name="T14" fmla="*/ 353 w 482"/>
                <a:gd name="T15" fmla="*/ 106 h 109"/>
                <a:gd name="T16" fmla="*/ 402 w 482"/>
                <a:gd name="T17" fmla="*/ 24 h 109"/>
                <a:gd name="T18" fmla="*/ 356 w 482"/>
                <a:gd name="T19" fmla="*/ 49 h 109"/>
                <a:gd name="T20" fmla="*/ 353 w 482"/>
                <a:gd name="T21" fmla="*/ 94 h 109"/>
                <a:gd name="T22" fmla="*/ 355 w 482"/>
                <a:gd name="T23" fmla="*/ 81 h 109"/>
                <a:gd name="T24" fmla="*/ 353 w 482"/>
                <a:gd name="T25" fmla="*/ 71 h 109"/>
                <a:gd name="T26" fmla="*/ 402 w 482"/>
                <a:gd name="T27" fmla="*/ 12 h 109"/>
                <a:gd name="T28" fmla="*/ 339 w 482"/>
                <a:gd name="T29" fmla="*/ 96 h 109"/>
                <a:gd name="T30" fmla="*/ 353 w 482"/>
                <a:gd name="T31" fmla="*/ 106 h 109"/>
                <a:gd name="T32" fmla="*/ 351 w 482"/>
                <a:gd name="T33" fmla="*/ 97 h 109"/>
                <a:gd name="T34" fmla="*/ 353 w 482"/>
                <a:gd name="T35" fmla="*/ 94 h 109"/>
                <a:gd name="T36" fmla="*/ 241 w 482"/>
                <a:gd name="T37" fmla="*/ 100 h 109"/>
                <a:gd name="T38" fmla="*/ 353 w 482"/>
                <a:gd name="T39" fmla="*/ 34 h 109"/>
                <a:gd name="T40" fmla="*/ 348 w 482"/>
                <a:gd name="T41" fmla="*/ 24 h 109"/>
                <a:gd name="T42" fmla="*/ 241 w 482"/>
                <a:gd name="T43" fmla="*/ 53 h 109"/>
                <a:gd name="T44" fmla="*/ 353 w 482"/>
                <a:gd name="T45" fmla="*/ 71 h 109"/>
                <a:gd name="T46" fmla="*/ 129 w 482"/>
                <a:gd name="T47" fmla="*/ 106 h 109"/>
                <a:gd name="T48" fmla="*/ 142 w 482"/>
                <a:gd name="T49" fmla="*/ 98 h 109"/>
                <a:gd name="T50" fmla="*/ 241 w 482"/>
                <a:gd name="T51" fmla="*/ 100 h 109"/>
                <a:gd name="T52" fmla="*/ 129 w 482"/>
                <a:gd name="T53" fmla="*/ 93 h 109"/>
                <a:gd name="T54" fmla="*/ 132 w 482"/>
                <a:gd name="T55" fmla="*/ 97 h 109"/>
                <a:gd name="T56" fmla="*/ 129 w 482"/>
                <a:gd name="T57" fmla="*/ 106 h 109"/>
                <a:gd name="T58" fmla="*/ 135 w 482"/>
                <a:gd name="T59" fmla="*/ 25 h 109"/>
                <a:gd name="T60" fmla="*/ 129 w 482"/>
                <a:gd name="T61" fmla="*/ 36 h 109"/>
                <a:gd name="T62" fmla="*/ 140 w 482"/>
                <a:gd name="T63" fmla="*/ 36 h 109"/>
                <a:gd name="T64" fmla="*/ 142 w 482"/>
                <a:gd name="T65" fmla="*/ 36 h 109"/>
                <a:gd name="T66" fmla="*/ 241 w 482"/>
                <a:gd name="T67" fmla="*/ 42 h 109"/>
                <a:gd name="T68" fmla="*/ 129 w 482"/>
                <a:gd name="T69" fmla="*/ 106 h 109"/>
                <a:gd name="T70" fmla="*/ 81 w 482"/>
                <a:gd name="T71" fmla="*/ 78 h 109"/>
                <a:gd name="T72" fmla="*/ 129 w 482"/>
                <a:gd name="T73" fmla="*/ 36 h 109"/>
                <a:gd name="T74" fmla="*/ 126 w 482"/>
                <a:gd name="T75" fmla="*/ 81 h 109"/>
                <a:gd name="T76" fmla="*/ 129 w 482"/>
                <a:gd name="T77" fmla="*/ 93 h 109"/>
                <a:gd name="T78" fmla="*/ 127 w 482"/>
                <a:gd name="T79" fmla="*/ 45 h 109"/>
                <a:gd name="T80" fmla="*/ 81 w 482"/>
                <a:gd name="T81" fmla="*/ 12 h 109"/>
                <a:gd name="T82" fmla="*/ 63 w 482"/>
                <a:gd name="T83" fmla="*/ 0 h 109"/>
                <a:gd name="T84" fmla="*/ 0 w 482"/>
                <a:gd name="T85" fmla="*/ 38 h 109"/>
                <a:gd name="T86" fmla="*/ 81 w 482"/>
                <a:gd name="T87" fmla="*/ 78 h 109"/>
                <a:gd name="T88" fmla="*/ 72 w 482"/>
                <a:gd name="T89" fmla="*/ 48 h 109"/>
                <a:gd name="T90" fmla="*/ 71 w 482"/>
                <a:gd name="T91" fmla="*/ 18 h 109"/>
                <a:gd name="T92" fmla="*/ 81 w 482"/>
                <a:gd name="T93" fmla="*/ 24 h 109"/>
                <a:gd name="T94" fmla="*/ 63 w 482"/>
                <a:gd name="T9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109">
                  <a:moveTo>
                    <a:pt x="402" y="88"/>
                  </a:moveTo>
                  <a:cubicBezTo>
                    <a:pt x="427" y="76"/>
                    <a:pt x="457" y="60"/>
                    <a:pt x="482" y="38"/>
                  </a:cubicBezTo>
                  <a:cubicBezTo>
                    <a:pt x="419" y="38"/>
                    <a:pt x="419" y="38"/>
                    <a:pt x="419" y="38"/>
                  </a:cubicBezTo>
                  <a:cubicBezTo>
                    <a:pt x="418" y="2"/>
                    <a:pt x="418" y="2"/>
                    <a:pt x="418" y="2"/>
                  </a:cubicBezTo>
                  <a:cubicBezTo>
                    <a:pt x="418" y="2"/>
                    <a:pt x="412" y="6"/>
                    <a:pt x="402" y="12"/>
                  </a:cubicBezTo>
                  <a:cubicBezTo>
                    <a:pt x="402" y="24"/>
                    <a:pt x="402" y="24"/>
                    <a:pt x="402" y="24"/>
                  </a:cubicBezTo>
                  <a:cubicBezTo>
                    <a:pt x="405" y="22"/>
                    <a:pt x="407" y="20"/>
                    <a:pt x="409" y="18"/>
                  </a:cubicBezTo>
                  <a:cubicBezTo>
                    <a:pt x="409" y="47"/>
                    <a:pt x="409" y="47"/>
                    <a:pt x="409" y="47"/>
                  </a:cubicBezTo>
                  <a:cubicBezTo>
                    <a:pt x="453" y="47"/>
                    <a:pt x="453" y="47"/>
                    <a:pt x="453" y="47"/>
                  </a:cubicBezTo>
                  <a:cubicBezTo>
                    <a:pt x="453" y="47"/>
                    <a:pt x="432" y="62"/>
                    <a:pt x="402" y="77"/>
                  </a:cubicBezTo>
                  <a:lnTo>
                    <a:pt x="402" y="88"/>
                  </a:lnTo>
                  <a:close/>
                  <a:moveTo>
                    <a:pt x="353" y="106"/>
                  </a:moveTo>
                  <a:cubicBezTo>
                    <a:pt x="364" y="103"/>
                    <a:pt x="381" y="97"/>
                    <a:pt x="402" y="88"/>
                  </a:cubicBezTo>
                  <a:cubicBezTo>
                    <a:pt x="402" y="77"/>
                    <a:pt x="402" y="77"/>
                    <a:pt x="402" y="77"/>
                  </a:cubicBezTo>
                  <a:cubicBezTo>
                    <a:pt x="387" y="85"/>
                    <a:pt x="370" y="92"/>
                    <a:pt x="353" y="97"/>
                  </a:cubicBezTo>
                  <a:cubicBezTo>
                    <a:pt x="353" y="106"/>
                    <a:pt x="353" y="106"/>
                    <a:pt x="353" y="106"/>
                  </a:cubicBezTo>
                  <a:close/>
                  <a:moveTo>
                    <a:pt x="402" y="12"/>
                  </a:moveTo>
                  <a:cubicBezTo>
                    <a:pt x="402" y="24"/>
                    <a:pt x="402" y="24"/>
                    <a:pt x="402" y="24"/>
                  </a:cubicBezTo>
                  <a:cubicBezTo>
                    <a:pt x="385" y="33"/>
                    <a:pt x="354" y="45"/>
                    <a:pt x="354" y="45"/>
                  </a:cubicBezTo>
                  <a:cubicBezTo>
                    <a:pt x="355" y="45"/>
                    <a:pt x="356" y="49"/>
                    <a:pt x="356" y="49"/>
                  </a:cubicBezTo>
                  <a:cubicBezTo>
                    <a:pt x="369" y="87"/>
                    <a:pt x="369" y="87"/>
                    <a:pt x="369" y="87"/>
                  </a:cubicBezTo>
                  <a:cubicBezTo>
                    <a:pt x="368" y="88"/>
                    <a:pt x="358" y="92"/>
                    <a:pt x="353" y="94"/>
                  </a:cubicBezTo>
                  <a:cubicBezTo>
                    <a:pt x="353" y="82"/>
                    <a:pt x="353" y="82"/>
                    <a:pt x="353" y="82"/>
                  </a:cubicBezTo>
                  <a:cubicBezTo>
                    <a:pt x="354" y="82"/>
                    <a:pt x="354" y="82"/>
                    <a:pt x="355" y="81"/>
                  </a:cubicBezTo>
                  <a:cubicBezTo>
                    <a:pt x="356" y="81"/>
                    <a:pt x="356" y="81"/>
                    <a:pt x="356" y="81"/>
                  </a:cubicBezTo>
                  <a:cubicBezTo>
                    <a:pt x="353" y="71"/>
                    <a:pt x="353" y="71"/>
                    <a:pt x="353" y="71"/>
                  </a:cubicBezTo>
                  <a:cubicBezTo>
                    <a:pt x="353" y="34"/>
                    <a:pt x="353" y="34"/>
                    <a:pt x="353" y="34"/>
                  </a:cubicBezTo>
                  <a:cubicBezTo>
                    <a:pt x="368" y="30"/>
                    <a:pt x="388" y="20"/>
                    <a:pt x="402" y="12"/>
                  </a:cubicBezTo>
                  <a:close/>
                  <a:moveTo>
                    <a:pt x="241" y="108"/>
                  </a:moveTo>
                  <a:cubicBezTo>
                    <a:pt x="272" y="108"/>
                    <a:pt x="307" y="105"/>
                    <a:pt x="339" y="96"/>
                  </a:cubicBezTo>
                  <a:cubicBezTo>
                    <a:pt x="343" y="109"/>
                    <a:pt x="343" y="109"/>
                    <a:pt x="343" y="109"/>
                  </a:cubicBezTo>
                  <a:cubicBezTo>
                    <a:pt x="343" y="109"/>
                    <a:pt x="347" y="108"/>
                    <a:pt x="353" y="106"/>
                  </a:cubicBezTo>
                  <a:cubicBezTo>
                    <a:pt x="353" y="97"/>
                    <a:pt x="353" y="97"/>
                    <a:pt x="353" y="97"/>
                  </a:cubicBezTo>
                  <a:cubicBezTo>
                    <a:pt x="353" y="97"/>
                    <a:pt x="352" y="97"/>
                    <a:pt x="351" y="97"/>
                  </a:cubicBezTo>
                  <a:cubicBezTo>
                    <a:pt x="350" y="95"/>
                    <a:pt x="350" y="95"/>
                    <a:pt x="350" y="95"/>
                  </a:cubicBezTo>
                  <a:cubicBezTo>
                    <a:pt x="350" y="95"/>
                    <a:pt x="351" y="94"/>
                    <a:pt x="353" y="94"/>
                  </a:cubicBezTo>
                  <a:cubicBezTo>
                    <a:pt x="353" y="82"/>
                    <a:pt x="353" y="82"/>
                    <a:pt x="353" y="82"/>
                  </a:cubicBezTo>
                  <a:cubicBezTo>
                    <a:pt x="313" y="95"/>
                    <a:pt x="274" y="100"/>
                    <a:pt x="241" y="100"/>
                  </a:cubicBezTo>
                  <a:cubicBezTo>
                    <a:pt x="241" y="108"/>
                    <a:pt x="241" y="108"/>
                    <a:pt x="241" y="108"/>
                  </a:cubicBezTo>
                  <a:close/>
                  <a:moveTo>
                    <a:pt x="353" y="34"/>
                  </a:moveTo>
                  <a:cubicBezTo>
                    <a:pt x="353" y="34"/>
                    <a:pt x="352" y="34"/>
                    <a:pt x="352" y="34"/>
                  </a:cubicBezTo>
                  <a:cubicBezTo>
                    <a:pt x="348" y="24"/>
                    <a:pt x="348" y="24"/>
                    <a:pt x="348" y="24"/>
                  </a:cubicBezTo>
                  <a:cubicBezTo>
                    <a:pt x="348" y="24"/>
                    <a:pt x="304" y="42"/>
                    <a:pt x="241" y="42"/>
                  </a:cubicBezTo>
                  <a:cubicBezTo>
                    <a:pt x="241" y="53"/>
                    <a:pt x="241" y="53"/>
                    <a:pt x="241" y="53"/>
                  </a:cubicBezTo>
                  <a:cubicBezTo>
                    <a:pt x="297" y="52"/>
                    <a:pt x="342" y="37"/>
                    <a:pt x="342" y="37"/>
                  </a:cubicBezTo>
                  <a:cubicBezTo>
                    <a:pt x="353" y="71"/>
                    <a:pt x="353" y="71"/>
                    <a:pt x="353" y="71"/>
                  </a:cubicBezTo>
                  <a:lnTo>
                    <a:pt x="353" y="34"/>
                  </a:lnTo>
                  <a:close/>
                  <a:moveTo>
                    <a:pt x="129" y="106"/>
                  </a:moveTo>
                  <a:cubicBezTo>
                    <a:pt x="132" y="107"/>
                    <a:pt x="135" y="108"/>
                    <a:pt x="139" y="108"/>
                  </a:cubicBezTo>
                  <a:cubicBezTo>
                    <a:pt x="142" y="98"/>
                    <a:pt x="142" y="98"/>
                    <a:pt x="142" y="98"/>
                  </a:cubicBezTo>
                  <a:cubicBezTo>
                    <a:pt x="142" y="98"/>
                    <a:pt x="186" y="107"/>
                    <a:pt x="241" y="108"/>
                  </a:cubicBezTo>
                  <a:cubicBezTo>
                    <a:pt x="241" y="100"/>
                    <a:pt x="241" y="100"/>
                    <a:pt x="241" y="100"/>
                  </a:cubicBezTo>
                  <a:cubicBezTo>
                    <a:pt x="183" y="100"/>
                    <a:pt x="140" y="87"/>
                    <a:pt x="129" y="83"/>
                  </a:cubicBezTo>
                  <a:cubicBezTo>
                    <a:pt x="129" y="93"/>
                    <a:pt x="129" y="93"/>
                    <a:pt x="129" y="93"/>
                  </a:cubicBezTo>
                  <a:cubicBezTo>
                    <a:pt x="131" y="94"/>
                    <a:pt x="132" y="94"/>
                    <a:pt x="132" y="94"/>
                  </a:cubicBezTo>
                  <a:cubicBezTo>
                    <a:pt x="132" y="97"/>
                    <a:pt x="132" y="97"/>
                    <a:pt x="132" y="97"/>
                  </a:cubicBezTo>
                  <a:cubicBezTo>
                    <a:pt x="131" y="96"/>
                    <a:pt x="130" y="96"/>
                    <a:pt x="129" y="96"/>
                  </a:cubicBezTo>
                  <a:cubicBezTo>
                    <a:pt x="129" y="106"/>
                    <a:pt x="129" y="106"/>
                    <a:pt x="129" y="106"/>
                  </a:cubicBezTo>
                  <a:close/>
                  <a:moveTo>
                    <a:pt x="241" y="42"/>
                  </a:moveTo>
                  <a:cubicBezTo>
                    <a:pt x="210" y="42"/>
                    <a:pt x="173" y="38"/>
                    <a:pt x="135" y="25"/>
                  </a:cubicBezTo>
                  <a:cubicBezTo>
                    <a:pt x="130" y="37"/>
                    <a:pt x="130" y="37"/>
                    <a:pt x="130" y="37"/>
                  </a:cubicBezTo>
                  <a:cubicBezTo>
                    <a:pt x="129" y="36"/>
                    <a:pt x="129" y="36"/>
                    <a:pt x="129" y="36"/>
                  </a:cubicBezTo>
                  <a:cubicBezTo>
                    <a:pt x="129" y="71"/>
                    <a:pt x="129" y="71"/>
                    <a:pt x="129" y="71"/>
                  </a:cubicBezTo>
                  <a:cubicBezTo>
                    <a:pt x="140" y="36"/>
                    <a:pt x="140" y="36"/>
                    <a:pt x="140" y="36"/>
                  </a:cubicBezTo>
                  <a:cubicBezTo>
                    <a:pt x="140" y="35"/>
                    <a:pt x="140" y="35"/>
                    <a:pt x="140" y="35"/>
                  </a:cubicBezTo>
                  <a:cubicBezTo>
                    <a:pt x="142" y="36"/>
                    <a:pt x="142" y="36"/>
                    <a:pt x="142" y="36"/>
                  </a:cubicBezTo>
                  <a:cubicBezTo>
                    <a:pt x="174" y="49"/>
                    <a:pt x="209" y="53"/>
                    <a:pt x="241" y="53"/>
                  </a:cubicBezTo>
                  <a:lnTo>
                    <a:pt x="241" y="42"/>
                  </a:lnTo>
                  <a:close/>
                  <a:moveTo>
                    <a:pt x="81" y="88"/>
                  </a:moveTo>
                  <a:cubicBezTo>
                    <a:pt x="96" y="96"/>
                    <a:pt x="113" y="102"/>
                    <a:pt x="129" y="106"/>
                  </a:cubicBezTo>
                  <a:cubicBezTo>
                    <a:pt x="129" y="96"/>
                    <a:pt x="129" y="96"/>
                    <a:pt x="129" y="96"/>
                  </a:cubicBezTo>
                  <a:cubicBezTo>
                    <a:pt x="110" y="90"/>
                    <a:pt x="94" y="84"/>
                    <a:pt x="81" y="78"/>
                  </a:cubicBezTo>
                  <a:cubicBezTo>
                    <a:pt x="81" y="88"/>
                    <a:pt x="81" y="88"/>
                    <a:pt x="81" y="88"/>
                  </a:cubicBezTo>
                  <a:close/>
                  <a:moveTo>
                    <a:pt x="129" y="36"/>
                  </a:moveTo>
                  <a:cubicBezTo>
                    <a:pt x="129" y="71"/>
                    <a:pt x="129" y="71"/>
                    <a:pt x="129" y="71"/>
                  </a:cubicBezTo>
                  <a:cubicBezTo>
                    <a:pt x="126" y="81"/>
                    <a:pt x="126" y="81"/>
                    <a:pt x="126" y="81"/>
                  </a:cubicBezTo>
                  <a:cubicBezTo>
                    <a:pt x="126" y="81"/>
                    <a:pt x="127" y="82"/>
                    <a:pt x="129" y="83"/>
                  </a:cubicBezTo>
                  <a:cubicBezTo>
                    <a:pt x="129" y="93"/>
                    <a:pt x="129" y="93"/>
                    <a:pt x="129" y="93"/>
                  </a:cubicBezTo>
                  <a:cubicBezTo>
                    <a:pt x="124" y="91"/>
                    <a:pt x="115" y="88"/>
                    <a:pt x="114" y="87"/>
                  </a:cubicBezTo>
                  <a:cubicBezTo>
                    <a:pt x="114" y="87"/>
                    <a:pt x="128" y="46"/>
                    <a:pt x="127" y="45"/>
                  </a:cubicBezTo>
                  <a:cubicBezTo>
                    <a:pt x="127" y="45"/>
                    <a:pt x="103" y="36"/>
                    <a:pt x="81" y="24"/>
                  </a:cubicBezTo>
                  <a:cubicBezTo>
                    <a:pt x="81" y="12"/>
                    <a:pt x="81" y="12"/>
                    <a:pt x="81" y="12"/>
                  </a:cubicBezTo>
                  <a:cubicBezTo>
                    <a:pt x="99" y="22"/>
                    <a:pt x="124" y="34"/>
                    <a:pt x="129" y="36"/>
                  </a:cubicBezTo>
                  <a:close/>
                  <a:moveTo>
                    <a:pt x="63" y="0"/>
                  </a:moveTo>
                  <a:cubicBezTo>
                    <a:pt x="63" y="37"/>
                    <a:pt x="63" y="37"/>
                    <a:pt x="63" y="37"/>
                  </a:cubicBezTo>
                  <a:cubicBezTo>
                    <a:pt x="0" y="38"/>
                    <a:pt x="0" y="38"/>
                    <a:pt x="0" y="38"/>
                  </a:cubicBezTo>
                  <a:cubicBezTo>
                    <a:pt x="0" y="38"/>
                    <a:pt x="37" y="67"/>
                    <a:pt x="81" y="88"/>
                  </a:cubicBezTo>
                  <a:cubicBezTo>
                    <a:pt x="81" y="78"/>
                    <a:pt x="81" y="78"/>
                    <a:pt x="81" y="78"/>
                  </a:cubicBezTo>
                  <a:cubicBezTo>
                    <a:pt x="47" y="63"/>
                    <a:pt x="30" y="48"/>
                    <a:pt x="30" y="48"/>
                  </a:cubicBezTo>
                  <a:cubicBezTo>
                    <a:pt x="72" y="48"/>
                    <a:pt x="72" y="48"/>
                    <a:pt x="72" y="48"/>
                  </a:cubicBezTo>
                  <a:cubicBezTo>
                    <a:pt x="71" y="19"/>
                    <a:pt x="71" y="19"/>
                    <a:pt x="71" y="19"/>
                  </a:cubicBezTo>
                  <a:cubicBezTo>
                    <a:pt x="71" y="19"/>
                    <a:pt x="71" y="18"/>
                    <a:pt x="71" y="18"/>
                  </a:cubicBezTo>
                  <a:cubicBezTo>
                    <a:pt x="73" y="19"/>
                    <a:pt x="73" y="19"/>
                    <a:pt x="73" y="19"/>
                  </a:cubicBezTo>
                  <a:cubicBezTo>
                    <a:pt x="75" y="21"/>
                    <a:pt x="78" y="22"/>
                    <a:pt x="81" y="24"/>
                  </a:cubicBezTo>
                  <a:cubicBezTo>
                    <a:pt x="81" y="12"/>
                    <a:pt x="81" y="12"/>
                    <a:pt x="81" y="12"/>
                  </a:cubicBezTo>
                  <a:cubicBezTo>
                    <a:pt x="72" y="7"/>
                    <a:pt x="64" y="2"/>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68"/>
            <p:cNvSpPr/>
            <p:nvPr/>
          </p:nvSpPr>
          <p:spPr bwMode="auto">
            <a:xfrm>
              <a:off x="-5745163" y="3965575"/>
              <a:ext cx="412750" cy="368300"/>
            </a:xfrm>
            <a:custGeom>
              <a:avLst/>
              <a:gdLst>
                <a:gd name="T0" fmla="*/ 38 w 110"/>
                <a:gd name="T1" fmla="*/ 51 h 98"/>
                <a:gd name="T2" fmla="*/ 38 w 110"/>
                <a:gd name="T3" fmla="*/ 81 h 98"/>
                <a:gd name="T4" fmla="*/ 39 w 110"/>
                <a:gd name="T5" fmla="*/ 91 h 98"/>
                <a:gd name="T6" fmla="*/ 42 w 110"/>
                <a:gd name="T7" fmla="*/ 94 h 98"/>
                <a:gd name="T8" fmla="*/ 48 w 110"/>
                <a:gd name="T9" fmla="*/ 95 h 98"/>
                <a:gd name="T10" fmla="*/ 52 w 110"/>
                <a:gd name="T11" fmla="*/ 95 h 98"/>
                <a:gd name="T12" fmla="*/ 52 w 110"/>
                <a:gd name="T13" fmla="*/ 98 h 98"/>
                <a:gd name="T14" fmla="*/ 0 w 110"/>
                <a:gd name="T15" fmla="*/ 98 h 98"/>
                <a:gd name="T16" fmla="*/ 0 w 110"/>
                <a:gd name="T17" fmla="*/ 95 h 98"/>
                <a:gd name="T18" fmla="*/ 4 w 110"/>
                <a:gd name="T19" fmla="*/ 95 h 98"/>
                <a:gd name="T20" fmla="*/ 11 w 110"/>
                <a:gd name="T21" fmla="*/ 94 h 98"/>
                <a:gd name="T22" fmla="*/ 13 w 110"/>
                <a:gd name="T23" fmla="*/ 90 h 98"/>
                <a:gd name="T24" fmla="*/ 14 w 110"/>
                <a:gd name="T25" fmla="*/ 81 h 98"/>
                <a:gd name="T26" fmla="*/ 14 w 110"/>
                <a:gd name="T27" fmla="*/ 17 h 98"/>
                <a:gd name="T28" fmla="*/ 13 w 110"/>
                <a:gd name="T29" fmla="*/ 7 h 98"/>
                <a:gd name="T30" fmla="*/ 10 w 110"/>
                <a:gd name="T31" fmla="*/ 4 h 98"/>
                <a:gd name="T32" fmla="*/ 4 w 110"/>
                <a:gd name="T33" fmla="*/ 3 h 98"/>
                <a:gd name="T34" fmla="*/ 0 w 110"/>
                <a:gd name="T35" fmla="*/ 3 h 98"/>
                <a:gd name="T36" fmla="*/ 0 w 110"/>
                <a:gd name="T37" fmla="*/ 0 h 98"/>
                <a:gd name="T38" fmla="*/ 52 w 110"/>
                <a:gd name="T39" fmla="*/ 0 h 98"/>
                <a:gd name="T40" fmla="*/ 52 w 110"/>
                <a:gd name="T41" fmla="*/ 3 h 98"/>
                <a:gd name="T42" fmla="*/ 48 w 110"/>
                <a:gd name="T43" fmla="*/ 3 h 98"/>
                <a:gd name="T44" fmla="*/ 42 w 110"/>
                <a:gd name="T45" fmla="*/ 4 h 98"/>
                <a:gd name="T46" fmla="*/ 39 w 110"/>
                <a:gd name="T47" fmla="*/ 8 h 98"/>
                <a:gd name="T48" fmla="*/ 38 w 110"/>
                <a:gd name="T49" fmla="*/ 17 h 98"/>
                <a:gd name="T50" fmla="*/ 38 w 110"/>
                <a:gd name="T51" fmla="*/ 45 h 98"/>
                <a:gd name="T52" fmla="*/ 72 w 110"/>
                <a:gd name="T53" fmla="*/ 45 h 98"/>
                <a:gd name="T54" fmla="*/ 72 w 110"/>
                <a:gd name="T55" fmla="*/ 17 h 98"/>
                <a:gd name="T56" fmla="*/ 72 w 110"/>
                <a:gd name="T57" fmla="*/ 7 h 98"/>
                <a:gd name="T58" fmla="*/ 68 w 110"/>
                <a:gd name="T59" fmla="*/ 4 h 98"/>
                <a:gd name="T60" fmla="*/ 62 w 110"/>
                <a:gd name="T61" fmla="*/ 3 h 98"/>
                <a:gd name="T62" fmla="*/ 59 w 110"/>
                <a:gd name="T63" fmla="*/ 3 h 98"/>
                <a:gd name="T64" fmla="*/ 59 w 110"/>
                <a:gd name="T65" fmla="*/ 0 h 98"/>
                <a:gd name="T66" fmla="*/ 110 w 110"/>
                <a:gd name="T67" fmla="*/ 0 h 98"/>
                <a:gd name="T68" fmla="*/ 110 w 110"/>
                <a:gd name="T69" fmla="*/ 3 h 98"/>
                <a:gd name="T70" fmla="*/ 107 w 110"/>
                <a:gd name="T71" fmla="*/ 3 h 98"/>
                <a:gd name="T72" fmla="*/ 100 w 110"/>
                <a:gd name="T73" fmla="*/ 4 h 98"/>
                <a:gd name="T74" fmla="*/ 97 w 110"/>
                <a:gd name="T75" fmla="*/ 8 h 98"/>
                <a:gd name="T76" fmla="*/ 96 w 110"/>
                <a:gd name="T77" fmla="*/ 17 h 98"/>
                <a:gd name="T78" fmla="*/ 96 w 110"/>
                <a:gd name="T79" fmla="*/ 81 h 98"/>
                <a:gd name="T80" fmla="*/ 97 w 110"/>
                <a:gd name="T81" fmla="*/ 91 h 98"/>
                <a:gd name="T82" fmla="*/ 100 w 110"/>
                <a:gd name="T83" fmla="*/ 94 h 98"/>
                <a:gd name="T84" fmla="*/ 107 w 110"/>
                <a:gd name="T85" fmla="*/ 95 h 98"/>
                <a:gd name="T86" fmla="*/ 110 w 110"/>
                <a:gd name="T87" fmla="*/ 95 h 98"/>
                <a:gd name="T88" fmla="*/ 110 w 110"/>
                <a:gd name="T89" fmla="*/ 98 h 98"/>
                <a:gd name="T90" fmla="*/ 59 w 110"/>
                <a:gd name="T91" fmla="*/ 98 h 98"/>
                <a:gd name="T92" fmla="*/ 59 w 110"/>
                <a:gd name="T93" fmla="*/ 95 h 98"/>
                <a:gd name="T94" fmla="*/ 62 w 110"/>
                <a:gd name="T95" fmla="*/ 95 h 98"/>
                <a:gd name="T96" fmla="*/ 69 w 110"/>
                <a:gd name="T97" fmla="*/ 94 h 98"/>
                <a:gd name="T98" fmla="*/ 72 w 110"/>
                <a:gd name="T99" fmla="*/ 90 h 98"/>
                <a:gd name="T100" fmla="*/ 72 w 110"/>
                <a:gd name="T101" fmla="*/ 81 h 98"/>
                <a:gd name="T102" fmla="*/ 72 w 110"/>
                <a:gd name="T103" fmla="*/ 51 h 98"/>
                <a:gd name="T104" fmla="*/ 38 w 110"/>
                <a:gd name="T105" fmla="*/ 5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98">
                  <a:moveTo>
                    <a:pt x="38" y="51"/>
                  </a:moveTo>
                  <a:cubicBezTo>
                    <a:pt x="38" y="81"/>
                    <a:pt x="38" y="81"/>
                    <a:pt x="38" y="81"/>
                  </a:cubicBezTo>
                  <a:cubicBezTo>
                    <a:pt x="38" y="86"/>
                    <a:pt x="38" y="89"/>
                    <a:pt x="39" y="91"/>
                  </a:cubicBezTo>
                  <a:cubicBezTo>
                    <a:pt x="39" y="92"/>
                    <a:pt x="40" y="93"/>
                    <a:pt x="42" y="94"/>
                  </a:cubicBezTo>
                  <a:cubicBezTo>
                    <a:pt x="44" y="95"/>
                    <a:pt x="46" y="95"/>
                    <a:pt x="48" y="95"/>
                  </a:cubicBezTo>
                  <a:cubicBezTo>
                    <a:pt x="52" y="95"/>
                    <a:pt x="52" y="95"/>
                    <a:pt x="52" y="95"/>
                  </a:cubicBezTo>
                  <a:cubicBezTo>
                    <a:pt x="52" y="98"/>
                    <a:pt x="52" y="98"/>
                    <a:pt x="52" y="98"/>
                  </a:cubicBezTo>
                  <a:cubicBezTo>
                    <a:pt x="0" y="98"/>
                    <a:pt x="0" y="98"/>
                    <a:pt x="0" y="98"/>
                  </a:cubicBezTo>
                  <a:cubicBezTo>
                    <a:pt x="0" y="95"/>
                    <a:pt x="0" y="95"/>
                    <a:pt x="0" y="95"/>
                  </a:cubicBezTo>
                  <a:cubicBezTo>
                    <a:pt x="4" y="95"/>
                    <a:pt x="4" y="95"/>
                    <a:pt x="4" y="95"/>
                  </a:cubicBezTo>
                  <a:cubicBezTo>
                    <a:pt x="7" y="95"/>
                    <a:pt x="9" y="95"/>
                    <a:pt x="11" y="94"/>
                  </a:cubicBezTo>
                  <a:cubicBezTo>
                    <a:pt x="12" y="93"/>
                    <a:pt x="13" y="92"/>
                    <a:pt x="13" y="90"/>
                  </a:cubicBezTo>
                  <a:cubicBezTo>
                    <a:pt x="14" y="89"/>
                    <a:pt x="14" y="86"/>
                    <a:pt x="14" y="81"/>
                  </a:cubicBezTo>
                  <a:cubicBezTo>
                    <a:pt x="14" y="17"/>
                    <a:pt x="14" y="17"/>
                    <a:pt x="14" y="17"/>
                  </a:cubicBezTo>
                  <a:cubicBezTo>
                    <a:pt x="14" y="12"/>
                    <a:pt x="14" y="9"/>
                    <a:pt x="13" y="7"/>
                  </a:cubicBezTo>
                  <a:cubicBezTo>
                    <a:pt x="13" y="6"/>
                    <a:pt x="12" y="5"/>
                    <a:pt x="10" y="4"/>
                  </a:cubicBezTo>
                  <a:cubicBezTo>
                    <a:pt x="9" y="3"/>
                    <a:pt x="6" y="3"/>
                    <a:pt x="4" y="3"/>
                  </a:cubicBezTo>
                  <a:cubicBezTo>
                    <a:pt x="0" y="3"/>
                    <a:pt x="0" y="3"/>
                    <a:pt x="0" y="3"/>
                  </a:cubicBezTo>
                  <a:cubicBezTo>
                    <a:pt x="0" y="0"/>
                    <a:pt x="0" y="0"/>
                    <a:pt x="0" y="0"/>
                  </a:cubicBezTo>
                  <a:cubicBezTo>
                    <a:pt x="52" y="0"/>
                    <a:pt x="52" y="0"/>
                    <a:pt x="52" y="0"/>
                  </a:cubicBezTo>
                  <a:cubicBezTo>
                    <a:pt x="52" y="3"/>
                    <a:pt x="52" y="3"/>
                    <a:pt x="52" y="3"/>
                  </a:cubicBezTo>
                  <a:cubicBezTo>
                    <a:pt x="48" y="3"/>
                    <a:pt x="48" y="3"/>
                    <a:pt x="48" y="3"/>
                  </a:cubicBezTo>
                  <a:cubicBezTo>
                    <a:pt x="46" y="3"/>
                    <a:pt x="43" y="3"/>
                    <a:pt x="42" y="4"/>
                  </a:cubicBezTo>
                  <a:cubicBezTo>
                    <a:pt x="40" y="5"/>
                    <a:pt x="39" y="6"/>
                    <a:pt x="39" y="8"/>
                  </a:cubicBezTo>
                  <a:cubicBezTo>
                    <a:pt x="38" y="9"/>
                    <a:pt x="38" y="12"/>
                    <a:pt x="38" y="17"/>
                  </a:cubicBezTo>
                  <a:cubicBezTo>
                    <a:pt x="38" y="45"/>
                    <a:pt x="38" y="45"/>
                    <a:pt x="38" y="45"/>
                  </a:cubicBezTo>
                  <a:cubicBezTo>
                    <a:pt x="72" y="45"/>
                    <a:pt x="72" y="45"/>
                    <a:pt x="72" y="45"/>
                  </a:cubicBezTo>
                  <a:cubicBezTo>
                    <a:pt x="72" y="17"/>
                    <a:pt x="72" y="17"/>
                    <a:pt x="72" y="17"/>
                  </a:cubicBezTo>
                  <a:cubicBezTo>
                    <a:pt x="72" y="12"/>
                    <a:pt x="72" y="9"/>
                    <a:pt x="72" y="7"/>
                  </a:cubicBezTo>
                  <a:cubicBezTo>
                    <a:pt x="71" y="6"/>
                    <a:pt x="70" y="5"/>
                    <a:pt x="68" y="4"/>
                  </a:cubicBezTo>
                  <a:cubicBezTo>
                    <a:pt x="67" y="3"/>
                    <a:pt x="65" y="3"/>
                    <a:pt x="62" y="3"/>
                  </a:cubicBezTo>
                  <a:cubicBezTo>
                    <a:pt x="59" y="3"/>
                    <a:pt x="59" y="3"/>
                    <a:pt x="59" y="3"/>
                  </a:cubicBezTo>
                  <a:cubicBezTo>
                    <a:pt x="59" y="0"/>
                    <a:pt x="59" y="0"/>
                    <a:pt x="59" y="0"/>
                  </a:cubicBezTo>
                  <a:cubicBezTo>
                    <a:pt x="110" y="0"/>
                    <a:pt x="110" y="0"/>
                    <a:pt x="110" y="0"/>
                  </a:cubicBezTo>
                  <a:cubicBezTo>
                    <a:pt x="110" y="3"/>
                    <a:pt x="110" y="3"/>
                    <a:pt x="110" y="3"/>
                  </a:cubicBezTo>
                  <a:cubicBezTo>
                    <a:pt x="107" y="3"/>
                    <a:pt x="107" y="3"/>
                    <a:pt x="107" y="3"/>
                  </a:cubicBezTo>
                  <a:cubicBezTo>
                    <a:pt x="104" y="3"/>
                    <a:pt x="101" y="3"/>
                    <a:pt x="100" y="4"/>
                  </a:cubicBezTo>
                  <a:cubicBezTo>
                    <a:pt x="98" y="5"/>
                    <a:pt x="97" y="6"/>
                    <a:pt x="97" y="8"/>
                  </a:cubicBezTo>
                  <a:cubicBezTo>
                    <a:pt x="96" y="9"/>
                    <a:pt x="96" y="12"/>
                    <a:pt x="96" y="17"/>
                  </a:cubicBezTo>
                  <a:cubicBezTo>
                    <a:pt x="96" y="81"/>
                    <a:pt x="96" y="81"/>
                    <a:pt x="96" y="81"/>
                  </a:cubicBezTo>
                  <a:cubicBezTo>
                    <a:pt x="96" y="86"/>
                    <a:pt x="96" y="89"/>
                    <a:pt x="97" y="91"/>
                  </a:cubicBezTo>
                  <a:cubicBezTo>
                    <a:pt x="97" y="92"/>
                    <a:pt x="98" y="93"/>
                    <a:pt x="100" y="94"/>
                  </a:cubicBezTo>
                  <a:cubicBezTo>
                    <a:pt x="102" y="95"/>
                    <a:pt x="104" y="95"/>
                    <a:pt x="107" y="95"/>
                  </a:cubicBezTo>
                  <a:cubicBezTo>
                    <a:pt x="110" y="95"/>
                    <a:pt x="110" y="95"/>
                    <a:pt x="110" y="95"/>
                  </a:cubicBezTo>
                  <a:cubicBezTo>
                    <a:pt x="110" y="98"/>
                    <a:pt x="110" y="98"/>
                    <a:pt x="110" y="98"/>
                  </a:cubicBezTo>
                  <a:cubicBezTo>
                    <a:pt x="59" y="98"/>
                    <a:pt x="59" y="98"/>
                    <a:pt x="59" y="98"/>
                  </a:cubicBezTo>
                  <a:cubicBezTo>
                    <a:pt x="59" y="95"/>
                    <a:pt x="59" y="95"/>
                    <a:pt x="59" y="95"/>
                  </a:cubicBezTo>
                  <a:cubicBezTo>
                    <a:pt x="62" y="95"/>
                    <a:pt x="62" y="95"/>
                    <a:pt x="62" y="95"/>
                  </a:cubicBezTo>
                  <a:cubicBezTo>
                    <a:pt x="65" y="95"/>
                    <a:pt x="67" y="95"/>
                    <a:pt x="69" y="94"/>
                  </a:cubicBezTo>
                  <a:cubicBezTo>
                    <a:pt x="70" y="93"/>
                    <a:pt x="71" y="92"/>
                    <a:pt x="72" y="90"/>
                  </a:cubicBezTo>
                  <a:cubicBezTo>
                    <a:pt x="72" y="89"/>
                    <a:pt x="72" y="86"/>
                    <a:pt x="72" y="81"/>
                  </a:cubicBezTo>
                  <a:cubicBezTo>
                    <a:pt x="72" y="51"/>
                    <a:pt x="72" y="51"/>
                    <a:pt x="72" y="51"/>
                  </a:cubicBezTo>
                  <a:lnTo>
                    <a:pt x="38"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69"/>
            <p:cNvSpPr/>
            <p:nvPr/>
          </p:nvSpPr>
          <p:spPr bwMode="auto">
            <a:xfrm>
              <a:off x="-5308600" y="3965575"/>
              <a:ext cx="379413" cy="376238"/>
            </a:xfrm>
            <a:custGeom>
              <a:avLst/>
              <a:gdLst>
                <a:gd name="T0" fmla="*/ 0 w 101"/>
                <a:gd name="T1" fmla="*/ 0 h 100"/>
                <a:gd name="T2" fmla="*/ 51 w 101"/>
                <a:gd name="T3" fmla="*/ 0 h 100"/>
                <a:gd name="T4" fmla="*/ 51 w 101"/>
                <a:gd name="T5" fmla="*/ 3 h 100"/>
                <a:gd name="T6" fmla="*/ 48 w 101"/>
                <a:gd name="T7" fmla="*/ 3 h 100"/>
                <a:gd name="T8" fmla="*/ 40 w 101"/>
                <a:gd name="T9" fmla="*/ 4 h 100"/>
                <a:gd name="T10" fmla="*/ 37 w 101"/>
                <a:gd name="T11" fmla="*/ 7 h 100"/>
                <a:gd name="T12" fmla="*/ 36 w 101"/>
                <a:gd name="T13" fmla="*/ 18 h 100"/>
                <a:gd name="T14" fmla="*/ 36 w 101"/>
                <a:gd name="T15" fmla="*/ 66 h 100"/>
                <a:gd name="T16" fmla="*/ 38 w 101"/>
                <a:gd name="T17" fmla="*/ 83 h 100"/>
                <a:gd name="T18" fmla="*/ 45 w 101"/>
                <a:gd name="T19" fmla="*/ 90 h 100"/>
                <a:gd name="T20" fmla="*/ 56 w 101"/>
                <a:gd name="T21" fmla="*/ 93 h 100"/>
                <a:gd name="T22" fmla="*/ 70 w 101"/>
                <a:gd name="T23" fmla="*/ 89 h 100"/>
                <a:gd name="T24" fmla="*/ 78 w 101"/>
                <a:gd name="T25" fmla="*/ 80 h 100"/>
                <a:gd name="T26" fmla="*/ 81 w 101"/>
                <a:gd name="T27" fmla="*/ 58 h 100"/>
                <a:gd name="T28" fmla="*/ 81 w 101"/>
                <a:gd name="T29" fmla="*/ 18 h 100"/>
                <a:gd name="T30" fmla="*/ 80 w 101"/>
                <a:gd name="T31" fmla="*/ 8 h 100"/>
                <a:gd name="T32" fmla="*/ 76 w 101"/>
                <a:gd name="T33" fmla="*/ 4 h 100"/>
                <a:gd name="T34" fmla="*/ 67 w 101"/>
                <a:gd name="T35" fmla="*/ 3 h 100"/>
                <a:gd name="T36" fmla="*/ 67 w 101"/>
                <a:gd name="T37" fmla="*/ 0 h 100"/>
                <a:gd name="T38" fmla="*/ 101 w 101"/>
                <a:gd name="T39" fmla="*/ 0 h 100"/>
                <a:gd name="T40" fmla="*/ 101 w 101"/>
                <a:gd name="T41" fmla="*/ 3 h 100"/>
                <a:gd name="T42" fmla="*/ 99 w 101"/>
                <a:gd name="T43" fmla="*/ 3 h 100"/>
                <a:gd name="T44" fmla="*/ 92 w 101"/>
                <a:gd name="T45" fmla="*/ 4 h 100"/>
                <a:gd name="T46" fmla="*/ 88 w 101"/>
                <a:gd name="T47" fmla="*/ 9 h 100"/>
                <a:gd name="T48" fmla="*/ 87 w 101"/>
                <a:gd name="T49" fmla="*/ 18 h 100"/>
                <a:gd name="T50" fmla="*/ 87 w 101"/>
                <a:gd name="T51" fmla="*/ 55 h 100"/>
                <a:gd name="T52" fmla="*/ 85 w 101"/>
                <a:gd name="T53" fmla="*/ 80 h 100"/>
                <a:gd name="T54" fmla="*/ 74 w 101"/>
                <a:gd name="T55" fmla="*/ 94 h 100"/>
                <a:gd name="T56" fmla="*/ 50 w 101"/>
                <a:gd name="T57" fmla="*/ 100 h 100"/>
                <a:gd name="T58" fmla="*/ 30 w 101"/>
                <a:gd name="T59" fmla="*/ 97 h 100"/>
                <a:gd name="T60" fmla="*/ 17 w 101"/>
                <a:gd name="T61" fmla="*/ 85 h 100"/>
                <a:gd name="T62" fmla="*/ 13 w 101"/>
                <a:gd name="T63" fmla="*/ 66 h 100"/>
                <a:gd name="T64" fmla="*/ 13 w 101"/>
                <a:gd name="T65" fmla="*/ 18 h 100"/>
                <a:gd name="T66" fmla="*/ 12 w 101"/>
                <a:gd name="T67" fmla="*/ 7 h 100"/>
                <a:gd name="T68" fmla="*/ 8 w 101"/>
                <a:gd name="T69" fmla="*/ 4 h 100"/>
                <a:gd name="T70" fmla="*/ 0 w 101"/>
                <a:gd name="T71" fmla="*/ 3 h 100"/>
                <a:gd name="T72" fmla="*/ 0 w 101"/>
                <a:gd name="T7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1" h="100">
                  <a:moveTo>
                    <a:pt x="0" y="0"/>
                  </a:moveTo>
                  <a:cubicBezTo>
                    <a:pt x="51" y="0"/>
                    <a:pt x="51" y="0"/>
                    <a:pt x="51" y="0"/>
                  </a:cubicBezTo>
                  <a:cubicBezTo>
                    <a:pt x="51" y="3"/>
                    <a:pt x="51" y="3"/>
                    <a:pt x="51" y="3"/>
                  </a:cubicBezTo>
                  <a:cubicBezTo>
                    <a:pt x="48" y="3"/>
                    <a:pt x="48" y="3"/>
                    <a:pt x="48" y="3"/>
                  </a:cubicBezTo>
                  <a:cubicBezTo>
                    <a:pt x="44" y="3"/>
                    <a:pt x="42" y="3"/>
                    <a:pt x="40" y="4"/>
                  </a:cubicBezTo>
                  <a:cubicBezTo>
                    <a:pt x="39" y="5"/>
                    <a:pt x="38" y="6"/>
                    <a:pt x="37" y="7"/>
                  </a:cubicBezTo>
                  <a:cubicBezTo>
                    <a:pt x="37" y="9"/>
                    <a:pt x="36" y="12"/>
                    <a:pt x="36" y="18"/>
                  </a:cubicBezTo>
                  <a:cubicBezTo>
                    <a:pt x="36" y="66"/>
                    <a:pt x="36" y="66"/>
                    <a:pt x="36" y="66"/>
                  </a:cubicBezTo>
                  <a:cubicBezTo>
                    <a:pt x="36" y="74"/>
                    <a:pt x="37" y="80"/>
                    <a:pt x="38" y="83"/>
                  </a:cubicBezTo>
                  <a:cubicBezTo>
                    <a:pt x="40" y="86"/>
                    <a:pt x="42" y="88"/>
                    <a:pt x="45" y="90"/>
                  </a:cubicBezTo>
                  <a:cubicBezTo>
                    <a:pt x="48" y="92"/>
                    <a:pt x="52" y="93"/>
                    <a:pt x="56" y="93"/>
                  </a:cubicBezTo>
                  <a:cubicBezTo>
                    <a:pt x="62" y="93"/>
                    <a:pt x="66" y="92"/>
                    <a:pt x="70" y="89"/>
                  </a:cubicBezTo>
                  <a:cubicBezTo>
                    <a:pt x="74" y="87"/>
                    <a:pt x="76" y="84"/>
                    <a:pt x="78" y="80"/>
                  </a:cubicBezTo>
                  <a:cubicBezTo>
                    <a:pt x="80" y="75"/>
                    <a:pt x="81" y="68"/>
                    <a:pt x="81" y="58"/>
                  </a:cubicBezTo>
                  <a:cubicBezTo>
                    <a:pt x="81" y="18"/>
                    <a:pt x="81" y="18"/>
                    <a:pt x="81" y="18"/>
                  </a:cubicBezTo>
                  <a:cubicBezTo>
                    <a:pt x="81" y="13"/>
                    <a:pt x="80" y="10"/>
                    <a:pt x="80" y="8"/>
                  </a:cubicBezTo>
                  <a:cubicBezTo>
                    <a:pt x="79" y="6"/>
                    <a:pt x="77" y="5"/>
                    <a:pt x="76" y="4"/>
                  </a:cubicBezTo>
                  <a:cubicBezTo>
                    <a:pt x="74" y="3"/>
                    <a:pt x="71" y="3"/>
                    <a:pt x="67" y="3"/>
                  </a:cubicBezTo>
                  <a:cubicBezTo>
                    <a:pt x="67" y="0"/>
                    <a:pt x="67" y="0"/>
                    <a:pt x="67" y="0"/>
                  </a:cubicBezTo>
                  <a:cubicBezTo>
                    <a:pt x="101" y="0"/>
                    <a:pt x="101" y="0"/>
                    <a:pt x="101" y="0"/>
                  </a:cubicBezTo>
                  <a:cubicBezTo>
                    <a:pt x="101" y="3"/>
                    <a:pt x="101" y="3"/>
                    <a:pt x="101" y="3"/>
                  </a:cubicBezTo>
                  <a:cubicBezTo>
                    <a:pt x="99" y="3"/>
                    <a:pt x="99" y="3"/>
                    <a:pt x="99" y="3"/>
                  </a:cubicBezTo>
                  <a:cubicBezTo>
                    <a:pt x="96" y="3"/>
                    <a:pt x="94" y="3"/>
                    <a:pt x="92" y="4"/>
                  </a:cubicBezTo>
                  <a:cubicBezTo>
                    <a:pt x="90" y="5"/>
                    <a:pt x="89" y="7"/>
                    <a:pt x="88" y="9"/>
                  </a:cubicBezTo>
                  <a:cubicBezTo>
                    <a:pt x="87" y="11"/>
                    <a:pt x="87" y="14"/>
                    <a:pt x="87" y="18"/>
                  </a:cubicBezTo>
                  <a:cubicBezTo>
                    <a:pt x="87" y="55"/>
                    <a:pt x="87" y="55"/>
                    <a:pt x="87" y="55"/>
                  </a:cubicBezTo>
                  <a:cubicBezTo>
                    <a:pt x="87" y="66"/>
                    <a:pt x="86" y="75"/>
                    <a:pt x="85" y="80"/>
                  </a:cubicBezTo>
                  <a:cubicBezTo>
                    <a:pt x="83" y="85"/>
                    <a:pt x="80" y="90"/>
                    <a:pt x="74" y="94"/>
                  </a:cubicBezTo>
                  <a:cubicBezTo>
                    <a:pt x="68" y="98"/>
                    <a:pt x="60" y="100"/>
                    <a:pt x="50" y="100"/>
                  </a:cubicBezTo>
                  <a:cubicBezTo>
                    <a:pt x="41" y="100"/>
                    <a:pt x="35" y="99"/>
                    <a:pt x="30" y="97"/>
                  </a:cubicBezTo>
                  <a:cubicBezTo>
                    <a:pt x="24" y="94"/>
                    <a:pt x="19" y="90"/>
                    <a:pt x="17" y="85"/>
                  </a:cubicBezTo>
                  <a:cubicBezTo>
                    <a:pt x="14" y="80"/>
                    <a:pt x="13" y="74"/>
                    <a:pt x="13" y="66"/>
                  </a:cubicBezTo>
                  <a:cubicBezTo>
                    <a:pt x="13" y="18"/>
                    <a:pt x="13" y="18"/>
                    <a:pt x="13" y="18"/>
                  </a:cubicBezTo>
                  <a:cubicBezTo>
                    <a:pt x="13" y="12"/>
                    <a:pt x="12" y="9"/>
                    <a:pt x="12" y="7"/>
                  </a:cubicBezTo>
                  <a:cubicBezTo>
                    <a:pt x="11" y="6"/>
                    <a:pt x="10" y="5"/>
                    <a:pt x="8" y="4"/>
                  </a:cubicBezTo>
                  <a:cubicBezTo>
                    <a:pt x="7" y="3"/>
                    <a:pt x="4"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70"/>
            <p:cNvSpPr/>
            <p:nvPr/>
          </p:nvSpPr>
          <p:spPr bwMode="auto">
            <a:xfrm>
              <a:off x="-4914900" y="3965575"/>
              <a:ext cx="382588" cy="376238"/>
            </a:xfrm>
            <a:custGeom>
              <a:avLst/>
              <a:gdLst>
                <a:gd name="T0" fmla="*/ 35 w 102"/>
                <a:gd name="T1" fmla="*/ 0 h 100"/>
                <a:gd name="T2" fmla="*/ 84 w 102"/>
                <a:gd name="T3" fmla="*/ 61 h 100"/>
                <a:gd name="T4" fmla="*/ 84 w 102"/>
                <a:gd name="T5" fmla="*/ 19 h 100"/>
                <a:gd name="T6" fmla="*/ 81 w 102"/>
                <a:gd name="T7" fmla="*/ 7 h 100"/>
                <a:gd name="T8" fmla="*/ 69 w 102"/>
                <a:gd name="T9" fmla="*/ 3 h 100"/>
                <a:gd name="T10" fmla="*/ 69 w 102"/>
                <a:gd name="T11" fmla="*/ 0 h 100"/>
                <a:gd name="T12" fmla="*/ 102 w 102"/>
                <a:gd name="T13" fmla="*/ 0 h 100"/>
                <a:gd name="T14" fmla="*/ 102 w 102"/>
                <a:gd name="T15" fmla="*/ 3 h 100"/>
                <a:gd name="T16" fmla="*/ 93 w 102"/>
                <a:gd name="T17" fmla="*/ 5 h 100"/>
                <a:gd name="T18" fmla="*/ 90 w 102"/>
                <a:gd name="T19" fmla="*/ 9 h 100"/>
                <a:gd name="T20" fmla="*/ 89 w 102"/>
                <a:gd name="T21" fmla="*/ 19 h 100"/>
                <a:gd name="T22" fmla="*/ 89 w 102"/>
                <a:gd name="T23" fmla="*/ 100 h 100"/>
                <a:gd name="T24" fmla="*/ 86 w 102"/>
                <a:gd name="T25" fmla="*/ 100 h 100"/>
                <a:gd name="T26" fmla="*/ 20 w 102"/>
                <a:gd name="T27" fmla="*/ 19 h 100"/>
                <a:gd name="T28" fmla="*/ 20 w 102"/>
                <a:gd name="T29" fmla="*/ 81 h 100"/>
                <a:gd name="T30" fmla="*/ 24 w 102"/>
                <a:gd name="T31" fmla="*/ 92 h 100"/>
                <a:gd name="T32" fmla="*/ 33 w 102"/>
                <a:gd name="T33" fmla="*/ 95 h 100"/>
                <a:gd name="T34" fmla="*/ 35 w 102"/>
                <a:gd name="T35" fmla="*/ 95 h 100"/>
                <a:gd name="T36" fmla="*/ 35 w 102"/>
                <a:gd name="T37" fmla="*/ 98 h 100"/>
                <a:gd name="T38" fmla="*/ 0 w 102"/>
                <a:gd name="T39" fmla="*/ 98 h 100"/>
                <a:gd name="T40" fmla="*/ 0 w 102"/>
                <a:gd name="T41" fmla="*/ 95 h 100"/>
                <a:gd name="T42" fmla="*/ 12 w 102"/>
                <a:gd name="T43" fmla="*/ 92 h 100"/>
                <a:gd name="T44" fmla="*/ 15 w 102"/>
                <a:gd name="T45" fmla="*/ 81 h 100"/>
                <a:gd name="T46" fmla="*/ 15 w 102"/>
                <a:gd name="T47" fmla="*/ 12 h 100"/>
                <a:gd name="T48" fmla="*/ 13 w 102"/>
                <a:gd name="T49" fmla="*/ 9 h 100"/>
                <a:gd name="T50" fmla="*/ 7 w 102"/>
                <a:gd name="T51" fmla="*/ 4 h 100"/>
                <a:gd name="T52" fmla="*/ 0 w 102"/>
                <a:gd name="T53" fmla="*/ 3 h 100"/>
                <a:gd name="T54" fmla="*/ 0 w 102"/>
                <a:gd name="T55" fmla="*/ 0 h 100"/>
                <a:gd name="T56" fmla="*/ 35 w 102"/>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2" h="100">
                  <a:moveTo>
                    <a:pt x="35" y="0"/>
                  </a:moveTo>
                  <a:cubicBezTo>
                    <a:pt x="84" y="61"/>
                    <a:pt x="84" y="61"/>
                    <a:pt x="84" y="61"/>
                  </a:cubicBezTo>
                  <a:cubicBezTo>
                    <a:pt x="84" y="19"/>
                    <a:pt x="84" y="19"/>
                    <a:pt x="84" y="19"/>
                  </a:cubicBezTo>
                  <a:cubicBezTo>
                    <a:pt x="84" y="13"/>
                    <a:pt x="83" y="9"/>
                    <a:pt x="81" y="7"/>
                  </a:cubicBezTo>
                  <a:cubicBezTo>
                    <a:pt x="79" y="4"/>
                    <a:pt x="75" y="3"/>
                    <a:pt x="69" y="3"/>
                  </a:cubicBezTo>
                  <a:cubicBezTo>
                    <a:pt x="69" y="0"/>
                    <a:pt x="69" y="0"/>
                    <a:pt x="69" y="0"/>
                  </a:cubicBezTo>
                  <a:cubicBezTo>
                    <a:pt x="102" y="0"/>
                    <a:pt x="102" y="0"/>
                    <a:pt x="102" y="0"/>
                  </a:cubicBezTo>
                  <a:cubicBezTo>
                    <a:pt x="102" y="3"/>
                    <a:pt x="102" y="3"/>
                    <a:pt x="102" y="3"/>
                  </a:cubicBezTo>
                  <a:cubicBezTo>
                    <a:pt x="98" y="3"/>
                    <a:pt x="95" y="4"/>
                    <a:pt x="93" y="5"/>
                  </a:cubicBezTo>
                  <a:cubicBezTo>
                    <a:pt x="92" y="6"/>
                    <a:pt x="91" y="7"/>
                    <a:pt x="90" y="9"/>
                  </a:cubicBezTo>
                  <a:cubicBezTo>
                    <a:pt x="89" y="11"/>
                    <a:pt x="89" y="14"/>
                    <a:pt x="89" y="19"/>
                  </a:cubicBezTo>
                  <a:cubicBezTo>
                    <a:pt x="89" y="100"/>
                    <a:pt x="89" y="100"/>
                    <a:pt x="89" y="100"/>
                  </a:cubicBezTo>
                  <a:cubicBezTo>
                    <a:pt x="86" y="100"/>
                    <a:pt x="86" y="100"/>
                    <a:pt x="86" y="100"/>
                  </a:cubicBezTo>
                  <a:cubicBezTo>
                    <a:pt x="20" y="19"/>
                    <a:pt x="20" y="19"/>
                    <a:pt x="20" y="19"/>
                  </a:cubicBezTo>
                  <a:cubicBezTo>
                    <a:pt x="20" y="81"/>
                    <a:pt x="20" y="81"/>
                    <a:pt x="20" y="81"/>
                  </a:cubicBezTo>
                  <a:cubicBezTo>
                    <a:pt x="20" y="87"/>
                    <a:pt x="21" y="90"/>
                    <a:pt x="24" y="92"/>
                  </a:cubicBezTo>
                  <a:cubicBezTo>
                    <a:pt x="27" y="94"/>
                    <a:pt x="30" y="95"/>
                    <a:pt x="33" y="95"/>
                  </a:cubicBezTo>
                  <a:cubicBezTo>
                    <a:pt x="35" y="95"/>
                    <a:pt x="35" y="95"/>
                    <a:pt x="35" y="95"/>
                  </a:cubicBezTo>
                  <a:cubicBezTo>
                    <a:pt x="35" y="98"/>
                    <a:pt x="35" y="98"/>
                    <a:pt x="35" y="98"/>
                  </a:cubicBezTo>
                  <a:cubicBezTo>
                    <a:pt x="0" y="98"/>
                    <a:pt x="0" y="98"/>
                    <a:pt x="0" y="98"/>
                  </a:cubicBezTo>
                  <a:cubicBezTo>
                    <a:pt x="0" y="95"/>
                    <a:pt x="0" y="95"/>
                    <a:pt x="0" y="95"/>
                  </a:cubicBezTo>
                  <a:cubicBezTo>
                    <a:pt x="6" y="95"/>
                    <a:pt x="10" y="94"/>
                    <a:pt x="12" y="92"/>
                  </a:cubicBezTo>
                  <a:cubicBezTo>
                    <a:pt x="14" y="90"/>
                    <a:pt x="15" y="86"/>
                    <a:pt x="15" y="81"/>
                  </a:cubicBezTo>
                  <a:cubicBezTo>
                    <a:pt x="15" y="12"/>
                    <a:pt x="15" y="12"/>
                    <a:pt x="15" y="12"/>
                  </a:cubicBezTo>
                  <a:cubicBezTo>
                    <a:pt x="13" y="9"/>
                    <a:pt x="13" y="9"/>
                    <a:pt x="13" y="9"/>
                  </a:cubicBezTo>
                  <a:cubicBezTo>
                    <a:pt x="11" y="7"/>
                    <a:pt x="9" y="5"/>
                    <a:pt x="7" y="4"/>
                  </a:cubicBezTo>
                  <a:cubicBezTo>
                    <a:pt x="6"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71"/>
            <p:cNvSpPr>
              <a:spLocks noEditPoints="1"/>
            </p:cNvSpPr>
            <p:nvPr/>
          </p:nvSpPr>
          <p:spPr bwMode="auto">
            <a:xfrm>
              <a:off x="-4516438" y="3957638"/>
              <a:ext cx="390525" cy="376238"/>
            </a:xfrm>
            <a:custGeom>
              <a:avLst/>
              <a:gdLst>
                <a:gd name="T0" fmla="*/ 61 w 104"/>
                <a:gd name="T1" fmla="*/ 72 h 100"/>
                <a:gd name="T2" fmla="*/ 26 w 104"/>
                <a:gd name="T3" fmla="*/ 72 h 100"/>
                <a:gd name="T4" fmla="*/ 22 w 104"/>
                <a:gd name="T5" fmla="*/ 82 h 100"/>
                <a:gd name="T6" fmla="*/ 20 w 104"/>
                <a:gd name="T7" fmla="*/ 90 h 100"/>
                <a:gd name="T8" fmla="*/ 23 w 104"/>
                <a:gd name="T9" fmla="*/ 96 h 100"/>
                <a:gd name="T10" fmla="*/ 33 w 104"/>
                <a:gd name="T11" fmla="*/ 97 h 100"/>
                <a:gd name="T12" fmla="*/ 33 w 104"/>
                <a:gd name="T13" fmla="*/ 100 h 100"/>
                <a:gd name="T14" fmla="*/ 0 w 104"/>
                <a:gd name="T15" fmla="*/ 100 h 100"/>
                <a:gd name="T16" fmla="*/ 0 w 104"/>
                <a:gd name="T17" fmla="*/ 97 h 100"/>
                <a:gd name="T18" fmla="*/ 9 w 104"/>
                <a:gd name="T19" fmla="*/ 93 h 100"/>
                <a:gd name="T20" fmla="*/ 17 w 104"/>
                <a:gd name="T21" fmla="*/ 78 h 100"/>
                <a:gd name="T22" fmla="*/ 52 w 104"/>
                <a:gd name="T23" fmla="*/ 0 h 100"/>
                <a:gd name="T24" fmla="*/ 54 w 104"/>
                <a:gd name="T25" fmla="*/ 0 h 100"/>
                <a:gd name="T26" fmla="*/ 89 w 104"/>
                <a:gd name="T27" fmla="*/ 80 h 100"/>
                <a:gd name="T28" fmla="*/ 98 w 104"/>
                <a:gd name="T29" fmla="*/ 95 h 100"/>
                <a:gd name="T30" fmla="*/ 104 w 104"/>
                <a:gd name="T31" fmla="*/ 97 h 100"/>
                <a:gd name="T32" fmla="*/ 104 w 104"/>
                <a:gd name="T33" fmla="*/ 100 h 100"/>
                <a:gd name="T34" fmla="*/ 57 w 104"/>
                <a:gd name="T35" fmla="*/ 100 h 100"/>
                <a:gd name="T36" fmla="*/ 57 w 104"/>
                <a:gd name="T37" fmla="*/ 97 h 100"/>
                <a:gd name="T38" fmla="*/ 59 w 104"/>
                <a:gd name="T39" fmla="*/ 97 h 100"/>
                <a:gd name="T40" fmla="*/ 67 w 104"/>
                <a:gd name="T41" fmla="*/ 96 h 100"/>
                <a:gd name="T42" fmla="*/ 69 w 104"/>
                <a:gd name="T43" fmla="*/ 92 h 100"/>
                <a:gd name="T44" fmla="*/ 68 w 104"/>
                <a:gd name="T45" fmla="*/ 90 h 100"/>
                <a:gd name="T46" fmla="*/ 66 w 104"/>
                <a:gd name="T47" fmla="*/ 84 h 100"/>
                <a:gd name="T48" fmla="*/ 61 w 104"/>
                <a:gd name="T49" fmla="*/ 72 h 100"/>
                <a:gd name="T50" fmla="*/ 58 w 104"/>
                <a:gd name="T51" fmla="*/ 67 h 100"/>
                <a:gd name="T52" fmla="*/ 44 w 104"/>
                <a:gd name="T53" fmla="*/ 33 h 100"/>
                <a:gd name="T54" fmla="*/ 29 w 104"/>
                <a:gd name="T55" fmla="*/ 67 h 100"/>
                <a:gd name="T56" fmla="*/ 58 w 104"/>
                <a:gd name="T57"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00">
                  <a:moveTo>
                    <a:pt x="61" y="72"/>
                  </a:moveTo>
                  <a:cubicBezTo>
                    <a:pt x="26" y="72"/>
                    <a:pt x="26" y="72"/>
                    <a:pt x="26" y="72"/>
                  </a:cubicBezTo>
                  <a:cubicBezTo>
                    <a:pt x="22" y="82"/>
                    <a:pt x="22" y="82"/>
                    <a:pt x="22" y="82"/>
                  </a:cubicBezTo>
                  <a:cubicBezTo>
                    <a:pt x="21" y="85"/>
                    <a:pt x="20" y="87"/>
                    <a:pt x="20" y="90"/>
                  </a:cubicBezTo>
                  <a:cubicBezTo>
                    <a:pt x="20" y="92"/>
                    <a:pt x="21" y="94"/>
                    <a:pt x="23" y="96"/>
                  </a:cubicBezTo>
                  <a:cubicBezTo>
                    <a:pt x="25" y="96"/>
                    <a:pt x="28" y="97"/>
                    <a:pt x="33" y="97"/>
                  </a:cubicBezTo>
                  <a:cubicBezTo>
                    <a:pt x="33" y="100"/>
                    <a:pt x="33" y="100"/>
                    <a:pt x="33" y="100"/>
                  </a:cubicBezTo>
                  <a:cubicBezTo>
                    <a:pt x="0" y="100"/>
                    <a:pt x="0" y="100"/>
                    <a:pt x="0" y="100"/>
                  </a:cubicBezTo>
                  <a:cubicBezTo>
                    <a:pt x="0" y="97"/>
                    <a:pt x="0" y="97"/>
                    <a:pt x="0" y="97"/>
                  </a:cubicBezTo>
                  <a:cubicBezTo>
                    <a:pt x="4" y="97"/>
                    <a:pt x="7" y="95"/>
                    <a:pt x="9" y="93"/>
                  </a:cubicBezTo>
                  <a:cubicBezTo>
                    <a:pt x="11" y="91"/>
                    <a:pt x="14" y="86"/>
                    <a:pt x="17" y="78"/>
                  </a:cubicBezTo>
                  <a:cubicBezTo>
                    <a:pt x="52" y="0"/>
                    <a:pt x="52" y="0"/>
                    <a:pt x="52" y="0"/>
                  </a:cubicBezTo>
                  <a:cubicBezTo>
                    <a:pt x="54" y="0"/>
                    <a:pt x="54" y="0"/>
                    <a:pt x="54" y="0"/>
                  </a:cubicBezTo>
                  <a:cubicBezTo>
                    <a:pt x="89" y="80"/>
                    <a:pt x="89" y="80"/>
                    <a:pt x="89" y="80"/>
                  </a:cubicBezTo>
                  <a:cubicBezTo>
                    <a:pt x="93" y="88"/>
                    <a:pt x="95" y="93"/>
                    <a:pt x="98" y="95"/>
                  </a:cubicBezTo>
                  <a:cubicBezTo>
                    <a:pt x="99" y="96"/>
                    <a:pt x="101" y="97"/>
                    <a:pt x="104" y="97"/>
                  </a:cubicBezTo>
                  <a:cubicBezTo>
                    <a:pt x="104" y="100"/>
                    <a:pt x="104" y="100"/>
                    <a:pt x="104" y="100"/>
                  </a:cubicBezTo>
                  <a:cubicBezTo>
                    <a:pt x="57" y="100"/>
                    <a:pt x="57" y="100"/>
                    <a:pt x="57" y="100"/>
                  </a:cubicBezTo>
                  <a:cubicBezTo>
                    <a:pt x="57" y="97"/>
                    <a:pt x="57" y="97"/>
                    <a:pt x="57" y="97"/>
                  </a:cubicBezTo>
                  <a:cubicBezTo>
                    <a:pt x="59" y="97"/>
                    <a:pt x="59" y="97"/>
                    <a:pt x="59" y="97"/>
                  </a:cubicBezTo>
                  <a:cubicBezTo>
                    <a:pt x="63" y="97"/>
                    <a:pt x="65" y="97"/>
                    <a:pt x="67" y="96"/>
                  </a:cubicBezTo>
                  <a:cubicBezTo>
                    <a:pt x="68" y="95"/>
                    <a:pt x="69" y="94"/>
                    <a:pt x="69" y="92"/>
                  </a:cubicBezTo>
                  <a:cubicBezTo>
                    <a:pt x="69" y="92"/>
                    <a:pt x="68" y="91"/>
                    <a:pt x="68" y="90"/>
                  </a:cubicBezTo>
                  <a:cubicBezTo>
                    <a:pt x="68" y="89"/>
                    <a:pt x="67" y="88"/>
                    <a:pt x="66" y="84"/>
                  </a:cubicBezTo>
                  <a:lnTo>
                    <a:pt x="61" y="72"/>
                  </a:lnTo>
                  <a:close/>
                  <a:moveTo>
                    <a:pt x="58" y="67"/>
                  </a:moveTo>
                  <a:cubicBezTo>
                    <a:pt x="44" y="33"/>
                    <a:pt x="44" y="33"/>
                    <a:pt x="44" y="33"/>
                  </a:cubicBezTo>
                  <a:cubicBezTo>
                    <a:pt x="29" y="67"/>
                    <a:pt x="29" y="67"/>
                    <a:pt x="29" y="67"/>
                  </a:cubicBezTo>
                  <a:lnTo>
                    <a:pt x="58"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72"/>
            <p:cNvSpPr/>
            <p:nvPr/>
          </p:nvSpPr>
          <p:spPr bwMode="auto">
            <a:xfrm>
              <a:off x="-4111625" y="3965575"/>
              <a:ext cx="382588" cy="376238"/>
            </a:xfrm>
            <a:custGeom>
              <a:avLst/>
              <a:gdLst>
                <a:gd name="T0" fmla="*/ 35 w 102"/>
                <a:gd name="T1" fmla="*/ 0 h 100"/>
                <a:gd name="T2" fmla="*/ 83 w 102"/>
                <a:gd name="T3" fmla="*/ 61 h 100"/>
                <a:gd name="T4" fmla="*/ 83 w 102"/>
                <a:gd name="T5" fmla="*/ 19 h 100"/>
                <a:gd name="T6" fmla="*/ 81 w 102"/>
                <a:gd name="T7" fmla="*/ 7 h 100"/>
                <a:gd name="T8" fmla="*/ 69 w 102"/>
                <a:gd name="T9" fmla="*/ 3 h 100"/>
                <a:gd name="T10" fmla="*/ 69 w 102"/>
                <a:gd name="T11" fmla="*/ 0 h 100"/>
                <a:gd name="T12" fmla="*/ 102 w 102"/>
                <a:gd name="T13" fmla="*/ 0 h 100"/>
                <a:gd name="T14" fmla="*/ 102 w 102"/>
                <a:gd name="T15" fmla="*/ 3 h 100"/>
                <a:gd name="T16" fmla="*/ 93 w 102"/>
                <a:gd name="T17" fmla="*/ 5 h 100"/>
                <a:gd name="T18" fmla="*/ 90 w 102"/>
                <a:gd name="T19" fmla="*/ 9 h 100"/>
                <a:gd name="T20" fmla="*/ 89 w 102"/>
                <a:gd name="T21" fmla="*/ 19 h 100"/>
                <a:gd name="T22" fmla="*/ 89 w 102"/>
                <a:gd name="T23" fmla="*/ 100 h 100"/>
                <a:gd name="T24" fmla="*/ 86 w 102"/>
                <a:gd name="T25" fmla="*/ 100 h 100"/>
                <a:gd name="T26" fmla="*/ 20 w 102"/>
                <a:gd name="T27" fmla="*/ 19 h 100"/>
                <a:gd name="T28" fmla="*/ 20 w 102"/>
                <a:gd name="T29" fmla="*/ 81 h 100"/>
                <a:gd name="T30" fmla="*/ 24 w 102"/>
                <a:gd name="T31" fmla="*/ 92 h 100"/>
                <a:gd name="T32" fmla="*/ 33 w 102"/>
                <a:gd name="T33" fmla="*/ 95 h 100"/>
                <a:gd name="T34" fmla="*/ 35 w 102"/>
                <a:gd name="T35" fmla="*/ 95 h 100"/>
                <a:gd name="T36" fmla="*/ 35 w 102"/>
                <a:gd name="T37" fmla="*/ 98 h 100"/>
                <a:gd name="T38" fmla="*/ 0 w 102"/>
                <a:gd name="T39" fmla="*/ 98 h 100"/>
                <a:gd name="T40" fmla="*/ 0 w 102"/>
                <a:gd name="T41" fmla="*/ 95 h 100"/>
                <a:gd name="T42" fmla="*/ 11 w 102"/>
                <a:gd name="T43" fmla="*/ 92 h 100"/>
                <a:gd name="T44" fmla="*/ 15 w 102"/>
                <a:gd name="T45" fmla="*/ 81 h 100"/>
                <a:gd name="T46" fmla="*/ 15 w 102"/>
                <a:gd name="T47" fmla="*/ 12 h 100"/>
                <a:gd name="T48" fmla="*/ 13 w 102"/>
                <a:gd name="T49" fmla="*/ 9 h 100"/>
                <a:gd name="T50" fmla="*/ 7 w 102"/>
                <a:gd name="T51" fmla="*/ 4 h 100"/>
                <a:gd name="T52" fmla="*/ 0 w 102"/>
                <a:gd name="T53" fmla="*/ 3 h 100"/>
                <a:gd name="T54" fmla="*/ 0 w 102"/>
                <a:gd name="T55" fmla="*/ 0 h 100"/>
                <a:gd name="T56" fmla="*/ 35 w 102"/>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2" h="100">
                  <a:moveTo>
                    <a:pt x="35" y="0"/>
                  </a:moveTo>
                  <a:cubicBezTo>
                    <a:pt x="83" y="61"/>
                    <a:pt x="83" y="61"/>
                    <a:pt x="83" y="61"/>
                  </a:cubicBezTo>
                  <a:cubicBezTo>
                    <a:pt x="83" y="19"/>
                    <a:pt x="83" y="19"/>
                    <a:pt x="83" y="19"/>
                  </a:cubicBezTo>
                  <a:cubicBezTo>
                    <a:pt x="83" y="13"/>
                    <a:pt x="82" y="9"/>
                    <a:pt x="81" y="7"/>
                  </a:cubicBezTo>
                  <a:cubicBezTo>
                    <a:pt x="78" y="4"/>
                    <a:pt x="75" y="3"/>
                    <a:pt x="69" y="3"/>
                  </a:cubicBezTo>
                  <a:cubicBezTo>
                    <a:pt x="69" y="0"/>
                    <a:pt x="69" y="0"/>
                    <a:pt x="69" y="0"/>
                  </a:cubicBezTo>
                  <a:cubicBezTo>
                    <a:pt x="102" y="0"/>
                    <a:pt x="102" y="0"/>
                    <a:pt x="102" y="0"/>
                  </a:cubicBezTo>
                  <a:cubicBezTo>
                    <a:pt x="102" y="3"/>
                    <a:pt x="102" y="3"/>
                    <a:pt x="102" y="3"/>
                  </a:cubicBezTo>
                  <a:cubicBezTo>
                    <a:pt x="97" y="3"/>
                    <a:pt x="95" y="4"/>
                    <a:pt x="93" y="5"/>
                  </a:cubicBezTo>
                  <a:cubicBezTo>
                    <a:pt x="92" y="6"/>
                    <a:pt x="91" y="7"/>
                    <a:pt x="90" y="9"/>
                  </a:cubicBezTo>
                  <a:cubicBezTo>
                    <a:pt x="89" y="11"/>
                    <a:pt x="89" y="14"/>
                    <a:pt x="89" y="19"/>
                  </a:cubicBezTo>
                  <a:cubicBezTo>
                    <a:pt x="89" y="100"/>
                    <a:pt x="89" y="100"/>
                    <a:pt x="89" y="100"/>
                  </a:cubicBezTo>
                  <a:cubicBezTo>
                    <a:pt x="86" y="100"/>
                    <a:pt x="86" y="100"/>
                    <a:pt x="86" y="100"/>
                  </a:cubicBezTo>
                  <a:cubicBezTo>
                    <a:pt x="20" y="19"/>
                    <a:pt x="20" y="19"/>
                    <a:pt x="20" y="19"/>
                  </a:cubicBezTo>
                  <a:cubicBezTo>
                    <a:pt x="20" y="81"/>
                    <a:pt x="20" y="81"/>
                    <a:pt x="20" y="81"/>
                  </a:cubicBezTo>
                  <a:cubicBezTo>
                    <a:pt x="20" y="87"/>
                    <a:pt x="21" y="90"/>
                    <a:pt x="24" y="92"/>
                  </a:cubicBezTo>
                  <a:cubicBezTo>
                    <a:pt x="26" y="94"/>
                    <a:pt x="29" y="95"/>
                    <a:pt x="33" y="95"/>
                  </a:cubicBezTo>
                  <a:cubicBezTo>
                    <a:pt x="35" y="95"/>
                    <a:pt x="35" y="95"/>
                    <a:pt x="35" y="95"/>
                  </a:cubicBezTo>
                  <a:cubicBezTo>
                    <a:pt x="35" y="98"/>
                    <a:pt x="35" y="98"/>
                    <a:pt x="35" y="98"/>
                  </a:cubicBezTo>
                  <a:cubicBezTo>
                    <a:pt x="0" y="98"/>
                    <a:pt x="0" y="98"/>
                    <a:pt x="0" y="98"/>
                  </a:cubicBezTo>
                  <a:cubicBezTo>
                    <a:pt x="0" y="95"/>
                    <a:pt x="0" y="95"/>
                    <a:pt x="0" y="95"/>
                  </a:cubicBezTo>
                  <a:cubicBezTo>
                    <a:pt x="6" y="95"/>
                    <a:pt x="9" y="94"/>
                    <a:pt x="11" y="92"/>
                  </a:cubicBezTo>
                  <a:cubicBezTo>
                    <a:pt x="14" y="90"/>
                    <a:pt x="15" y="86"/>
                    <a:pt x="15" y="81"/>
                  </a:cubicBezTo>
                  <a:cubicBezTo>
                    <a:pt x="15" y="12"/>
                    <a:pt x="15" y="12"/>
                    <a:pt x="15" y="12"/>
                  </a:cubicBezTo>
                  <a:cubicBezTo>
                    <a:pt x="13" y="9"/>
                    <a:pt x="13" y="9"/>
                    <a:pt x="13" y="9"/>
                  </a:cubicBezTo>
                  <a:cubicBezTo>
                    <a:pt x="10" y="7"/>
                    <a:pt x="9" y="5"/>
                    <a:pt x="7" y="4"/>
                  </a:cubicBezTo>
                  <a:cubicBezTo>
                    <a:pt x="5"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73"/>
            <p:cNvSpPr/>
            <p:nvPr/>
          </p:nvSpPr>
          <p:spPr bwMode="auto">
            <a:xfrm>
              <a:off x="-3567113" y="3965575"/>
              <a:ext cx="379413" cy="376238"/>
            </a:xfrm>
            <a:custGeom>
              <a:avLst/>
              <a:gdLst>
                <a:gd name="T0" fmla="*/ 0 w 101"/>
                <a:gd name="T1" fmla="*/ 0 h 100"/>
                <a:gd name="T2" fmla="*/ 51 w 101"/>
                <a:gd name="T3" fmla="*/ 0 h 100"/>
                <a:gd name="T4" fmla="*/ 51 w 101"/>
                <a:gd name="T5" fmla="*/ 3 h 100"/>
                <a:gd name="T6" fmla="*/ 49 w 101"/>
                <a:gd name="T7" fmla="*/ 3 h 100"/>
                <a:gd name="T8" fmla="*/ 41 w 101"/>
                <a:gd name="T9" fmla="*/ 4 h 100"/>
                <a:gd name="T10" fmla="*/ 38 w 101"/>
                <a:gd name="T11" fmla="*/ 7 h 100"/>
                <a:gd name="T12" fmla="*/ 37 w 101"/>
                <a:gd name="T13" fmla="*/ 18 h 100"/>
                <a:gd name="T14" fmla="*/ 37 w 101"/>
                <a:gd name="T15" fmla="*/ 66 h 100"/>
                <a:gd name="T16" fmla="*/ 39 w 101"/>
                <a:gd name="T17" fmla="*/ 83 h 100"/>
                <a:gd name="T18" fmla="*/ 45 w 101"/>
                <a:gd name="T19" fmla="*/ 90 h 100"/>
                <a:gd name="T20" fmla="*/ 57 w 101"/>
                <a:gd name="T21" fmla="*/ 93 h 100"/>
                <a:gd name="T22" fmla="*/ 70 w 101"/>
                <a:gd name="T23" fmla="*/ 89 h 100"/>
                <a:gd name="T24" fmla="*/ 79 w 101"/>
                <a:gd name="T25" fmla="*/ 80 h 100"/>
                <a:gd name="T26" fmla="*/ 81 w 101"/>
                <a:gd name="T27" fmla="*/ 58 h 100"/>
                <a:gd name="T28" fmla="*/ 81 w 101"/>
                <a:gd name="T29" fmla="*/ 18 h 100"/>
                <a:gd name="T30" fmla="*/ 80 w 101"/>
                <a:gd name="T31" fmla="*/ 8 h 100"/>
                <a:gd name="T32" fmla="*/ 77 w 101"/>
                <a:gd name="T33" fmla="*/ 4 h 100"/>
                <a:gd name="T34" fmla="*/ 67 w 101"/>
                <a:gd name="T35" fmla="*/ 3 h 100"/>
                <a:gd name="T36" fmla="*/ 67 w 101"/>
                <a:gd name="T37" fmla="*/ 0 h 100"/>
                <a:gd name="T38" fmla="*/ 101 w 101"/>
                <a:gd name="T39" fmla="*/ 0 h 100"/>
                <a:gd name="T40" fmla="*/ 101 w 101"/>
                <a:gd name="T41" fmla="*/ 3 h 100"/>
                <a:gd name="T42" fmla="*/ 99 w 101"/>
                <a:gd name="T43" fmla="*/ 3 h 100"/>
                <a:gd name="T44" fmla="*/ 92 w 101"/>
                <a:gd name="T45" fmla="*/ 4 h 100"/>
                <a:gd name="T46" fmla="*/ 88 w 101"/>
                <a:gd name="T47" fmla="*/ 9 h 100"/>
                <a:gd name="T48" fmla="*/ 88 w 101"/>
                <a:gd name="T49" fmla="*/ 18 h 100"/>
                <a:gd name="T50" fmla="*/ 88 w 101"/>
                <a:gd name="T51" fmla="*/ 55 h 100"/>
                <a:gd name="T52" fmla="*/ 85 w 101"/>
                <a:gd name="T53" fmla="*/ 80 h 100"/>
                <a:gd name="T54" fmla="*/ 74 w 101"/>
                <a:gd name="T55" fmla="*/ 94 h 100"/>
                <a:gd name="T56" fmla="*/ 50 w 101"/>
                <a:gd name="T57" fmla="*/ 100 h 100"/>
                <a:gd name="T58" fmla="*/ 30 w 101"/>
                <a:gd name="T59" fmla="*/ 97 h 100"/>
                <a:gd name="T60" fmla="*/ 17 w 101"/>
                <a:gd name="T61" fmla="*/ 85 h 100"/>
                <a:gd name="T62" fmla="*/ 13 w 101"/>
                <a:gd name="T63" fmla="*/ 66 h 100"/>
                <a:gd name="T64" fmla="*/ 13 w 101"/>
                <a:gd name="T65" fmla="*/ 18 h 100"/>
                <a:gd name="T66" fmla="*/ 12 w 101"/>
                <a:gd name="T67" fmla="*/ 7 h 100"/>
                <a:gd name="T68" fmla="*/ 9 w 101"/>
                <a:gd name="T69" fmla="*/ 4 h 100"/>
                <a:gd name="T70" fmla="*/ 0 w 101"/>
                <a:gd name="T71" fmla="*/ 3 h 100"/>
                <a:gd name="T72" fmla="*/ 0 w 101"/>
                <a:gd name="T7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1" h="100">
                  <a:moveTo>
                    <a:pt x="0" y="0"/>
                  </a:moveTo>
                  <a:cubicBezTo>
                    <a:pt x="51" y="0"/>
                    <a:pt x="51" y="0"/>
                    <a:pt x="51" y="0"/>
                  </a:cubicBezTo>
                  <a:cubicBezTo>
                    <a:pt x="51" y="3"/>
                    <a:pt x="51" y="3"/>
                    <a:pt x="51" y="3"/>
                  </a:cubicBezTo>
                  <a:cubicBezTo>
                    <a:pt x="49" y="3"/>
                    <a:pt x="49" y="3"/>
                    <a:pt x="49" y="3"/>
                  </a:cubicBezTo>
                  <a:cubicBezTo>
                    <a:pt x="45" y="3"/>
                    <a:pt x="42" y="3"/>
                    <a:pt x="41" y="4"/>
                  </a:cubicBezTo>
                  <a:cubicBezTo>
                    <a:pt x="39" y="5"/>
                    <a:pt x="38" y="6"/>
                    <a:pt x="38" y="7"/>
                  </a:cubicBezTo>
                  <a:cubicBezTo>
                    <a:pt x="37" y="9"/>
                    <a:pt x="37" y="12"/>
                    <a:pt x="37" y="18"/>
                  </a:cubicBezTo>
                  <a:cubicBezTo>
                    <a:pt x="37" y="66"/>
                    <a:pt x="37" y="66"/>
                    <a:pt x="37" y="66"/>
                  </a:cubicBezTo>
                  <a:cubicBezTo>
                    <a:pt x="37" y="74"/>
                    <a:pt x="37" y="80"/>
                    <a:pt x="39" y="83"/>
                  </a:cubicBezTo>
                  <a:cubicBezTo>
                    <a:pt x="40" y="86"/>
                    <a:pt x="42" y="88"/>
                    <a:pt x="45" y="90"/>
                  </a:cubicBezTo>
                  <a:cubicBezTo>
                    <a:pt x="48" y="92"/>
                    <a:pt x="52" y="93"/>
                    <a:pt x="57" y="93"/>
                  </a:cubicBezTo>
                  <a:cubicBezTo>
                    <a:pt x="62" y="93"/>
                    <a:pt x="67" y="92"/>
                    <a:pt x="70" y="89"/>
                  </a:cubicBezTo>
                  <a:cubicBezTo>
                    <a:pt x="74" y="87"/>
                    <a:pt x="77" y="84"/>
                    <a:pt x="79" y="80"/>
                  </a:cubicBezTo>
                  <a:cubicBezTo>
                    <a:pt x="81" y="75"/>
                    <a:pt x="81" y="68"/>
                    <a:pt x="81" y="58"/>
                  </a:cubicBezTo>
                  <a:cubicBezTo>
                    <a:pt x="81" y="18"/>
                    <a:pt x="81" y="18"/>
                    <a:pt x="81" y="18"/>
                  </a:cubicBezTo>
                  <a:cubicBezTo>
                    <a:pt x="81" y="13"/>
                    <a:pt x="81" y="10"/>
                    <a:pt x="80" y="8"/>
                  </a:cubicBezTo>
                  <a:cubicBezTo>
                    <a:pt x="79" y="6"/>
                    <a:pt x="78" y="5"/>
                    <a:pt x="77" y="4"/>
                  </a:cubicBezTo>
                  <a:cubicBezTo>
                    <a:pt x="74" y="3"/>
                    <a:pt x="71" y="3"/>
                    <a:pt x="67" y="3"/>
                  </a:cubicBezTo>
                  <a:cubicBezTo>
                    <a:pt x="67" y="0"/>
                    <a:pt x="67" y="0"/>
                    <a:pt x="67" y="0"/>
                  </a:cubicBezTo>
                  <a:cubicBezTo>
                    <a:pt x="101" y="0"/>
                    <a:pt x="101" y="0"/>
                    <a:pt x="101" y="0"/>
                  </a:cubicBezTo>
                  <a:cubicBezTo>
                    <a:pt x="101" y="3"/>
                    <a:pt x="101" y="3"/>
                    <a:pt x="101" y="3"/>
                  </a:cubicBezTo>
                  <a:cubicBezTo>
                    <a:pt x="99" y="3"/>
                    <a:pt x="99" y="3"/>
                    <a:pt x="99" y="3"/>
                  </a:cubicBezTo>
                  <a:cubicBezTo>
                    <a:pt x="97" y="3"/>
                    <a:pt x="94" y="3"/>
                    <a:pt x="92" y="4"/>
                  </a:cubicBezTo>
                  <a:cubicBezTo>
                    <a:pt x="91" y="5"/>
                    <a:pt x="89" y="7"/>
                    <a:pt x="88" y="9"/>
                  </a:cubicBezTo>
                  <a:cubicBezTo>
                    <a:pt x="88" y="11"/>
                    <a:pt x="88" y="14"/>
                    <a:pt x="88" y="18"/>
                  </a:cubicBezTo>
                  <a:cubicBezTo>
                    <a:pt x="88" y="55"/>
                    <a:pt x="88" y="55"/>
                    <a:pt x="88" y="55"/>
                  </a:cubicBezTo>
                  <a:cubicBezTo>
                    <a:pt x="88" y="66"/>
                    <a:pt x="87" y="75"/>
                    <a:pt x="85" y="80"/>
                  </a:cubicBezTo>
                  <a:cubicBezTo>
                    <a:pt x="84" y="85"/>
                    <a:pt x="80" y="90"/>
                    <a:pt x="74" y="94"/>
                  </a:cubicBezTo>
                  <a:cubicBezTo>
                    <a:pt x="68" y="98"/>
                    <a:pt x="60" y="100"/>
                    <a:pt x="50" y="100"/>
                  </a:cubicBezTo>
                  <a:cubicBezTo>
                    <a:pt x="42" y="100"/>
                    <a:pt x="35" y="99"/>
                    <a:pt x="30" y="97"/>
                  </a:cubicBezTo>
                  <a:cubicBezTo>
                    <a:pt x="24" y="94"/>
                    <a:pt x="20" y="90"/>
                    <a:pt x="17" y="85"/>
                  </a:cubicBezTo>
                  <a:cubicBezTo>
                    <a:pt x="14" y="80"/>
                    <a:pt x="13" y="74"/>
                    <a:pt x="13" y="66"/>
                  </a:cubicBezTo>
                  <a:cubicBezTo>
                    <a:pt x="13" y="18"/>
                    <a:pt x="13" y="18"/>
                    <a:pt x="13" y="18"/>
                  </a:cubicBezTo>
                  <a:cubicBezTo>
                    <a:pt x="13" y="12"/>
                    <a:pt x="13" y="9"/>
                    <a:pt x="12" y="7"/>
                  </a:cubicBezTo>
                  <a:cubicBezTo>
                    <a:pt x="12" y="6"/>
                    <a:pt x="11" y="5"/>
                    <a:pt x="9" y="4"/>
                  </a:cubicBezTo>
                  <a:cubicBezTo>
                    <a:pt x="7" y="3"/>
                    <a:pt x="5"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74"/>
            <p:cNvSpPr/>
            <p:nvPr/>
          </p:nvSpPr>
          <p:spPr bwMode="auto">
            <a:xfrm>
              <a:off x="-3168650" y="3965575"/>
              <a:ext cx="379413" cy="376238"/>
            </a:xfrm>
            <a:custGeom>
              <a:avLst/>
              <a:gdLst>
                <a:gd name="T0" fmla="*/ 35 w 101"/>
                <a:gd name="T1" fmla="*/ 0 h 100"/>
                <a:gd name="T2" fmla="*/ 83 w 101"/>
                <a:gd name="T3" fmla="*/ 61 h 100"/>
                <a:gd name="T4" fmla="*/ 83 w 101"/>
                <a:gd name="T5" fmla="*/ 19 h 100"/>
                <a:gd name="T6" fmla="*/ 81 w 101"/>
                <a:gd name="T7" fmla="*/ 7 h 100"/>
                <a:gd name="T8" fmla="*/ 69 w 101"/>
                <a:gd name="T9" fmla="*/ 3 h 100"/>
                <a:gd name="T10" fmla="*/ 69 w 101"/>
                <a:gd name="T11" fmla="*/ 0 h 100"/>
                <a:gd name="T12" fmla="*/ 101 w 101"/>
                <a:gd name="T13" fmla="*/ 0 h 100"/>
                <a:gd name="T14" fmla="*/ 101 w 101"/>
                <a:gd name="T15" fmla="*/ 3 h 100"/>
                <a:gd name="T16" fmla="*/ 93 w 101"/>
                <a:gd name="T17" fmla="*/ 5 h 100"/>
                <a:gd name="T18" fmla="*/ 90 w 101"/>
                <a:gd name="T19" fmla="*/ 9 h 100"/>
                <a:gd name="T20" fmla="*/ 88 w 101"/>
                <a:gd name="T21" fmla="*/ 19 h 100"/>
                <a:gd name="T22" fmla="*/ 88 w 101"/>
                <a:gd name="T23" fmla="*/ 100 h 100"/>
                <a:gd name="T24" fmla="*/ 86 w 101"/>
                <a:gd name="T25" fmla="*/ 100 h 100"/>
                <a:gd name="T26" fmla="*/ 20 w 101"/>
                <a:gd name="T27" fmla="*/ 19 h 100"/>
                <a:gd name="T28" fmla="*/ 20 w 101"/>
                <a:gd name="T29" fmla="*/ 81 h 100"/>
                <a:gd name="T30" fmla="*/ 24 w 101"/>
                <a:gd name="T31" fmla="*/ 92 h 100"/>
                <a:gd name="T32" fmla="*/ 32 w 101"/>
                <a:gd name="T33" fmla="*/ 95 h 100"/>
                <a:gd name="T34" fmla="*/ 35 w 101"/>
                <a:gd name="T35" fmla="*/ 95 h 100"/>
                <a:gd name="T36" fmla="*/ 35 w 101"/>
                <a:gd name="T37" fmla="*/ 98 h 100"/>
                <a:gd name="T38" fmla="*/ 0 w 101"/>
                <a:gd name="T39" fmla="*/ 98 h 100"/>
                <a:gd name="T40" fmla="*/ 0 w 101"/>
                <a:gd name="T41" fmla="*/ 95 h 100"/>
                <a:gd name="T42" fmla="*/ 11 w 101"/>
                <a:gd name="T43" fmla="*/ 92 h 100"/>
                <a:gd name="T44" fmla="*/ 14 w 101"/>
                <a:gd name="T45" fmla="*/ 81 h 100"/>
                <a:gd name="T46" fmla="*/ 14 w 101"/>
                <a:gd name="T47" fmla="*/ 12 h 100"/>
                <a:gd name="T48" fmla="*/ 12 w 101"/>
                <a:gd name="T49" fmla="*/ 9 h 100"/>
                <a:gd name="T50" fmla="*/ 7 w 101"/>
                <a:gd name="T51" fmla="*/ 4 h 100"/>
                <a:gd name="T52" fmla="*/ 0 w 101"/>
                <a:gd name="T53" fmla="*/ 3 h 100"/>
                <a:gd name="T54" fmla="*/ 0 w 101"/>
                <a:gd name="T55" fmla="*/ 0 h 100"/>
                <a:gd name="T56" fmla="*/ 35 w 101"/>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1" h="100">
                  <a:moveTo>
                    <a:pt x="35" y="0"/>
                  </a:moveTo>
                  <a:cubicBezTo>
                    <a:pt x="83" y="61"/>
                    <a:pt x="83" y="61"/>
                    <a:pt x="83" y="61"/>
                  </a:cubicBezTo>
                  <a:cubicBezTo>
                    <a:pt x="83" y="19"/>
                    <a:pt x="83" y="19"/>
                    <a:pt x="83" y="19"/>
                  </a:cubicBezTo>
                  <a:cubicBezTo>
                    <a:pt x="83" y="13"/>
                    <a:pt x="82" y="9"/>
                    <a:pt x="81" y="7"/>
                  </a:cubicBezTo>
                  <a:cubicBezTo>
                    <a:pt x="78" y="4"/>
                    <a:pt x="74" y="3"/>
                    <a:pt x="69" y="3"/>
                  </a:cubicBezTo>
                  <a:cubicBezTo>
                    <a:pt x="69" y="0"/>
                    <a:pt x="69" y="0"/>
                    <a:pt x="69" y="0"/>
                  </a:cubicBezTo>
                  <a:cubicBezTo>
                    <a:pt x="101" y="0"/>
                    <a:pt x="101" y="0"/>
                    <a:pt x="101" y="0"/>
                  </a:cubicBezTo>
                  <a:cubicBezTo>
                    <a:pt x="101" y="3"/>
                    <a:pt x="101" y="3"/>
                    <a:pt x="101" y="3"/>
                  </a:cubicBezTo>
                  <a:cubicBezTo>
                    <a:pt x="97" y="3"/>
                    <a:pt x="94" y="4"/>
                    <a:pt x="93" y="5"/>
                  </a:cubicBezTo>
                  <a:cubicBezTo>
                    <a:pt x="92" y="6"/>
                    <a:pt x="90" y="7"/>
                    <a:pt x="90" y="9"/>
                  </a:cubicBezTo>
                  <a:cubicBezTo>
                    <a:pt x="89" y="11"/>
                    <a:pt x="88" y="14"/>
                    <a:pt x="88" y="19"/>
                  </a:cubicBezTo>
                  <a:cubicBezTo>
                    <a:pt x="88" y="100"/>
                    <a:pt x="88" y="100"/>
                    <a:pt x="88" y="100"/>
                  </a:cubicBezTo>
                  <a:cubicBezTo>
                    <a:pt x="86" y="100"/>
                    <a:pt x="86" y="100"/>
                    <a:pt x="86" y="100"/>
                  </a:cubicBezTo>
                  <a:cubicBezTo>
                    <a:pt x="20" y="19"/>
                    <a:pt x="20" y="19"/>
                    <a:pt x="20" y="19"/>
                  </a:cubicBezTo>
                  <a:cubicBezTo>
                    <a:pt x="20" y="81"/>
                    <a:pt x="20" y="81"/>
                    <a:pt x="20" y="81"/>
                  </a:cubicBezTo>
                  <a:cubicBezTo>
                    <a:pt x="20" y="87"/>
                    <a:pt x="21" y="90"/>
                    <a:pt x="24" y="92"/>
                  </a:cubicBezTo>
                  <a:cubicBezTo>
                    <a:pt x="26" y="94"/>
                    <a:pt x="29" y="95"/>
                    <a:pt x="32" y="95"/>
                  </a:cubicBezTo>
                  <a:cubicBezTo>
                    <a:pt x="35" y="95"/>
                    <a:pt x="35" y="95"/>
                    <a:pt x="35" y="95"/>
                  </a:cubicBezTo>
                  <a:cubicBezTo>
                    <a:pt x="35" y="98"/>
                    <a:pt x="35" y="98"/>
                    <a:pt x="35" y="98"/>
                  </a:cubicBezTo>
                  <a:cubicBezTo>
                    <a:pt x="0" y="98"/>
                    <a:pt x="0" y="98"/>
                    <a:pt x="0" y="98"/>
                  </a:cubicBezTo>
                  <a:cubicBezTo>
                    <a:pt x="0" y="95"/>
                    <a:pt x="0" y="95"/>
                    <a:pt x="0" y="95"/>
                  </a:cubicBezTo>
                  <a:cubicBezTo>
                    <a:pt x="5" y="95"/>
                    <a:pt x="9" y="94"/>
                    <a:pt x="11" y="92"/>
                  </a:cubicBezTo>
                  <a:cubicBezTo>
                    <a:pt x="13" y="90"/>
                    <a:pt x="14" y="86"/>
                    <a:pt x="14" y="81"/>
                  </a:cubicBezTo>
                  <a:cubicBezTo>
                    <a:pt x="14" y="12"/>
                    <a:pt x="14" y="12"/>
                    <a:pt x="14" y="12"/>
                  </a:cubicBezTo>
                  <a:cubicBezTo>
                    <a:pt x="12" y="9"/>
                    <a:pt x="12" y="9"/>
                    <a:pt x="12" y="9"/>
                  </a:cubicBezTo>
                  <a:cubicBezTo>
                    <a:pt x="10" y="7"/>
                    <a:pt x="8" y="5"/>
                    <a:pt x="7" y="4"/>
                  </a:cubicBezTo>
                  <a:cubicBezTo>
                    <a:pt x="5"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75"/>
            <p:cNvSpPr/>
            <p:nvPr/>
          </p:nvSpPr>
          <p:spPr bwMode="auto">
            <a:xfrm>
              <a:off x="-2763838" y="3965575"/>
              <a:ext cx="192088" cy="368300"/>
            </a:xfrm>
            <a:custGeom>
              <a:avLst/>
              <a:gdLst>
                <a:gd name="T0" fmla="*/ 51 w 51"/>
                <a:gd name="T1" fmla="*/ 95 h 98"/>
                <a:gd name="T2" fmla="*/ 51 w 51"/>
                <a:gd name="T3" fmla="*/ 98 h 98"/>
                <a:gd name="T4" fmla="*/ 0 w 51"/>
                <a:gd name="T5" fmla="*/ 98 h 98"/>
                <a:gd name="T6" fmla="*/ 0 w 51"/>
                <a:gd name="T7" fmla="*/ 95 h 98"/>
                <a:gd name="T8" fmla="*/ 3 w 51"/>
                <a:gd name="T9" fmla="*/ 95 h 98"/>
                <a:gd name="T10" fmla="*/ 10 w 51"/>
                <a:gd name="T11" fmla="*/ 94 h 98"/>
                <a:gd name="T12" fmla="*/ 13 w 51"/>
                <a:gd name="T13" fmla="*/ 90 h 98"/>
                <a:gd name="T14" fmla="*/ 14 w 51"/>
                <a:gd name="T15" fmla="*/ 81 h 98"/>
                <a:gd name="T16" fmla="*/ 14 w 51"/>
                <a:gd name="T17" fmla="*/ 17 h 98"/>
                <a:gd name="T18" fmla="*/ 13 w 51"/>
                <a:gd name="T19" fmla="*/ 7 h 98"/>
                <a:gd name="T20" fmla="*/ 10 w 51"/>
                <a:gd name="T21" fmla="*/ 4 h 98"/>
                <a:gd name="T22" fmla="*/ 3 w 51"/>
                <a:gd name="T23" fmla="*/ 3 h 98"/>
                <a:gd name="T24" fmla="*/ 0 w 51"/>
                <a:gd name="T25" fmla="*/ 3 h 98"/>
                <a:gd name="T26" fmla="*/ 0 w 51"/>
                <a:gd name="T27" fmla="*/ 0 h 98"/>
                <a:gd name="T28" fmla="*/ 51 w 51"/>
                <a:gd name="T29" fmla="*/ 0 h 98"/>
                <a:gd name="T30" fmla="*/ 51 w 51"/>
                <a:gd name="T31" fmla="*/ 3 h 98"/>
                <a:gd name="T32" fmla="*/ 48 w 51"/>
                <a:gd name="T33" fmla="*/ 3 h 98"/>
                <a:gd name="T34" fmla="*/ 41 w 51"/>
                <a:gd name="T35" fmla="*/ 4 h 98"/>
                <a:gd name="T36" fmla="*/ 38 w 51"/>
                <a:gd name="T37" fmla="*/ 8 h 98"/>
                <a:gd name="T38" fmla="*/ 37 w 51"/>
                <a:gd name="T39" fmla="*/ 17 h 98"/>
                <a:gd name="T40" fmla="*/ 37 w 51"/>
                <a:gd name="T41" fmla="*/ 81 h 98"/>
                <a:gd name="T42" fmla="*/ 38 w 51"/>
                <a:gd name="T43" fmla="*/ 91 h 98"/>
                <a:gd name="T44" fmla="*/ 41 w 51"/>
                <a:gd name="T45" fmla="*/ 94 h 98"/>
                <a:gd name="T46" fmla="*/ 48 w 51"/>
                <a:gd name="T47" fmla="*/ 95 h 98"/>
                <a:gd name="T48" fmla="*/ 51 w 51"/>
                <a:gd name="T49" fmla="*/ 9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98">
                  <a:moveTo>
                    <a:pt x="51" y="95"/>
                  </a:moveTo>
                  <a:cubicBezTo>
                    <a:pt x="51" y="98"/>
                    <a:pt x="51" y="98"/>
                    <a:pt x="51" y="98"/>
                  </a:cubicBezTo>
                  <a:cubicBezTo>
                    <a:pt x="0" y="98"/>
                    <a:pt x="0" y="98"/>
                    <a:pt x="0" y="98"/>
                  </a:cubicBezTo>
                  <a:cubicBezTo>
                    <a:pt x="0" y="95"/>
                    <a:pt x="0" y="95"/>
                    <a:pt x="0" y="95"/>
                  </a:cubicBezTo>
                  <a:cubicBezTo>
                    <a:pt x="3" y="95"/>
                    <a:pt x="3" y="95"/>
                    <a:pt x="3" y="95"/>
                  </a:cubicBezTo>
                  <a:cubicBezTo>
                    <a:pt x="6" y="95"/>
                    <a:pt x="8" y="95"/>
                    <a:pt x="10" y="94"/>
                  </a:cubicBezTo>
                  <a:cubicBezTo>
                    <a:pt x="11" y="93"/>
                    <a:pt x="12" y="92"/>
                    <a:pt x="13" y="90"/>
                  </a:cubicBezTo>
                  <a:cubicBezTo>
                    <a:pt x="13" y="89"/>
                    <a:pt x="14" y="86"/>
                    <a:pt x="14" y="81"/>
                  </a:cubicBezTo>
                  <a:cubicBezTo>
                    <a:pt x="14" y="17"/>
                    <a:pt x="14" y="17"/>
                    <a:pt x="14" y="17"/>
                  </a:cubicBezTo>
                  <a:cubicBezTo>
                    <a:pt x="14" y="12"/>
                    <a:pt x="13" y="9"/>
                    <a:pt x="13" y="7"/>
                  </a:cubicBezTo>
                  <a:cubicBezTo>
                    <a:pt x="12" y="6"/>
                    <a:pt x="11" y="5"/>
                    <a:pt x="10" y="4"/>
                  </a:cubicBezTo>
                  <a:cubicBezTo>
                    <a:pt x="8" y="3"/>
                    <a:pt x="6" y="3"/>
                    <a:pt x="3" y="3"/>
                  </a:cubicBezTo>
                  <a:cubicBezTo>
                    <a:pt x="0" y="3"/>
                    <a:pt x="0" y="3"/>
                    <a:pt x="0" y="3"/>
                  </a:cubicBezTo>
                  <a:cubicBezTo>
                    <a:pt x="0" y="0"/>
                    <a:pt x="0" y="0"/>
                    <a:pt x="0" y="0"/>
                  </a:cubicBezTo>
                  <a:cubicBezTo>
                    <a:pt x="51" y="0"/>
                    <a:pt x="51" y="0"/>
                    <a:pt x="51" y="0"/>
                  </a:cubicBezTo>
                  <a:cubicBezTo>
                    <a:pt x="51" y="3"/>
                    <a:pt x="51" y="3"/>
                    <a:pt x="51" y="3"/>
                  </a:cubicBezTo>
                  <a:cubicBezTo>
                    <a:pt x="48" y="3"/>
                    <a:pt x="48" y="3"/>
                    <a:pt x="48" y="3"/>
                  </a:cubicBezTo>
                  <a:cubicBezTo>
                    <a:pt x="45" y="3"/>
                    <a:pt x="43" y="3"/>
                    <a:pt x="41" y="4"/>
                  </a:cubicBezTo>
                  <a:cubicBezTo>
                    <a:pt x="40" y="5"/>
                    <a:pt x="39" y="6"/>
                    <a:pt x="38" y="8"/>
                  </a:cubicBezTo>
                  <a:cubicBezTo>
                    <a:pt x="37" y="9"/>
                    <a:pt x="37" y="12"/>
                    <a:pt x="37" y="17"/>
                  </a:cubicBezTo>
                  <a:cubicBezTo>
                    <a:pt x="37" y="81"/>
                    <a:pt x="37" y="81"/>
                    <a:pt x="37" y="81"/>
                  </a:cubicBezTo>
                  <a:cubicBezTo>
                    <a:pt x="37" y="86"/>
                    <a:pt x="37" y="89"/>
                    <a:pt x="38" y="91"/>
                  </a:cubicBezTo>
                  <a:cubicBezTo>
                    <a:pt x="38" y="92"/>
                    <a:pt x="40" y="93"/>
                    <a:pt x="41" y="94"/>
                  </a:cubicBezTo>
                  <a:cubicBezTo>
                    <a:pt x="43" y="95"/>
                    <a:pt x="45" y="95"/>
                    <a:pt x="48" y="95"/>
                  </a:cubicBezTo>
                  <a:lnTo>
                    <a:pt x="51"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76"/>
            <p:cNvSpPr/>
            <p:nvPr/>
          </p:nvSpPr>
          <p:spPr bwMode="auto">
            <a:xfrm>
              <a:off x="-2552700" y="3965575"/>
              <a:ext cx="390525" cy="376238"/>
            </a:xfrm>
            <a:custGeom>
              <a:avLst/>
              <a:gdLst>
                <a:gd name="T0" fmla="*/ 104 w 104"/>
                <a:gd name="T1" fmla="*/ 0 h 100"/>
                <a:gd name="T2" fmla="*/ 104 w 104"/>
                <a:gd name="T3" fmla="*/ 3 h 100"/>
                <a:gd name="T4" fmla="*/ 94 w 104"/>
                <a:gd name="T5" fmla="*/ 8 h 100"/>
                <a:gd name="T6" fmla="*/ 85 w 104"/>
                <a:gd name="T7" fmla="*/ 25 h 100"/>
                <a:gd name="T8" fmla="*/ 51 w 104"/>
                <a:gd name="T9" fmla="*/ 100 h 100"/>
                <a:gd name="T10" fmla="*/ 49 w 104"/>
                <a:gd name="T11" fmla="*/ 100 h 100"/>
                <a:gd name="T12" fmla="*/ 15 w 104"/>
                <a:gd name="T13" fmla="*/ 22 h 100"/>
                <a:gd name="T14" fmla="*/ 7 w 104"/>
                <a:gd name="T15" fmla="*/ 6 h 100"/>
                <a:gd name="T16" fmla="*/ 0 w 104"/>
                <a:gd name="T17" fmla="*/ 3 h 100"/>
                <a:gd name="T18" fmla="*/ 0 w 104"/>
                <a:gd name="T19" fmla="*/ 0 h 100"/>
                <a:gd name="T20" fmla="*/ 46 w 104"/>
                <a:gd name="T21" fmla="*/ 0 h 100"/>
                <a:gd name="T22" fmla="*/ 46 w 104"/>
                <a:gd name="T23" fmla="*/ 3 h 100"/>
                <a:gd name="T24" fmla="*/ 45 w 104"/>
                <a:gd name="T25" fmla="*/ 3 h 100"/>
                <a:gd name="T26" fmla="*/ 36 w 104"/>
                <a:gd name="T27" fmla="*/ 4 h 100"/>
                <a:gd name="T28" fmla="*/ 35 w 104"/>
                <a:gd name="T29" fmla="*/ 7 h 100"/>
                <a:gd name="T30" fmla="*/ 35 w 104"/>
                <a:gd name="T31" fmla="*/ 11 h 100"/>
                <a:gd name="T32" fmla="*/ 39 w 104"/>
                <a:gd name="T33" fmla="*/ 20 h 100"/>
                <a:gd name="T34" fmla="*/ 60 w 104"/>
                <a:gd name="T35" fmla="*/ 69 h 100"/>
                <a:gd name="T36" fmla="*/ 79 w 104"/>
                <a:gd name="T37" fmla="*/ 25 h 100"/>
                <a:gd name="T38" fmla="*/ 84 w 104"/>
                <a:gd name="T39" fmla="*/ 15 h 100"/>
                <a:gd name="T40" fmla="*/ 84 w 104"/>
                <a:gd name="T41" fmla="*/ 10 h 100"/>
                <a:gd name="T42" fmla="*/ 83 w 104"/>
                <a:gd name="T43" fmla="*/ 6 h 100"/>
                <a:gd name="T44" fmla="*/ 80 w 104"/>
                <a:gd name="T45" fmla="*/ 4 h 100"/>
                <a:gd name="T46" fmla="*/ 72 w 104"/>
                <a:gd name="T47" fmla="*/ 3 h 100"/>
                <a:gd name="T48" fmla="*/ 72 w 104"/>
                <a:gd name="T49" fmla="*/ 0 h 100"/>
                <a:gd name="T50" fmla="*/ 104 w 104"/>
                <a:gd name="T51"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4" h="100">
                  <a:moveTo>
                    <a:pt x="104" y="0"/>
                  </a:moveTo>
                  <a:cubicBezTo>
                    <a:pt x="104" y="3"/>
                    <a:pt x="104" y="3"/>
                    <a:pt x="104" y="3"/>
                  </a:cubicBezTo>
                  <a:cubicBezTo>
                    <a:pt x="100" y="3"/>
                    <a:pt x="97" y="5"/>
                    <a:pt x="94" y="8"/>
                  </a:cubicBezTo>
                  <a:cubicBezTo>
                    <a:pt x="92" y="11"/>
                    <a:pt x="89" y="16"/>
                    <a:pt x="85" y="25"/>
                  </a:cubicBezTo>
                  <a:cubicBezTo>
                    <a:pt x="51" y="100"/>
                    <a:pt x="51" y="100"/>
                    <a:pt x="51" y="100"/>
                  </a:cubicBezTo>
                  <a:cubicBezTo>
                    <a:pt x="49" y="100"/>
                    <a:pt x="49" y="100"/>
                    <a:pt x="49" y="100"/>
                  </a:cubicBezTo>
                  <a:cubicBezTo>
                    <a:pt x="15" y="22"/>
                    <a:pt x="15" y="22"/>
                    <a:pt x="15" y="22"/>
                  </a:cubicBezTo>
                  <a:cubicBezTo>
                    <a:pt x="11" y="13"/>
                    <a:pt x="9" y="7"/>
                    <a:pt x="7" y="6"/>
                  </a:cubicBezTo>
                  <a:cubicBezTo>
                    <a:pt x="6" y="4"/>
                    <a:pt x="3" y="3"/>
                    <a:pt x="0" y="3"/>
                  </a:cubicBezTo>
                  <a:cubicBezTo>
                    <a:pt x="0" y="0"/>
                    <a:pt x="0" y="0"/>
                    <a:pt x="0" y="0"/>
                  </a:cubicBezTo>
                  <a:cubicBezTo>
                    <a:pt x="46" y="0"/>
                    <a:pt x="46" y="0"/>
                    <a:pt x="46" y="0"/>
                  </a:cubicBezTo>
                  <a:cubicBezTo>
                    <a:pt x="46" y="3"/>
                    <a:pt x="46" y="3"/>
                    <a:pt x="46" y="3"/>
                  </a:cubicBezTo>
                  <a:cubicBezTo>
                    <a:pt x="45" y="3"/>
                    <a:pt x="45" y="3"/>
                    <a:pt x="45" y="3"/>
                  </a:cubicBezTo>
                  <a:cubicBezTo>
                    <a:pt x="41" y="3"/>
                    <a:pt x="38" y="3"/>
                    <a:pt x="36" y="4"/>
                  </a:cubicBezTo>
                  <a:cubicBezTo>
                    <a:pt x="35" y="5"/>
                    <a:pt x="35" y="6"/>
                    <a:pt x="35" y="7"/>
                  </a:cubicBezTo>
                  <a:cubicBezTo>
                    <a:pt x="35" y="8"/>
                    <a:pt x="35" y="9"/>
                    <a:pt x="35" y="11"/>
                  </a:cubicBezTo>
                  <a:cubicBezTo>
                    <a:pt x="36" y="12"/>
                    <a:pt x="37" y="15"/>
                    <a:pt x="39" y="20"/>
                  </a:cubicBezTo>
                  <a:cubicBezTo>
                    <a:pt x="60" y="69"/>
                    <a:pt x="60" y="69"/>
                    <a:pt x="60" y="69"/>
                  </a:cubicBezTo>
                  <a:cubicBezTo>
                    <a:pt x="79" y="25"/>
                    <a:pt x="79" y="25"/>
                    <a:pt x="79" y="25"/>
                  </a:cubicBezTo>
                  <a:cubicBezTo>
                    <a:pt x="82" y="20"/>
                    <a:pt x="83" y="17"/>
                    <a:pt x="84" y="15"/>
                  </a:cubicBezTo>
                  <a:cubicBezTo>
                    <a:pt x="84" y="13"/>
                    <a:pt x="84" y="12"/>
                    <a:pt x="84" y="10"/>
                  </a:cubicBezTo>
                  <a:cubicBezTo>
                    <a:pt x="84" y="9"/>
                    <a:pt x="84" y="8"/>
                    <a:pt x="83" y="6"/>
                  </a:cubicBezTo>
                  <a:cubicBezTo>
                    <a:pt x="82" y="5"/>
                    <a:pt x="81" y="5"/>
                    <a:pt x="80" y="4"/>
                  </a:cubicBezTo>
                  <a:cubicBezTo>
                    <a:pt x="78" y="3"/>
                    <a:pt x="75" y="3"/>
                    <a:pt x="72" y="3"/>
                  </a:cubicBezTo>
                  <a:cubicBezTo>
                    <a:pt x="72" y="0"/>
                    <a:pt x="72" y="0"/>
                    <a:pt x="72" y="0"/>
                  </a:cubicBezTo>
                  <a:lnTo>
                    <a:pt x="10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77"/>
            <p:cNvSpPr/>
            <p:nvPr/>
          </p:nvSpPr>
          <p:spPr bwMode="auto">
            <a:xfrm>
              <a:off x="-2147888" y="3965575"/>
              <a:ext cx="334963" cy="368300"/>
            </a:xfrm>
            <a:custGeom>
              <a:avLst/>
              <a:gdLst>
                <a:gd name="T0" fmla="*/ 38 w 89"/>
                <a:gd name="T1" fmla="*/ 6 h 98"/>
                <a:gd name="T2" fmla="*/ 38 w 89"/>
                <a:gd name="T3" fmla="*/ 46 h 98"/>
                <a:gd name="T4" fmla="*/ 40 w 89"/>
                <a:gd name="T5" fmla="*/ 46 h 98"/>
                <a:gd name="T6" fmla="*/ 53 w 89"/>
                <a:gd name="T7" fmla="*/ 40 h 98"/>
                <a:gd name="T8" fmla="*/ 58 w 89"/>
                <a:gd name="T9" fmla="*/ 22 h 98"/>
                <a:gd name="T10" fmla="*/ 61 w 89"/>
                <a:gd name="T11" fmla="*/ 22 h 98"/>
                <a:gd name="T12" fmla="*/ 61 w 89"/>
                <a:gd name="T13" fmla="*/ 74 h 98"/>
                <a:gd name="T14" fmla="*/ 58 w 89"/>
                <a:gd name="T15" fmla="*/ 74 h 98"/>
                <a:gd name="T16" fmla="*/ 55 w 89"/>
                <a:gd name="T17" fmla="*/ 60 h 98"/>
                <a:gd name="T18" fmla="*/ 48 w 89"/>
                <a:gd name="T19" fmla="*/ 53 h 98"/>
                <a:gd name="T20" fmla="*/ 38 w 89"/>
                <a:gd name="T21" fmla="*/ 51 h 98"/>
                <a:gd name="T22" fmla="*/ 38 w 89"/>
                <a:gd name="T23" fmla="*/ 79 h 98"/>
                <a:gd name="T24" fmla="*/ 38 w 89"/>
                <a:gd name="T25" fmla="*/ 88 h 98"/>
                <a:gd name="T26" fmla="*/ 41 w 89"/>
                <a:gd name="T27" fmla="*/ 91 h 98"/>
                <a:gd name="T28" fmla="*/ 47 w 89"/>
                <a:gd name="T29" fmla="*/ 93 h 98"/>
                <a:gd name="T30" fmla="*/ 53 w 89"/>
                <a:gd name="T31" fmla="*/ 93 h 98"/>
                <a:gd name="T32" fmla="*/ 75 w 89"/>
                <a:gd name="T33" fmla="*/ 86 h 98"/>
                <a:gd name="T34" fmla="*/ 87 w 89"/>
                <a:gd name="T35" fmla="*/ 67 h 98"/>
                <a:gd name="T36" fmla="*/ 89 w 89"/>
                <a:gd name="T37" fmla="*/ 67 h 98"/>
                <a:gd name="T38" fmla="*/ 85 w 89"/>
                <a:gd name="T39" fmla="*/ 98 h 98"/>
                <a:gd name="T40" fmla="*/ 0 w 89"/>
                <a:gd name="T41" fmla="*/ 98 h 98"/>
                <a:gd name="T42" fmla="*/ 0 w 89"/>
                <a:gd name="T43" fmla="*/ 95 h 98"/>
                <a:gd name="T44" fmla="*/ 3 w 89"/>
                <a:gd name="T45" fmla="*/ 95 h 98"/>
                <a:gd name="T46" fmla="*/ 10 w 89"/>
                <a:gd name="T47" fmla="*/ 94 h 98"/>
                <a:gd name="T48" fmla="*/ 13 w 89"/>
                <a:gd name="T49" fmla="*/ 90 h 98"/>
                <a:gd name="T50" fmla="*/ 14 w 89"/>
                <a:gd name="T51" fmla="*/ 81 h 98"/>
                <a:gd name="T52" fmla="*/ 14 w 89"/>
                <a:gd name="T53" fmla="*/ 17 h 98"/>
                <a:gd name="T54" fmla="*/ 14 w 89"/>
                <a:gd name="T55" fmla="*/ 9 h 98"/>
                <a:gd name="T56" fmla="*/ 11 w 89"/>
                <a:gd name="T57" fmla="*/ 5 h 98"/>
                <a:gd name="T58" fmla="*/ 3 w 89"/>
                <a:gd name="T59" fmla="*/ 3 h 98"/>
                <a:gd name="T60" fmla="*/ 0 w 89"/>
                <a:gd name="T61" fmla="*/ 3 h 98"/>
                <a:gd name="T62" fmla="*/ 0 w 89"/>
                <a:gd name="T63" fmla="*/ 0 h 98"/>
                <a:gd name="T64" fmla="*/ 82 w 89"/>
                <a:gd name="T65" fmla="*/ 0 h 98"/>
                <a:gd name="T66" fmla="*/ 82 w 89"/>
                <a:gd name="T67" fmla="*/ 29 h 98"/>
                <a:gd name="T68" fmla="*/ 79 w 89"/>
                <a:gd name="T69" fmla="*/ 29 h 98"/>
                <a:gd name="T70" fmla="*/ 74 w 89"/>
                <a:gd name="T71" fmla="*/ 14 h 98"/>
                <a:gd name="T72" fmla="*/ 63 w 89"/>
                <a:gd name="T73" fmla="*/ 7 h 98"/>
                <a:gd name="T74" fmla="*/ 48 w 89"/>
                <a:gd name="T75" fmla="*/ 6 h 98"/>
                <a:gd name="T76" fmla="*/ 38 w 89"/>
                <a:gd name="T77"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9" h="98">
                  <a:moveTo>
                    <a:pt x="38" y="6"/>
                  </a:moveTo>
                  <a:cubicBezTo>
                    <a:pt x="38" y="46"/>
                    <a:pt x="38" y="46"/>
                    <a:pt x="38" y="46"/>
                  </a:cubicBezTo>
                  <a:cubicBezTo>
                    <a:pt x="40" y="46"/>
                    <a:pt x="40" y="46"/>
                    <a:pt x="40" y="46"/>
                  </a:cubicBezTo>
                  <a:cubicBezTo>
                    <a:pt x="46" y="46"/>
                    <a:pt x="50" y="44"/>
                    <a:pt x="53" y="40"/>
                  </a:cubicBezTo>
                  <a:cubicBezTo>
                    <a:pt x="56" y="36"/>
                    <a:pt x="58" y="30"/>
                    <a:pt x="58" y="22"/>
                  </a:cubicBezTo>
                  <a:cubicBezTo>
                    <a:pt x="61" y="22"/>
                    <a:pt x="61" y="22"/>
                    <a:pt x="61" y="22"/>
                  </a:cubicBezTo>
                  <a:cubicBezTo>
                    <a:pt x="61" y="74"/>
                    <a:pt x="61" y="74"/>
                    <a:pt x="61" y="74"/>
                  </a:cubicBezTo>
                  <a:cubicBezTo>
                    <a:pt x="58" y="74"/>
                    <a:pt x="58" y="74"/>
                    <a:pt x="58" y="74"/>
                  </a:cubicBezTo>
                  <a:cubicBezTo>
                    <a:pt x="58" y="68"/>
                    <a:pt x="57" y="64"/>
                    <a:pt x="55" y="60"/>
                  </a:cubicBezTo>
                  <a:cubicBezTo>
                    <a:pt x="53" y="56"/>
                    <a:pt x="51" y="54"/>
                    <a:pt x="48" y="53"/>
                  </a:cubicBezTo>
                  <a:cubicBezTo>
                    <a:pt x="46" y="52"/>
                    <a:pt x="42" y="51"/>
                    <a:pt x="38" y="51"/>
                  </a:cubicBezTo>
                  <a:cubicBezTo>
                    <a:pt x="38" y="79"/>
                    <a:pt x="38" y="79"/>
                    <a:pt x="38" y="79"/>
                  </a:cubicBezTo>
                  <a:cubicBezTo>
                    <a:pt x="38" y="84"/>
                    <a:pt x="38" y="87"/>
                    <a:pt x="38" y="88"/>
                  </a:cubicBezTo>
                  <a:cubicBezTo>
                    <a:pt x="39" y="90"/>
                    <a:pt x="40" y="91"/>
                    <a:pt x="41" y="91"/>
                  </a:cubicBezTo>
                  <a:cubicBezTo>
                    <a:pt x="42" y="92"/>
                    <a:pt x="44" y="93"/>
                    <a:pt x="47" y="93"/>
                  </a:cubicBezTo>
                  <a:cubicBezTo>
                    <a:pt x="53" y="93"/>
                    <a:pt x="53" y="93"/>
                    <a:pt x="53" y="93"/>
                  </a:cubicBezTo>
                  <a:cubicBezTo>
                    <a:pt x="62" y="93"/>
                    <a:pt x="69" y="90"/>
                    <a:pt x="75" y="86"/>
                  </a:cubicBezTo>
                  <a:cubicBezTo>
                    <a:pt x="80" y="82"/>
                    <a:pt x="84" y="76"/>
                    <a:pt x="87" y="67"/>
                  </a:cubicBezTo>
                  <a:cubicBezTo>
                    <a:pt x="89" y="67"/>
                    <a:pt x="89" y="67"/>
                    <a:pt x="89" y="67"/>
                  </a:cubicBezTo>
                  <a:cubicBezTo>
                    <a:pt x="85" y="98"/>
                    <a:pt x="85" y="98"/>
                    <a:pt x="85" y="98"/>
                  </a:cubicBezTo>
                  <a:cubicBezTo>
                    <a:pt x="0" y="98"/>
                    <a:pt x="0" y="98"/>
                    <a:pt x="0" y="98"/>
                  </a:cubicBezTo>
                  <a:cubicBezTo>
                    <a:pt x="0" y="95"/>
                    <a:pt x="0" y="95"/>
                    <a:pt x="0" y="95"/>
                  </a:cubicBezTo>
                  <a:cubicBezTo>
                    <a:pt x="3" y="95"/>
                    <a:pt x="3" y="95"/>
                    <a:pt x="3" y="95"/>
                  </a:cubicBezTo>
                  <a:cubicBezTo>
                    <a:pt x="6" y="95"/>
                    <a:pt x="9" y="95"/>
                    <a:pt x="10" y="94"/>
                  </a:cubicBezTo>
                  <a:cubicBezTo>
                    <a:pt x="12" y="93"/>
                    <a:pt x="13" y="92"/>
                    <a:pt x="13" y="90"/>
                  </a:cubicBezTo>
                  <a:cubicBezTo>
                    <a:pt x="14" y="89"/>
                    <a:pt x="14" y="86"/>
                    <a:pt x="14" y="81"/>
                  </a:cubicBezTo>
                  <a:cubicBezTo>
                    <a:pt x="14" y="17"/>
                    <a:pt x="14" y="17"/>
                    <a:pt x="14" y="17"/>
                  </a:cubicBezTo>
                  <a:cubicBezTo>
                    <a:pt x="14" y="12"/>
                    <a:pt x="14" y="10"/>
                    <a:pt x="14" y="9"/>
                  </a:cubicBezTo>
                  <a:cubicBezTo>
                    <a:pt x="13" y="7"/>
                    <a:pt x="12" y="6"/>
                    <a:pt x="11" y="5"/>
                  </a:cubicBezTo>
                  <a:cubicBezTo>
                    <a:pt x="9" y="3"/>
                    <a:pt x="7" y="3"/>
                    <a:pt x="3" y="3"/>
                  </a:cubicBezTo>
                  <a:cubicBezTo>
                    <a:pt x="0" y="3"/>
                    <a:pt x="0" y="3"/>
                    <a:pt x="0" y="3"/>
                  </a:cubicBezTo>
                  <a:cubicBezTo>
                    <a:pt x="0" y="0"/>
                    <a:pt x="0" y="0"/>
                    <a:pt x="0" y="0"/>
                  </a:cubicBezTo>
                  <a:cubicBezTo>
                    <a:pt x="82" y="0"/>
                    <a:pt x="82" y="0"/>
                    <a:pt x="82" y="0"/>
                  </a:cubicBezTo>
                  <a:cubicBezTo>
                    <a:pt x="82" y="29"/>
                    <a:pt x="82" y="29"/>
                    <a:pt x="82" y="29"/>
                  </a:cubicBezTo>
                  <a:cubicBezTo>
                    <a:pt x="79" y="29"/>
                    <a:pt x="79" y="29"/>
                    <a:pt x="79" y="29"/>
                  </a:cubicBezTo>
                  <a:cubicBezTo>
                    <a:pt x="78" y="22"/>
                    <a:pt x="76" y="17"/>
                    <a:pt x="74" y="14"/>
                  </a:cubicBezTo>
                  <a:cubicBezTo>
                    <a:pt x="71" y="11"/>
                    <a:pt x="67" y="8"/>
                    <a:pt x="63" y="7"/>
                  </a:cubicBezTo>
                  <a:cubicBezTo>
                    <a:pt x="60" y="6"/>
                    <a:pt x="55" y="6"/>
                    <a:pt x="48" y="6"/>
                  </a:cubicBezTo>
                  <a:lnTo>
                    <a:pt x="38"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78"/>
            <p:cNvSpPr>
              <a:spLocks noEditPoints="1"/>
            </p:cNvSpPr>
            <p:nvPr/>
          </p:nvSpPr>
          <p:spPr bwMode="auto">
            <a:xfrm>
              <a:off x="-1776413" y="3965575"/>
              <a:ext cx="395288" cy="368300"/>
            </a:xfrm>
            <a:custGeom>
              <a:avLst/>
              <a:gdLst>
                <a:gd name="T0" fmla="*/ 36 w 105"/>
                <a:gd name="T1" fmla="*/ 53 h 98"/>
                <a:gd name="T2" fmla="*/ 36 w 105"/>
                <a:gd name="T3" fmla="*/ 81 h 98"/>
                <a:gd name="T4" fmla="*/ 37 w 105"/>
                <a:gd name="T5" fmla="*/ 91 h 98"/>
                <a:gd name="T6" fmla="*/ 41 w 105"/>
                <a:gd name="T7" fmla="*/ 94 h 98"/>
                <a:gd name="T8" fmla="*/ 50 w 105"/>
                <a:gd name="T9" fmla="*/ 95 h 98"/>
                <a:gd name="T10" fmla="*/ 50 w 105"/>
                <a:gd name="T11" fmla="*/ 98 h 98"/>
                <a:gd name="T12" fmla="*/ 0 w 105"/>
                <a:gd name="T13" fmla="*/ 98 h 98"/>
                <a:gd name="T14" fmla="*/ 0 w 105"/>
                <a:gd name="T15" fmla="*/ 95 h 98"/>
                <a:gd name="T16" fmla="*/ 9 w 105"/>
                <a:gd name="T17" fmla="*/ 94 h 98"/>
                <a:gd name="T18" fmla="*/ 12 w 105"/>
                <a:gd name="T19" fmla="*/ 91 h 98"/>
                <a:gd name="T20" fmla="*/ 13 w 105"/>
                <a:gd name="T21" fmla="*/ 81 h 98"/>
                <a:gd name="T22" fmla="*/ 13 w 105"/>
                <a:gd name="T23" fmla="*/ 17 h 98"/>
                <a:gd name="T24" fmla="*/ 12 w 105"/>
                <a:gd name="T25" fmla="*/ 7 h 98"/>
                <a:gd name="T26" fmla="*/ 9 w 105"/>
                <a:gd name="T27" fmla="*/ 4 h 98"/>
                <a:gd name="T28" fmla="*/ 0 w 105"/>
                <a:gd name="T29" fmla="*/ 3 h 98"/>
                <a:gd name="T30" fmla="*/ 0 w 105"/>
                <a:gd name="T31" fmla="*/ 0 h 98"/>
                <a:gd name="T32" fmla="*/ 45 w 105"/>
                <a:gd name="T33" fmla="*/ 0 h 98"/>
                <a:gd name="T34" fmla="*/ 71 w 105"/>
                <a:gd name="T35" fmla="*/ 3 h 98"/>
                <a:gd name="T36" fmla="*/ 85 w 105"/>
                <a:gd name="T37" fmla="*/ 12 h 98"/>
                <a:gd name="T38" fmla="*/ 90 w 105"/>
                <a:gd name="T39" fmla="*/ 27 h 98"/>
                <a:gd name="T40" fmla="*/ 82 w 105"/>
                <a:gd name="T41" fmla="*/ 45 h 98"/>
                <a:gd name="T42" fmla="*/ 68 w 105"/>
                <a:gd name="T43" fmla="*/ 52 h 98"/>
                <a:gd name="T44" fmla="*/ 92 w 105"/>
                <a:gd name="T45" fmla="*/ 85 h 98"/>
                <a:gd name="T46" fmla="*/ 98 w 105"/>
                <a:gd name="T47" fmla="*/ 93 h 98"/>
                <a:gd name="T48" fmla="*/ 105 w 105"/>
                <a:gd name="T49" fmla="*/ 95 h 98"/>
                <a:gd name="T50" fmla="*/ 105 w 105"/>
                <a:gd name="T51" fmla="*/ 98 h 98"/>
                <a:gd name="T52" fmla="*/ 74 w 105"/>
                <a:gd name="T53" fmla="*/ 98 h 98"/>
                <a:gd name="T54" fmla="*/ 43 w 105"/>
                <a:gd name="T55" fmla="*/ 53 h 98"/>
                <a:gd name="T56" fmla="*/ 36 w 105"/>
                <a:gd name="T57" fmla="*/ 53 h 98"/>
                <a:gd name="T58" fmla="*/ 36 w 105"/>
                <a:gd name="T59" fmla="*/ 5 h 98"/>
                <a:gd name="T60" fmla="*/ 36 w 105"/>
                <a:gd name="T61" fmla="*/ 48 h 98"/>
                <a:gd name="T62" fmla="*/ 40 w 105"/>
                <a:gd name="T63" fmla="*/ 48 h 98"/>
                <a:gd name="T64" fmla="*/ 55 w 105"/>
                <a:gd name="T65" fmla="*/ 46 h 98"/>
                <a:gd name="T66" fmla="*/ 63 w 105"/>
                <a:gd name="T67" fmla="*/ 40 h 98"/>
                <a:gd name="T68" fmla="*/ 66 w 105"/>
                <a:gd name="T69" fmla="*/ 27 h 98"/>
                <a:gd name="T70" fmla="*/ 61 w 105"/>
                <a:gd name="T71" fmla="*/ 11 h 98"/>
                <a:gd name="T72" fmla="*/ 44 w 105"/>
                <a:gd name="T73" fmla="*/ 5 h 98"/>
                <a:gd name="T74" fmla="*/ 36 w 105"/>
                <a:gd name="T75" fmla="*/ 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98">
                  <a:moveTo>
                    <a:pt x="36" y="53"/>
                  </a:moveTo>
                  <a:cubicBezTo>
                    <a:pt x="36" y="81"/>
                    <a:pt x="36" y="81"/>
                    <a:pt x="36" y="81"/>
                  </a:cubicBezTo>
                  <a:cubicBezTo>
                    <a:pt x="36" y="86"/>
                    <a:pt x="37" y="89"/>
                    <a:pt x="37" y="91"/>
                  </a:cubicBezTo>
                  <a:cubicBezTo>
                    <a:pt x="38" y="92"/>
                    <a:pt x="39" y="93"/>
                    <a:pt x="41" y="94"/>
                  </a:cubicBezTo>
                  <a:cubicBezTo>
                    <a:pt x="42" y="95"/>
                    <a:pt x="45" y="95"/>
                    <a:pt x="50" y="95"/>
                  </a:cubicBezTo>
                  <a:cubicBezTo>
                    <a:pt x="50" y="98"/>
                    <a:pt x="50" y="98"/>
                    <a:pt x="50" y="98"/>
                  </a:cubicBezTo>
                  <a:cubicBezTo>
                    <a:pt x="0" y="98"/>
                    <a:pt x="0" y="98"/>
                    <a:pt x="0" y="98"/>
                  </a:cubicBezTo>
                  <a:cubicBezTo>
                    <a:pt x="0" y="95"/>
                    <a:pt x="0" y="95"/>
                    <a:pt x="0" y="95"/>
                  </a:cubicBezTo>
                  <a:cubicBezTo>
                    <a:pt x="4" y="95"/>
                    <a:pt x="7" y="95"/>
                    <a:pt x="9" y="94"/>
                  </a:cubicBezTo>
                  <a:cubicBezTo>
                    <a:pt x="11" y="93"/>
                    <a:pt x="12" y="92"/>
                    <a:pt x="12" y="91"/>
                  </a:cubicBezTo>
                  <a:cubicBezTo>
                    <a:pt x="13" y="89"/>
                    <a:pt x="13" y="86"/>
                    <a:pt x="13" y="81"/>
                  </a:cubicBezTo>
                  <a:cubicBezTo>
                    <a:pt x="13" y="17"/>
                    <a:pt x="13" y="17"/>
                    <a:pt x="13" y="17"/>
                  </a:cubicBezTo>
                  <a:cubicBezTo>
                    <a:pt x="13" y="12"/>
                    <a:pt x="13" y="9"/>
                    <a:pt x="12" y="7"/>
                  </a:cubicBezTo>
                  <a:cubicBezTo>
                    <a:pt x="12" y="6"/>
                    <a:pt x="11" y="5"/>
                    <a:pt x="9" y="4"/>
                  </a:cubicBezTo>
                  <a:cubicBezTo>
                    <a:pt x="7" y="3"/>
                    <a:pt x="4" y="3"/>
                    <a:pt x="0" y="3"/>
                  </a:cubicBezTo>
                  <a:cubicBezTo>
                    <a:pt x="0" y="0"/>
                    <a:pt x="0" y="0"/>
                    <a:pt x="0" y="0"/>
                  </a:cubicBezTo>
                  <a:cubicBezTo>
                    <a:pt x="45" y="0"/>
                    <a:pt x="45" y="0"/>
                    <a:pt x="45" y="0"/>
                  </a:cubicBezTo>
                  <a:cubicBezTo>
                    <a:pt x="57" y="0"/>
                    <a:pt x="66" y="1"/>
                    <a:pt x="71" y="3"/>
                  </a:cubicBezTo>
                  <a:cubicBezTo>
                    <a:pt x="77" y="4"/>
                    <a:pt x="81" y="7"/>
                    <a:pt x="85" y="12"/>
                  </a:cubicBezTo>
                  <a:cubicBezTo>
                    <a:pt x="88" y="16"/>
                    <a:pt x="90" y="21"/>
                    <a:pt x="90" y="27"/>
                  </a:cubicBezTo>
                  <a:cubicBezTo>
                    <a:pt x="90" y="34"/>
                    <a:pt x="87" y="40"/>
                    <a:pt x="82" y="45"/>
                  </a:cubicBezTo>
                  <a:cubicBezTo>
                    <a:pt x="79" y="48"/>
                    <a:pt x="74" y="50"/>
                    <a:pt x="68" y="52"/>
                  </a:cubicBezTo>
                  <a:cubicBezTo>
                    <a:pt x="92" y="85"/>
                    <a:pt x="92" y="85"/>
                    <a:pt x="92" y="85"/>
                  </a:cubicBezTo>
                  <a:cubicBezTo>
                    <a:pt x="95" y="89"/>
                    <a:pt x="97" y="92"/>
                    <a:pt x="98" y="93"/>
                  </a:cubicBezTo>
                  <a:cubicBezTo>
                    <a:pt x="100" y="94"/>
                    <a:pt x="103" y="95"/>
                    <a:pt x="105" y="95"/>
                  </a:cubicBezTo>
                  <a:cubicBezTo>
                    <a:pt x="105" y="98"/>
                    <a:pt x="105" y="98"/>
                    <a:pt x="105" y="98"/>
                  </a:cubicBezTo>
                  <a:cubicBezTo>
                    <a:pt x="74" y="98"/>
                    <a:pt x="74" y="98"/>
                    <a:pt x="74" y="98"/>
                  </a:cubicBezTo>
                  <a:cubicBezTo>
                    <a:pt x="43" y="53"/>
                    <a:pt x="43" y="53"/>
                    <a:pt x="43" y="53"/>
                  </a:cubicBezTo>
                  <a:lnTo>
                    <a:pt x="36" y="53"/>
                  </a:lnTo>
                  <a:close/>
                  <a:moveTo>
                    <a:pt x="36" y="5"/>
                  </a:moveTo>
                  <a:cubicBezTo>
                    <a:pt x="36" y="48"/>
                    <a:pt x="36" y="48"/>
                    <a:pt x="36" y="48"/>
                  </a:cubicBezTo>
                  <a:cubicBezTo>
                    <a:pt x="40" y="48"/>
                    <a:pt x="40" y="48"/>
                    <a:pt x="40" y="48"/>
                  </a:cubicBezTo>
                  <a:cubicBezTo>
                    <a:pt x="47" y="48"/>
                    <a:pt x="52" y="48"/>
                    <a:pt x="55" y="46"/>
                  </a:cubicBezTo>
                  <a:cubicBezTo>
                    <a:pt x="59" y="45"/>
                    <a:pt x="61" y="43"/>
                    <a:pt x="63" y="40"/>
                  </a:cubicBezTo>
                  <a:cubicBezTo>
                    <a:pt x="65" y="37"/>
                    <a:pt x="66" y="32"/>
                    <a:pt x="66" y="27"/>
                  </a:cubicBezTo>
                  <a:cubicBezTo>
                    <a:pt x="66" y="20"/>
                    <a:pt x="64" y="14"/>
                    <a:pt x="61" y="11"/>
                  </a:cubicBezTo>
                  <a:cubicBezTo>
                    <a:pt x="57" y="7"/>
                    <a:pt x="52" y="5"/>
                    <a:pt x="44" y="5"/>
                  </a:cubicBezTo>
                  <a:lnTo>
                    <a:pt x="36"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79"/>
            <p:cNvSpPr/>
            <p:nvPr/>
          </p:nvSpPr>
          <p:spPr bwMode="auto">
            <a:xfrm>
              <a:off x="-1358900" y="3957638"/>
              <a:ext cx="258763" cy="384175"/>
            </a:xfrm>
            <a:custGeom>
              <a:avLst/>
              <a:gdLst>
                <a:gd name="T0" fmla="*/ 62 w 69"/>
                <a:gd name="T1" fmla="*/ 0 h 102"/>
                <a:gd name="T2" fmla="*/ 63 w 69"/>
                <a:gd name="T3" fmla="*/ 32 h 102"/>
                <a:gd name="T4" fmla="*/ 60 w 69"/>
                <a:gd name="T5" fmla="*/ 32 h 102"/>
                <a:gd name="T6" fmla="*/ 50 w 69"/>
                <a:gd name="T7" fmla="*/ 13 h 102"/>
                <a:gd name="T8" fmla="*/ 32 w 69"/>
                <a:gd name="T9" fmla="*/ 5 h 102"/>
                <a:gd name="T10" fmla="*/ 20 w 69"/>
                <a:gd name="T11" fmla="*/ 9 h 102"/>
                <a:gd name="T12" fmla="*/ 16 w 69"/>
                <a:gd name="T13" fmla="*/ 18 h 102"/>
                <a:gd name="T14" fmla="*/ 18 w 69"/>
                <a:gd name="T15" fmla="*/ 24 h 102"/>
                <a:gd name="T16" fmla="*/ 24 w 69"/>
                <a:gd name="T17" fmla="*/ 31 h 102"/>
                <a:gd name="T18" fmla="*/ 40 w 69"/>
                <a:gd name="T19" fmla="*/ 39 h 102"/>
                <a:gd name="T20" fmla="*/ 63 w 69"/>
                <a:gd name="T21" fmla="*/ 55 h 102"/>
                <a:gd name="T22" fmla="*/ 69 w 69"/>
                <a:gd name="T23" fmla="*/ 72 h 102"/>
                <a:gd name="T24" fmla="*/ 60 w 69"/>
                <a:gd name="T25" fmla="*/ 93 h 102"/>
                <a:gd name="T26" fmla="*/ 35 w 69"/>
                <a:gd name="T27" fmla="*/ 102 h 102"/>
                <a:gd name="T28" fmla="*/ 27 w 69"/>
                <a:gd name="T29" fmla="*/ 101 h 102"/>
                <a:gd name="T30" fmla="*/ 16 w 69"/>
                <a:gd name="T31" fmla="*/ 98 h 102"/>
                <a:gd name="T32" fmla="*/ 11 w 69"/>
                <a:gd name="T33" fmla="*/ 96 h 102"/>
                <a:gd name="T34" fmla="*/ 7 w 69"/>
                <a:gd name="T35" fmla="*/ 98 h 102"/>
                <a:gd name="T36" fmla="*/ 3 w 69"/>
                <a:gd name="T37" fmla="*/ 102 h 102"/>
                <a:gd name="T38" fmla="*/ 0 w 69"/>
                <a:gd name="T39" fmla="*/ 102 h 102"/>
                <a:gd name="T40" fmla="*/ 0 w 69"/>
                <a:gd name="T41" fmla="*/ 65 h 102"/>
                <a:gd name="T42" fmla="*/ 3 w 69"/>
                <a:gd name="T43" fmla="*/ 65 h 102"/>
                <a:gd name="T44" fmla="*/ 15 w 69"/>
                <a:gd name="T45" fmla="*/ 89 h 102"/>
                <a:gd name="T46" fmla="*/ 35 w 69"/>
                <a:gd name="T47" fmla="*/ 97 h 102"/>
                <a:gd name="T48" fmla="*/ 48 w 69"/>
                <a:gd name="T49" fmla="*/ 93 h 102"/>
                <a:gd name="T50" fmla="*/ 53 w 69"/>
                <a:gd name="T51" fmla="*/ 83 h 102"/>
                <a:gd name="T52" fmla="*/ 51 w 69"/>
                <a:gd name="T53" fmla="*/ 76 h 102"/>
                <a:gd name="T54" fmla="*/ 45 w 69"/>
                <a:gd name="T55" fmla="*/ 70 h 102"/>
                <a:gd name="T56" fmla="*/ 32 w 69"/>
                <a:gd name="T57" fmla="*/ 62 h 102"/>
                <a:gd name="T58" fmla="*/ 13 w 69"/>
                <a:gd name="T59" fmla="*/ 51 h 102"/>
                <a:gd name="T60" fmla="*/ 4 w 69"/>
                <a:gd name="T61" fmla="*/ 41 h 102"/>
                <a:gd name="T62" fmla="*/ 1 w 69"/>
                <a:gd name="T63" fmla="*/ 28 h 102"/>
                <a:gd name="T64" fmla="*/ 9 w 69"/>
                <a:gd name="T65" fmla="*/ 8 h 102"/>
                <a:gd name="T66" fmla="*/ 31 w 69"/>
                <a:gd name="T67" fmla="*/ 0 h 102"/>
                <a:gd name="T68" fmla="*/ 40 w 69"/>
                <a:gd name="T69" fmla="*/ 1 h 102"/>
                <a:gd name="T70" fmla="*/ 48 w 69"/>
                <a:gd name="T71" fmla="*/ 4 h 102"/>
                <a:gd name="T72" fmla="*/ 55 w 69"/>
                <a:gd name="T73" fmla="*/ 7 h 102"/>
                <a:gd name="T74" fmla="*/ 58 w 69"/>
                <a:gd name="T75" fmla="*/ 5 h 102"/>
                <a:gd name="T76" fmla="*/ 60 w 69"/>
                <a:gd name="T77" fmla="*/ 0 h 102"/>
                <a:gd name="T78" fmla="*/ 62 w 69"/>
                <a:gd name="T7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 h="102">
                  <a:moveTo>
                    <a:pt x="62" y="0"/>
                  </a:moveTo>
                  <a:cubicBezTo>
                    <a:pt x="63" y="32"/>
                    <a:pt x="63" y="32"/>
                    <a:pt x="63" y="32"/>
                  </a:cubicBezTo>
                  <a:cubicBezTo>
                    <a:pt x="60" y="32"/>
                    <a:pt x="60" y="32"/>
                    <a:pt x="60" y="32"/>
                  </a:cubicBezTo>
                  <a:cubicBezTo>
                    <a:pt x="59" y="24"/>
                    <a:pt x="55" y="18"/>
                    <a:pt x="50" y="13"/>
                  </a:cubicBezTo>
                  <a:cubicBezTo>
                    <a:pt x="44" y="8"/>
                    <a:pt x="38" y="5"/>
                    <a:pt x="32" y="5"/>
                  </a:cubicBezTo>
                  <a:cubicBezTo>
                    <a:pt x="27" y="5"/>
                    <a:pt x="23" y="7"/>
                    <a:pt x="20" y="9"/>
                  </a:cubicBezTo>
                  <a:cubicBezTo>
                    <a:pt x="18" y="12"/>
                    <a:pt x="16" y="15"/>
                    <a:pt x="16" y="18"/>
                  </a:cubicBezTo>
                  <a:cubicBezTo>
                    <a:pt x="16" y="20"/>
                    <a:pt x="17" y="22"/>
                    <a:pt x="18" y="24"/>
                  </a:cubicBezTo>
                  <a:cubicBezTo>
                    <a:pt x="19" y="26"/>
                    <a:pt x="21" y="29"/>
                    <a:pt x="24" y="31"/>
                  </a:cubicBezTo>
                  <a:cubicBezTo>
                    <a:pt x="27" y="32"/>
                    <a:pt x="32" y="35"/>
                    <a:pt x="40" y="39"/>
                  </a:cubicBezTo>
                  <a:cubicBezTo>
                    <a:pt x="52" y="45"/>
                    <a:pt x="59" y="50"/>
                    <a:pt x="63" y="55"/>
                  </a:cubicBezTo>
                  <a:cubicBezTo>
                    <a:pt x="67" y="60"/>
                    <a:pt x="69" y="66"/>
                    <a:pt x="69" y="72"/>
                  </a:cubicBezTo>
                  <a:cubicBezTo>
                    <a:pt x="69" y="81"/>
                    <a:pt x="66" y="88"/>
                    <a:pt x="60" y="93"/>
                  </a:cubicBezTo>
                  <a:cubicBezTo>
                    <a:pt x="53" y="99"/>
                    <a:pt x="45" y="102"/>
                    <a:pt x="35" y="102"/>
                  </a:cubicBezTo>
                  <a:cubicBezTo>
                    <a:pt x="32" y="102"/>
                    <a:pt x="29" y="102"/>
                    <a:pt x="27" y="101"/>
                  </a:cubicBezTo>
                  <a:cubicBezTo>
                    <a:pt x="24" y="101"/>
                    <a:pt x="20" y="100"/>
                    <a:pt x="16" y="98"/>
                  </a:cubicBezTo>
                  <a:cubicBezTo>
                    <a:pt x="14" y="97"/>
                    <a:pt x="12" y="96"/>
                    <a:pt x="11" y="96"/>
                  </a:cubicBezTo>
                  <a:cubicBezTo>
                    <a:pt x="9" y="96"/>
                    <a:pt x="8" y="97"/>
                    <a:pt x="7" y="98"/>
                  </a:cubicBezTo>
                  <a:cubicBezTo>
                    <a:pt x="5" y="99"/>
                    <a:pt x="4" y="100"/>
                    <a:pt x="3" y="102"/>
                  </a:cubicBezTo>
                  <a:cubicBezTo>
                    <a:pt x="0" y="102"/>
                    <a:pt x="0" y="102"/>
                    <a:pt x="0" y="102"/>
                  </a:cubicBezTo>
                  <a:cubicBezTo>
                    <a:pt x="0" y="65"/>
                    <a:pt x="0" y="65"/>
                    <a:pt x="0" y="65"/>
                  </a:cubicBezTo>
                  <a:cubicBezTo>
                    <a:pt x="3" y="65"/>
                    <a:pt x="3" y="65"/>
                    <a:pt x="3" y="65"/>
                  </a:cubicBezTo>
                  <a:cubicBezTo>
                    <a:pt x="5" y="76"/>
                    <a:pt x="9" y="84"/>
                    <a:pt x="15" y="89"/>
                  </a:cubicBezTo>
                  <a:cubicBezTo>
                    <a:pt x="21" y="95"/>
                    <a:pt x="28" y="97"/>
                    <a:pt x="35" y="97"/>
                  </a:cubicBezTo>
                  <a:cubicBezTo>
                    <a:pt x="40" y="97"/>
                    <a:pt x="45" y="96"/>
                    <a:pt x="48" y="93"/>
                  </a:cubicBezTo>
                  <a:cubicBezTo>
                    <a:pt x="51" y="90"/>
                    <a:pt x="53" y="87"/>
                    <a:pt x="53" y="83"/>
                  </a:cubicBezTo>
                  <a:cubicBezTo>
                    <a:pt x="53" y="80"/>
                    <a:pt x="52" y="78"/>
                    <a:pt x="51" y="76"/>
                  </a:cubicBezTo>
                  <a:cubicBezTo>
                    <a:pt x="50" y="74"/>
                    <a:pt x="48" y="72"/>
                    <a:pt x="45" y="70"/>
                  </a:cubicBezTo>
                  <a:cubicBezTo>
                    <a:pt x="43" y="68"/>
                    <a:pt x="38" y="65"/>
                    <a:pt x="32" y="62"/>
                  </a:cubicBezTo>
                  <a:cubicBezTo>
                    <a:pt x="23" y="58"/>
                    <a:pt x="17" y="54"/>
                    <a:pt x="13" y="51"/>
                  </a:cubicBezTo>
                  <a:cubicBezTo>
                    <a:pt x="9" y="48"/>
                    <a:pt x="6" y="44"/>
                    <a:pt x="4" y="41"/>
                  </a:cubicBezTo>
                  <a:cubicBezTo>
                    <a:pt x="2" y="37"/>
                    <a:pt x="1" y="33"/>
                    <a:pt x="1" y="28"/>
                  </a:cubicBezTo>
                  <a:cubicBezTo>
                    <a:pt x="1" y="20"/>
                    <a:pt x="3" y="14"/>
                    <a:pt x="9" y="8"/>
                  </a:cubicBezTo>
                  <a:cubicBezTo>
                    <a:pt x="15" y="3"/>
                    <a:pt x="22" y="0"/>
                    <a:pt x="31" y="0"/>
                  </a:cubicBezTo>
                  <a:cubicBezTo>
                    <a:pt x="34" y="0"/>
                    <a:pt x="37" y="0"/>
                    <a:pt x="40" y="1"/>
                  </a:cubicBezTo>
                  <a:cubicBezTo>
                    <a:pt x="42" y="2"/>
                    <a:pt x="45" y="3"/>
                    <a:pt x="48" y="4"/>
                  </a:cubicBezTo>
                  <a:cubicBezTo>
                    <a:pt x="52" y="6"/>
                    <a:pt x="54" y="7"/>
                    <a:pt x="55" y="7"/>
                  </a:cubicBezTo>
                  <a:cubicBezTo>
                    <a:pt x="56" y="7"/>
                    <a:pt x="57" y="6"/>
                    <a:pt x="58" y="5"/>
                  </a:cubicBezTo>
                  <a:cubicBezTo>
                    <a:pt x="59" y="5"/>
                    <a:pt x="60" y="3"/>
                    <a:pt x="60" y="0"/>
                  </a:cubicBezTo>
                  <a:lnTo>
                    <a:pt x="6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80"/>
            <p:cNvSpPr/>
            <p:nvPr/>
          </p:nvSpPr>
          <p:spPr bwMode="auto">
            <a:xfrm>
              <a:off x="-1066800" y="3965575"/>
              <a:ext cx="192088" cy="368300"/>
            </a:xfrm>
            <a:custGeom>
              <a:avLst/>
              <a:gdLst>
                <a:gd name="T0" fmla="*/ 51 w 51"/>
                <a:gd name="T1" fmla="*/ 95 h 98"/>
                <a:gd name="T2" fmla="*/ 51 w 51"/>
                <a:gd name="T3" fmla="*/ 98 h 98"/>
                <a:gd name="T4" fmla="*/ 0 w 51"/>
                <a:gd name="T5" fmla="*/ 98 h 98"/>
                <a:gd name="T6" fmla="*/ 0 w 51"/>
                <a:gd name="T7" fmla="*/ 95 h 98"/>
                <a:gd name="T8" fmla="*/ 3 w 51"/>
                <a:gd name="T9" fmla="*/ 95 h 98"/>
                <a:gd name="T10" fmla="*/ 10 w 51"/>
                <a:gd name="T11" fmla="*/ 94 h 98"/>
                <a:gd name="T12" fmla="*/ 13 w 51"/>
                <a:gd name="T13" fmla="*/ 90 h 98"/>
                <a:gd name="T14" fmla="*/ 14 w 51"/>
                <a:gd name="T15" fmla="*/ 81 h 98"/>
                <a:gd name="T16" fmla="*/ 14 w 51"/>
                <a:gd name="T17" fmla="*/ 17 h 98"/>
                <a:gd name="T18" fmla="*/ 13 w 51"/>
                <a:gd name="T19" fmla="*/ 7 h 98"/>
                <a:gd name="T20" fmla="*/ 10 w 51"/>
                <a:gd name="T21" fmla="*/ 4 h 98"/>
                <a:gd name="T22" fmla="*/ 3 w 51"/>
                <a:gd name="T23" fmla="*/ 3 h 98"/>
                <a:gd name="T24" fmla="*/ 0 w 51"/>
                <a:gd name="T25" fmla="*/ 3 h 98"/>
                <a:gd name="T26" fmla="*/ 0 w 51"/>
                <a:gd name="T27" fmla="*/ 0 h 98"/>
                <a:gd name="T28" fmla="*/ 51 w 51"/>
                <a:gd name="T29" fmla="*/ 0 h 98"/>
                <a:gd name="T30" fmla="*/ 51 w 51"/>
                <a:gd name="T31" fmla="*/ 3 h 98"/>
                <a:gd name="T32" fmla="*/ 48 w 51"/>
                <a:gd name="T33" fmla="*/ 3 h 98"/>
                <a:gd name="T34" fmla="*/ 41 w 51"/>
                <a:gd name="T35" fmla="*/ 4 h 98"/>
                <a:gd name="T36" fmla="*/ 38 w 51"/>
                <a:gd name="T37" fmla="*/ 8 h 98"/>
                <a:gd name="T38" fmla="*/ 37 w 51"/>
                <a:gd name="T39" fmla="*/ 17 h 98"/>
                <a:gd name="T40" fmla="*/ 37 w 51"/>
                <a:gd name="T41" fmla="*/ 81 h 98"/>
                <a:gd name="T42" fmla="*/ 38 w 51"/>
                <a:gd name="T43" fmla="*/ 91 h 98"/>
                <a:gd name="T44" fmla="*/ 42 w 51"/>
                <a:gd name="T45" fmla="*/ 94 h 98"/>
                <a:gd name="T46" fmla="*/ 48 w 51"/>
                <a:gd name="T47" fmla="*/ 95 h 98"/>
                <a:gd name="T48" fmla="*/ 51 w 51"/>
                <a:gd name="T49" fmla="*/ 9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98">
                  <a:moveTo>
                    <a:pt x="51" y="95"/>
                  </a:moveTo>
                  <a:cubicBezTo>
                    <a:pt x="51" y="98"/>
                    <a:pt x="51" y="98"/>
                    <a:pt x="51" y="98"/>
                  </a:cubicBezTo>
                  <a:cubicBezTo>
                    <a:pt x="0" y="98"/>
                    <a:pt x="0" y="98"/>
                    <a:pt x="0" y="98"/>
                  </a:cubicBezTo>
                  <a:cubicBezTo>
                    <a:pt x="0" y="95"/>
                    <a:pt x="0" y="95"/>
                    <a:pt x="0" y="95"/>
                  </a:cubicBezTo>
                  <a:cubicBezTo>
                    <a:pt x="3" y="95"/>
                    <a:pt x="3" y="95"/>
                    <a:pt x="3" y="95"/>
                  </a:cubicBezTo>
                  <a:cubicBezTo>
                    <a:pt x="6" y="95"/>
                    <a:pt x="8" y="95"/>
                    <a:pt x="10" y="94"/>
                  </a:cubicBezTo>
                  <a:cubicBezTo>
                    <a:pt x="11" y="93"/>
                    <a:pt x="12" y="92"/>
                    <a:pt x="13" y="90"/>
                  </a:cubicBezTo>
                  <a:cubicBezTo>
                    <a:pt x="14" y="89"/>
                    <a:pt x="14" y="86"/>
                    <a:pt x="14" y="81"/>
                  </a:cubicBezTo>
                  <a:cubicBezTo>
                    <a:pt x="14" y="17"/>
                    <a:pt x="14" y="17"/>
                    <a:pt x="14" y="17"/>
                  </a:cubicBezTo>
                  <a:cubicBezTo>
                    <a:pt x="14" y="12"/>
                    <a:pt x="14" y="9"/>
                    <a:pt x="13" y="7"/>
                  </a:cubicBezTo>
                  <a:cubicBezTo>
                    <a:pt x="13" y="6"/>
                    <a:pt x="12" y="5"/>
                    <a:pt x="10" y="4"/>
                  </a:cubicBezTo>
                  <a:cubicBezTo>
                    <a:pt x="8" y="3"/>
                    <a:pt x="6" y="3"/>
                    <a:pt x="3" y="3"/>
                  </a:cubicBezTo>
                  <a:cubicBezTo>
                    <a:pt x="0" y="3"/>
                    <a:pt x="0" y="3"/>
                    <a:pt x="0" y="3"/>
                  </a:cubicBezTo>
                  <a:cubicBezTo>
                    <a:pt x="0" y="0"/>
                    <a:pt x="0" y="0"/>
                    <a:pt x="0" y="0"/>
                  </a:cubicBezTo>
                  <a:cubicBezTo>
                    <a:pt x="51" y="0"/>
                    <a:pt x="51" y="0"/>
                    <a:pt x="51" y="0"/>
                  </a:cubicBezTo>
                  <a:cubicBezTo>
                    <a:pt x="51" y="3"/>
                    <a:pt x="51" y="3"/>
                    <a:pt x="51" y="3"/>
                  </a:cubicBezTo>
                  <a:cubicBezTo>
                    <a:pt x="48" y="3"/>
                    <a:pt x="48" y="3"/>
                    <a:pt x="48" y="3"/>
                  </a:cubicBezTo>
                  <a:cubicBezTo>
                    <a:pt x="45" y="3"/>
                    <a:pt x="43" y="3"/>
                    <a:pt x="41" y="4"/>
                  </a:cubicBezTo>
                  <a:cubicBezTo>
                    <a:pt x="40" y="5"/>
                    <a:pt x="39" y="6"/>
                    <a:pt x="38" y="8"/>
                  </a:cubicBezTo>
                  <a:cubicBezTo>
                    <a:pt x="38" y="9"/>
                    <a:pt x="37" y="12"/>
                    <a:pt x="37" y="17"/>
                  </a:cubicBezTo>
                  <a:cubicBezTo>
                    <a:pt x="37" y="81"/>
                    <a:pt x="37" y="81"/>
                    <a:pt x="37" y="81"/>
                  </a:cubicBezTo>
                  <a:cubicBezTo>
                    <a:pt x="37" y="86"/>
                    <a:pt x="38" y="89"/>
                    <a:pt x="38" y="91"/>
                  </a:cubicBezTo>
                  <a:cubicBezTo>
                    <a:pt x="39" y="92"/>
                    <a:pt x="40" y="93"/>
                    <a:pt x="42" y="94"/>
                  </a:cubicBezTo>
                  <a:cubicBezTo>
                    <a:pt x="43" y="95"/>
                    <a:pt x="45" y="95"/>
                    <a:pt x="48" y="95"/>
                  </a:cubicBezTo>
                  <a:lnTo>
                    <a:pt x="51"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6" name="Freeform 81"/>
            <p:cNvSpPr/>
            <p:nvPr/>
          </p:nvSpPr>
          <p:spPr bwMode="auto">
            <a:xfrm>
              <a:off x="-841375" y="3965575"/>
              <a:ext cx="330200" cy="368300"/>
            </a:xfrm>
            <a:custGeom>
              <a:avLst/>
              <a:gdLst>
                <a:gd name="T0" fmla="*/ 88 w 88"/>
                <a:gd name="T1" fmla="*/ 0 h 98"/>
                <a:gd name="T2" fmla="*/ 88 w 88"/>
                <a:gd name="T3" fmla="*/ 27 h 98"/>
                <a:gd name="T4" fmla="*/ 85 w 88"/>
                <a:gd name="T5" fmla="*/ 27 h 98"/>
                <a:gd name="T6" fmla="*/ 80 w 88"/>
                <a:gd name="T7" fmla="*/ 13 h 98"/>
                <a:gd name="T8" fmla="*/ 73 w 88"/>
                <a:gd name="T9" fmla="*/ 7 h 98"/>
                <a:gd name="T10" fmla="*/ 63 w 88"/>
                <a:gd name="T11" fmla="*/ 6 h 98"/>
                <a:gd name="T12" fmla="*/ 56 w 88"/>
                <a:gd name="T13" fmla="*/ 6 h 98"/>
                <a:gd name="T14" fmla="*/ 56 w 88"/>
                <a:gd name="T15" fmla="*/ 81 h 98"/>
                <a:gd name="T16" fmla="*/ 57 w 88"/>
                <a:gd name="T17" fmla="*/ 91 h 98"/>
                <a:gd name="T18" fmla="*/ 60 w 88"/>
                <a:gd name="T19" fmla="*/ 94 h 98"/>
                <a:gd name="T20" fmla="*/ 66 w 88"/>
                <a:gd name="T21" fmla="*/ 95 h 98"/>
                <a:gd name="T22" fmla="*/ 70 w 88"/>
                <a:gd name="T23" fmla="*/ 95 h 98"/>
                <a:gd name="T24" fmla="*/ 70 w 88"/>
                <a:gd name="T25" fmla="*/ 98 h 98"/>
                <a:gd name="T26" fmla="*/ 18 w 88"/>
                <a:gd name="T27" fmla="*/ 98 h 98"/>
                <a:gd name="T28" fmla="*/ 18 w 88"/>
                <a:gd name="T29" fmla="*/ 95 h 98"/>
                <a:gd name="T30" fmla="*/ 22 w 88"/>
                <a:gd name="T31" fmla="*/ 95 h 98"/>
                <a:gd name="T32" fmla="*/ 28 w 88"/>
                <a:gd name="T33" fmla="*/ 94 h 98"/>
                <a:gd name="T34" fmla="*/ 31 w 88"/>
                <a:gd name="T35" fmla="*/ 90 h 98"/>
                <a:gd name="T36" fmla="*/ 32 w 88"/>
                <a:gd name="T37" fmla="*/ 81 h 98"/>
                <a:gd name="T38" fmla="*/ 32 w 88"/>
                <a:gd name="T39" fmla="*/ 6 h 98"/>
                <a:gd name="T40" fmla="*/ 25 w 88"/>
                <a:gd name="T41" fmla="*/ 6 h 98"/>
                <a:gd name="T42" fmla="*/ 11 w 88"/>
                <a:gd name="T43" fmla="*/ 10 h 98"/>
                <a:gd name="T44" fmla="*/ 3 w 88"/>
                <a:gd name="T45" fmla="*/ 27 h 98"/>
                <a:gd name="T46" fmla="*/ 0 w 88"/>
                <a:gd name="T47" fmla="*/ 27 h 98"/>
                <a:gd name="T48" fmla="*/ 0 w 88"/>
                <a:gd name="T49" fmla="*/ 0 h 98"/>
                <a:gd name="T50" fmla="*/ 88 w 88"/>
                <a:gd name="T5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8" h="98">
                  <a:moveTo>
                    <a:pt x="88" y="0"/>
                  </a:moveTo>
                  <a:cubicBezTo>
                    <a:pt x="88" y="27"/>
                    <a:pt x="88" y="27"/>
                    <a:pt x="88" y="27"/>
                  </a:cubicBezTo>
                  <a:cubicBezTo>
                    <a:pt x="85" y="27"/>
                    <a:pt x="85" y="27"/>
                    <a:pt x="85" y="27"/>
                  </a:cubicBezTo>
                  <a:cubicBezTo>
                    <a:pt x="84" y="20"/>
                    <a:pt x="82" y="16"/>
                    <a:pt x="80" y="13"/>
                  </a:cubicBezTo>
                  <a:cubicBezTo>
                    <a:pt x="78" y="11"/>
                    <a:pt x="76" y="9"/>
                    <a:pt x="73" y="7"/>
                  </a:cubicBezTo>
                  <a:cubicBezTo>
                    <a:pt x="71" y="6"/>
                    <a:pt x="68" y="6"/>
                    <a:pt x="63" y="6"/>
                  </a:cubicBezTo>
                  <a:cubicBezTo>
                    <a:pt x="56" y="6"/>
                    <a:pt x="56" y="6"/>
                    <a:pt x="56" y="6"/>
                  </a:cubicBezTo>
                  <a:cubicBezTo>
                    <a:pt x="56" y="81"/>
                    <a:pt x="56" y="81"/>
                    <a:pt x="56" y="81"/>
                  </a:cubicBezTo>
                  <a:cubicBezTo>
                    <a:pt x="56" y="86"/>
                    <a:pt x="56" y="89"/>
                    <a:pt x="57" y="91"/>
                  </a:cubicBezTo>
                  <a:cubicBezTo>
                    <a:pt x="57" y="92"/>
                    <a:pt x="58" y="93"/>
                    <a:pt x="60" y="94"/>
                  </a:cubicBezTo>
                  <a:cubicBezTo>
                    <a:pt x="61" y="95"/>
                    <a:pt x="64" y="95"/>
                    <a:pt x="66" y="95"/>
                  </a:cubicBezTo>
                  <a:cubicBezTo>
                    <a:pt x="70" y="95"/>
                    <a:pt x="70" y="95"/>
                    <a:pt x="70" y="95"/>
                  </a:cubicBezTo>
                  <a:cubicBezTo>
                    <a:pt x="70" y="98"/>
                    <a:pt x="70" y="98"/>
                    <a:pt x="70" y="98"/>
                  </a:cubicBezTo>
                  <a:cubicBezTo>
                    <a:pt x="18" y="98"/>
                    <a:pt x="18" y="98"/>
                    <a:pt x="18" y="98"/>
                  </a:cubicBezTo>
                  <a:cubicBezTo>
                    <a:pt x="18" y="95"/>
                    <a:pt x="18" y="95"/>
                    <a:pt x="18" y="95"/>
                  </a:cubicBezTo>
                  <a:cubicBezTo>
                    <a:pt x="22" y="95"/>
                    <a:pt x="22" y="95"/>
                    <a:pt x="22" y="95"/>
                  </a:cubicBezTo>
                  <a:cubicBezTo>
                    <a:pt x="24" y="95"/>
                    <a:pt x="27" y="95"/>
                    <a:pt x="28" y="94"/>
                  </a:cubicBezTo>
                  <a:cubicBezTo>
                    <a:pt x="30" y="93"/>
                    <a:pt x="31" y="92"/>
                    <a:pt x="31" y="90"/>
                  </a:cubicBezTo>
                  <a:cubicBezTo>
                    <a:pt x="32" y="89"/>
                    <a:pt x="32" y="86"/>
                    <a:pt x="32" y="81"/>
                  </a:cubicBezTo>
                  <a:cubicBezTo>
                    <a:pt x="32" y="6"/>
                    <a:pt x="32" y="6"/>
                    <a:pt x="32" y="6"/>
                  </a:cubicBezTo>
                  <a:cubicBezTo>
                    <a:pt x="25" y="6"/>
                    <a:pt x="25" y="6"/>
                    <a:pt x="25" y="6"/>
                  </a:cubicBezTo>
                  <a:cubicBezTo>
                    <a:pt x="19" y="6"/>
                    <a:pt x="14" y="7"/>
                    <a:pt x="11" y="10"/>
                  </a:cubicBezTo>
                  <a:cubicBezTo>
                    <a:pt x="7" y="14"/>
                    <a:pt x="4" y="19"/>
                    <a:pt x="3" y="27"/>
                  </a:cubicBezTo>
                  <a:cubicBezTo>
                    <a:pt x="0" y="27"/>
                    <a:pt x="0" y="27"/>
                    <a:pt x="0" y="27"/>
                  </a:cubicBezTo>
                  <a:cubicBezTo>
                    <a:pt x="0" y="0"/>
                    <a:pt x="0" y="0"/>
                    <a:pt x="0" y="0"/>
                  </a:cubicBezTo>
                  <a:lnTo>
                    <a:pt x="8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82"/>
            <p:cNvSpPr/>
            <p:nvPr/>
          </p:nvSpPr>
          <p:spPr bwMode="auto">
            <a:xfrm>
              <a:off x="-484188" y="3965575"/>
              <a:ext cx="390525" cy="368300"/>
            </a:xfrm>
            <a:custGeom>
              <a:avLst/>
              <a:gdLst>
                <a:gd name="T0" fmla="*/ 104 w 104"/>
                <a:gd name="T1" fmla="*/ 0 h 98"/>
                <a:gd name="T2" fmla="*/ 104 w 104"/>
                <a:gd name="T3" fmla="*/ 3 h 98"/>
                <a:gd name="T4" fmla="*/ 96 w 104"/>
                <a:gd name="T5" fmla="*/ 6 h 98"/>
                <a:gd name="T6" fmla="*/ 85 w 104"/>
                <a:gd name="T7" fmla="*/ 22 h 98"/>
                <a:gd name="T8" fmla="*/ 64 w 104"/>
                <a:gd name="T9" fmla="*/ 58 h 98"/>
                <a:gd name="T10" fmla="*/ 64 w 104"/>
                <a:gd name="T11" fmla="*/ 81 h 98"/>
                <a:gd name="T12" fmla="*/ 64 w 104"/>
                <a:gd name="T13" fmla="*/ 91 h 98"/>
                <a:gd name="T14" fmla="*/ 67 w 104"/>
                <a:gd name="T15" fmla="*/ 94 h 98"/>
                <a:gd name="T16" fmla="*/ 74 w 104"/>
                <a:gd name="T17" fmla="*/ 95 h 98"/>
                <a:gd name="T18" fmla="*/ 79 w 104"/>
                <a:gd name="T19" fmla="*/ 95 h 98"/>
                <a:gd name="T20" fmla="*/ 79 w 104"/>
                <a:gd name="T21" fmla="*/ 98 h 98"/>
                <a:gd name="T22" fmla="*/ 24 w 104"/>
                <a:gd name="T23" fmla="*/ 98 h 98"/>
                <a:gd name="T24" fmla="*/ 24 w 104"/>
                <a:gd name="T25" fmla="*/ 95 h 98"/>
                <a:gd name="T26" fmla="*/ 29 w 104"/>
                <a:gd name="T27" fmla="*/ 95 h 98"/>
                <a:gd name="T28" fmla="*/ 36 w 104"/>
                <a:gd name="T29" fmla="*/ 94 h 98"/>
                <a:gd name="T30" fmla="*/ 39 w 104"/>
                <a:gd name="T31" fmla="*/ 90 h 98"/>
                <a:gd name="T32" fmla="*/ 40 w 104"/>
                <a:gd name="T33" fmla="*/ 81 h 98"/>
                <a:gd name="T34" fmla="*/ 40 w 104"/>
                <a:gd name="T35" fmla="*/ 62 h 98"/>
                <a:gd name="T36" fmla="*/ 17 w 104"/>
                <a:gd name="T37" fmla="*/ 20 h 98"/>
                <a:gd name="T38" fmla="*/ 7 w 104"/>
                <a:gd name="T39" fmla="*/ 5 h 98"/>
                <a:gd name="T40" fmla="*/ 0 w 104"/>
                <a:gd name="T41" fmla="*/ 3 h 98"/>
                <a:gd name="T42" fmla="*/ 0 w 104"/>
                <a:gd name="T43" fmla="*/ 0 h 98"/>
                <a:gd name="T44" fmla="*/ 47 w 104"/>
                <a:gd name="T45" fmla="*/ 0 h 98"/>
                <a:gd name="T46" fmla="*/ 47 w 104"/>
                <a:gd name="T47" fmla="*/ 3 h 98"/>
                <a:gd name="T48" fmla="*/ 45 w 104"/>
                <a:gd name="T49" fmla="*/ 3 h 98"/>
                <a:gd name="T50" fmla="*/ 39 w 104"/>
                <a:gd name="T51" fmla="*/ 4 h 98"/>
                <a:gd name="T52" fmla="*/ 37 w 104"/>
                <a:gd name="T53" fmla="*/ 7 h 98"/>
                <a:gd name="T54" fmla="*/ 43 w 104"/>
                <a:gd name="T55" fmla="*/ 20 h 98"/>
                <a:gd name="T56" fmla="*/ 60 w 104"/>
                <a:gd name="T57" fmla="*/ 52 h 98"/>
                <a:gd name="T58" fmla="*/ 78 w 104"/>
                <a:gd name="T59" fmla="*/ 23 h 98"/>
                <a:gd name="T60" fmla="*/ 85 w 104"/>
                <a:gd name="T61" fmla="*/ 8 h 98"/>
                <a:gd name="T62" fmla="*/ 83 w 104"/>
                <a:gd name="T63" fmla="*/ 5 h 98"/>
                <a:gd name="T64" fmla="*/ 74 w 104"/>
                <a:gd name="T65" fmla="*/ 3 h 98"/>
                <a:gd name="T66" fmla="*/ 74 w 104"/>
                <a:gd name="T67" fmla="*/ 0 h 98"/>
                <a:gd name="T68" fmla="*/ 104 w 104"/>
                <a:gd name="T6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4" h="98">
                  <a:moveTo>
                    <a:pt x="104" y="0"/>
                  </a:moveTo>
                  <a:cubicBezTo>
                    <a:pt x="104" y="3"/>
                    <a:pt x="104" y="3"/>
                    <a:pt x="104" y="3"/>
                  </a:cubicBezTo>
                  <a:cubicBezTo>
                    <a:pt x="100" y="3"/>
                    <a:pt x="98" y="4"/>
                    <a:pt x="96" y="6"/>
                  </a:cubicBezTo>
                  <a:cubicBezTo>
                    <a:pt x="94" y="8"/>
                    <a:pt x="90" y="13"/>
                    <a:pt x="85" y="22"/>
                  </a:cubicBezTo>
                  <a:cubicBezTo>
                    <a:pt x="64" y="58"/>
                    <a:pt x="64" y="58"/>
                    <a:pt x="64" y="58"/>
                  </a:cubicBezTo>
                  <a:cubicBezTo>
                    <a:pt x="64" y="81"/>
                    <a:pt x="64" y="81"/>
                    <a:pt x="64" y="81"/>
                  </a:cubicBezTo>
                  <a:cubicBezTo>
                    <a:pt x="64" y="86"/>
                    <a:pt x="64" y="89"/>
                    <a:pt x="64" y="91"/>
                  </a:cubicBezTo>
                  <a:cubicBezTo>
                    <a:pt x="65" y="92"/>
                    <a:pt x="66" y="93"/>
                    <a:pt x="67" y="94"/>
                  </a:cubicBezTo>
                  <a:cubicBezTo>
                    <a:pt x="69" y="95"/>
                    <a:pt x="71" y="95"/>
                    <a:pt x="74" y="95"/>
                  </a:cubicBezTo>
                  <a:cubicBezTo>
                    <a:pt x="79" y="95"/>
                    <a:pt x="79" y="95"/>
                    <a:pt x="79" y="95"/>
                  </a:cubicBezTo>
                  <a:cubicBezTo>
                    <a:pt x="79" y="98"/>
                    <a:pt x="79" y="98"/>
                    <a:pt x="79" y="98"/>
                  </a:cubicBezTo>
                  <a:cubicBezTo>
                    <a:pt x="24" y="98"/>
                    <a:pt x="24" y="98"/>
                    <a:pt x="24" y="98"/>
                  </a:cubicBezTo>
                  <a:cubicBezTo>
                    <a:pt x="24" y="95"/>
                    <a:pt x="24" y="95"/>
                    <a:pt x="24" y="95"/>
                  </a:cubicBezTo>
                  <a:cubicBezTo>
                    <a:pt x="29" y="95"/>
                    <a:pt x="29" y="95"/>
                    <a:pt x="29" y="95"/>
                  </a:cubicBezTo>
                  <a:cubicBezTo>
                    <a:pt x="32" y="95"/>
                    <a:pt x="35" y="95"/>
                    <a:pt x="36" y="94"/>
                  </a:cubicBezTo>
                  <a:cubicBezTo>
                    <a:pt x="37" y="93"/>
                    <a:pt x="38" y="92"/>
                    <a:pt x="39" y="90"/>
                  </a:cubicBezTo>
                  <a:cubicBezTo>
                    <a:pt x="40" y="89"/>
                    <a:pt x="40" y="86"/>
                    <a:pt x="40" y="81"/>
                  </a:cubicBezTo>
                  <a:cubicBezTo>
                    <a:pt x="40" y="62"/>
                    <a:pt x="40" y="62"/>
                    <a:pt x="40" y="62"/>
                  </a:cubicBezTo>
                  <a:cubicBezTo>
                    <a:pt x="17" y="20"/>
                    <a:pt x="17" y="20"/>
                    <a:pt x="17" y="20"/>
                  </a:cubicBezTo>
                  <a:cubicBezTo>
                    <a:pt x="12" y="11"/>
                    <a:pt x="9" y="6"/>
                    <a:pt x="7" y="5"/>
                  </a:cubicBezTo>
                  <a:cubicBezTo>
                    <a:pt x="5" y="4"/>
                    <a:pt x="3" y="3"/>
                    <a:pt x="0" y="3"/>
                  </a:cubicBezTo>
                  <a:cubicBezTo>
                    <a:pt x="0" y="0"/>
                    <a:pt x="0" y="0"/>
                    <a:pt x="0" y="0"/>
                  </a:cubicBezTo>
                  <a:cubicBezTo>
                    <a:pt x="47" y="0"/>
                    <a:pt x="47" y="0"/>
                    <a:pt x="47" y="0"/>
                  </a:cubicBezTo>
                  <a:cubicBezTo>
                    <a:pt x="47" y="3"/>
                    <a:pt x="47" y="3"/>
                    <a:pt x="47" y="3"/>
                  </a:cubicBezTo>
                  <a:cubicBezTo>
                    <a:pt x="45" y="3"/>
                    <a:pt x="45" y="3"/>
                    <a:pt x="45" y="3"/>
                  </a:cubicBezTo>
                  <a:cubicBezTo>
                    <a:pt x="42" y="3"/>
                    <a:pt x="40" y="3"/>
                    <a:pt x="39" y="4"/>
                  </a:cubicBezTo>
                  <a:cubicBezTo>
                    <a:pt x="38" y="5"/>
                    <a:pt x="37" y="6"/>
                    <a:pt x="37" y="7"/>
                  </a:cubicBezTo>
                  <a:cubicBezTo>
                    <a:pt x="37" y="8"/>
                    <a:pt x="39" y="13"/>
                    <a:pt x="43" y="20"/>
                  </a:cubicBezTo>
                  <a:cubicBezTo>
                    <a:pt x="60" y="52"/>
                    <a:pt x="60" y="52"/>
                    <a:pt x="60" y="52"/>
                  </a:cubicBezTo>
                  <a:cubicBezTo>
                    <a:pt x="78" y="23"/>
                    <a:pt x="78" y="23"/>
                    <a:pt x="78" y="23"/>
                  </a:cubicBezTo>
                  <a:cubicBezTo>
                    <a:pt x="82" y="15"/>
                    <a:pt x="85" y="10"/>
                    <a:pt x="85" y="8"/>
                  </a:cubicBezTo>
                  <a:cubicBezTo>
                    <a:pt x="85" y="7"/>
                    <a:pt x="84" y="6"/>
                    <a:pt x="83" y="5"/>
                  </a:cubicBezTo>
                  <a:cubicBezTo>
                    <a:pt x="81" y="4"/>
                    <a:pt x="78" y="3"/>
                    <a:pt x="74" y="3"/>
                  </a:cubicBezTo>
                  <a:cubicBezTo>
                    <a:pt x="74" y="0"/>
                    <a:pt x="74" y="0"/>
                    <a:pt x="74" y="0"/>
                  </a:cubicBezTo>
                  <a:lnTo>
                    <a:pt x="10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9356386" y="152672"/>
            <a:ext cx="2118431" cy="338554"/>
          </a:xfrm>
          <a:prstGeom prst="rect">
            <a:avLst/>
          </a:prstGeom>
          <a:noFill/>
        </p:spPr>
        <p:txBody>
          <a:bodyPr wrap="squar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博學 </a:t>
            </a:r>
            <a:r>
              <a:rPr lang="en-US" altLang="zh-CN" sz="1400" dirty="0">
                <a:solidFill>
                  <a:schemeClr val="bg1"/>
                </a:solidFill>
                <a:latin typeface="微软雅黑" panose="020B0503020204020204" pitchFamily="34" charset="-122"/>
                <a:ea typeface="微软雅黑" panose="020B0503020204020204" pitchFamily="34" charset="-122"/>
              </a:rPr>
              <a:t>· </a:t>
            </a:r>
            <a:r>
              <a:rPr lang="zh-CN" altLang="en-US" sz="1400" dirty="0">
                <a:solidFill>
                  <a:schemeClr val="bg1"/>
                </a:solidFill>
                <a:latin typeface="微软雅黑" panose="020B0503020204020204" pitchFamily="34" charset="-122"/>
                <a:ea typeface="微软雅黑" panose="020B0503020204020204" pitchFamily="34" charset="-122"/>
              </a:rPr>
              <a:t>睿思 </a:t>
            </a:r>
            <a:r>
              <a:rPr lang="en-US" altLang="zh-CN" sz="1400" dirty="0">
                <a:solidFill>
                  <a:schemeClr val="bg1"/>
                </a:solidFill>
                <a:latin typeface="微软雅黑" panose="020B0503020204020204" pitchFamily="34" charset="-122"/>
                <a:ea typeface="微软雅黑" panose="020B0503020204020204" pitchFamily="34" charset="-122"/>
              </a:rPr>
              <a:t>· </a:t>
            </a:r>
            <a:r>
              <a:rPr lang="zh-CN" altLang="en-US" sz="1400" dirty="0">
                <a:solidFill>
                  <a:schemeClr val="bg1"/>
                </a:solidFill>
                <a:latin typeface="微软雅黑" panose="020B0503020204020204" pitchFamily="34" charset="-122"/>
                <a:ea typeface="微软雅黑" panose="020B0503020204020204" pitchFamily="34" charset="-122"/>
              </a:rPr>
              <a:t>勤勉 </a:t>
            </a:r>
            <a:r>
              <a:rPr lang="en-US" altLang="zh-CN" sz="1400" dirty="0">
                <a:solidFill>
                  <a:schemeClr val="bg1"/>
                </a:solidFill>
                <a:latin typeface="微软雅黑" panose="020B0503020204020204" pitchFamily="34" charset="-122"/>
                <a:ea typeface="微软雅黑" panose="020B0503020204020204" pitchFamily="34" charset="-122"/>
              </a:rPr>
              <a:t>· </a:t>
            </a:r>
            <a:r>
              <a:rPr lang="zh-CN" altLang="en-US" sz="1400" dirty="0">
                <a:solidFill>
                  <a:schemeClr val="bg1"/>
                </a:solidFill>
                <a:latin typeface="微软雅黑" panose="020B0503020204020204" pitchFamily="34" charset="-122"/>
                <a:ea typeface="微软雅黑" panose="020B0503020204020204" pitchFamily="34" charset="-122"/>
              </a:rPr>
              <a:t>致知</a:t>
            </a:r>
            <a:r>
              <a:rPr lang="zh-CN" altLang="en-US" sz="1600" dirty="0">
                <a:solidFill>
                  <a:schemeClr val="bg1"/>
                </a:solidFill>
                <a:latin typeface="微软雅黑" panose="020B0503020204020204" pitchFamily="34" charset="-122"/>
                <a:ea typeface="微软雅黑" panose="020B0503020204020204" pitchFamily="34" charset="-122"/>
              </a:rPr>
              <a:t> </a:t>
            </a:r>
            <a:endParaRPr lang="zh-CN" altLang="en-US" sz="1600" dirty="0">
              <a:solidFill>
                <a:schemeClr val="bg1"/>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11416645" y="241548"/>
            <a:ext cx="0" cy="19393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2501813" y="3862325"/>
            <a:ext cx="7136361" cy="0"/>
          </a:xfrm>
          <a:prstGeom prst="line">
            <a:avLst/>
          </a:prstGeom>
          <a:ln w="12700">
            <a:gradFill>
              <a:gsLst>
                <a:gs pos="0">
                  <a:schemeClr val="bg1">
                    <a:alpha val="0"/>
                  </a:schemeClr>
                </a:gs>
                <a:gs pos="49600">
                  <a:srgbClr val="FFFFFF">
                    <a:alpha val="40000"/>
                  </a:srgbClr>
                </a:gs>
                <a:gs pos="100000">
                  <a:schemeClr val="bg1">
                    <a:alpha val="0"/>
                  </a:schemeClr>
                </a:gs>
              </a:gsLst>
              <a:lin ang="0" scaled="0"/>
            </a:gradFill>
          </a:ln>
        </p:spPr>
        <p:style>
          <a:lnRef idx="1">
            <a:schemeClr val="accent1"/>
          </a:lnRef>
          <a:fillRef idx="0">
            <a:schemeClr val="accent1"/>
          </a:fillRef>
          <a:effectRef idx="0">
            <a:schemeClr val="accent1"/>
          </a:effectRef>
          <a:fontRef idx="minor">
            <a:schemeClr val="tx1"/>
          </a:fontRef>
        </p:style>
      </p:cxnSp>
      <p:sp>
        <p:nvSpPr>
          <p:cNvPr id="184" name="文本框 183"/>
          <p:cNvSpPr txBox="1"/>
          <p:nvPr/>
        </p:nvSpPr>
        <p:spPr>
          <a:xfrm>
            <a:off x="8057515" y="6188075"/>
            <a:ext cx="3897630" cy="368300"/>
          </a:xfrm>
          <a:prstGeom prst="rect">
            <a:avLst/>
          </a:prstGeom>
          <a:noFill/>
        </p:spPr>
        <p:txBody>
          <a:bodyPr wrap="square" rtlCol="0">
            <a:spAutoFit/>
          </a:bodyPr>
          <a:lstStyle/>
          <a:p>
            <a:pPr algn="ctr"/>
            <a:r>
              <a:rPr lang="en-US" altLang="zh-CN" b="1" dirty="0">
                <a:latin typeface="微软雅黑" panose="020B0503020204020204" pitchFamily="34" charset="-122"/>
                <a:ea typeface="微软雅黑" panose="020B0503020204020204" pitchFamily="34" charset="-122"/>
              </a:rPr>
              <a:t>reporter</a:t>
            </a:r>
            <a:r>
              <a:rPr lang="zh-CN" b="1" dirty="0">
                <a:latin typeface="微软雅黑" panose="020B0503020204020204" pitchFamily="34" charset="-122"/>
                <a:ea typeface="微软雅黑" panose="020B0503020204020204" pitchFamily="34" charset="-122"/>
              </a:rPr>
              <a:t>：金洁茜 </a:t>
            </a:r>
            <a:r>
              <a:rPr lang="en-US" altLang="zh-CN" b="1" dirty="0">
                <a:latin typeface="微软雅黑" panose="020B0503020204020204" pitchFamily="34" charset="-122"/>
                <a:ea typeface="微软雅黑" panose="020B0503020204020204" pitchFamily="34" charset="-122"/>
              </a:rPr>
              <a:t>S211000820</a:t>
            </a:r>
            <a:endParaRPr lang="en-US" altLang="zh-CN" b="1" dirty="0">
              <a:latin typeface="微软雅黑" panose="020B0503020204020204" pitchFamily="34" charset="-122"/>
              <a:ea typeface="微软雅黑" panose="020B0503020204020204" pitchFamily="34" charset="-122"/>
            </a:endParaRPr>
          </a:p>
        </p:txBody>
      </p:sp>
      <p:cxnSp>
        <p:nvCxnSpPr>
          <p:cNvPr id="198" name="直接连接符 197"/>
          <p:cNvCxnSpPr/>
          <p:nvPr/>
        </p:nvCxnSpPr>
        <p:spPr>
          <a:xfrm>
            <a:off x="2501813" y="2859025"/>
            <a:ext cx="7136361" cy="0"/>
          </a:xfrm>
          <a:prstGeom prst="line">
            <a:avLst/>
          </a:prstGeom>
          <a:ln w="12700">
            <a:gradFill>
              <a:gsLst>
                <a:gs pos="0">
                  <a:schemeClr val="bg1">
                    <a:alpha val="0"/>
                  </a:schemeClr>
                </a:gs>
                <a:gs pos="49600">
                  <a:srgbClr val="FFFFFF">
                    <a:alpha val="40000"/>
                  </a:srgbClr>
                </a:gs>
                <a:gs pos="100000">
                  <a:schemeClr val="bg1">
                    <a:alpha val="0"/>
                  </a:schemeClr>
                </a:gs>
              </a:gsLst>
              <a:lin ang="0" scaled="0"/>
            </a:gra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39994" y="2880992"/>
            <a:ext cx="5291787" cy="1079086"/>
          </a:xfrm>
          <a:prstGeom prst="rect">
            <a:avLst/>
          </a:prstGeom>
        </p:spPr>
      </p:pic>
      <p:sp>
        <p:nvSpPr>
          <p:cNvPr id="97" name="文本框 96"/>
          <p:cNvSpPr txBox="1"/>
          <p:nvPr/>
        </p:nvSpPr>
        <p:spPr>
          <a:xfrm>
            <a:off x="11420398" y="198690"/>
            <a:ext cx="534037" cy="276999"/>
          </a:xfrm>
          <a:prstGeom prst="rect">
            <a:avLst/>
          </a:prstGeom>
          <a:noFill/>
        </p:spPr>
        <p:txBody>
          <a:bodyPr wrap="square" rtlCol="0">
            <a:spAutoFit/>
          </a:bodyPr>
          <a:lstStyle/>
          <a:p>
            <a:r>
              <a:rPr lang="en-US" altLang="zh-CN" sz="1200" dirty="0">
                <a:solidFill>
                  <a:schemeClr val="bg1"/>
                </a:solidFill>
                <a:latin typeface="Arial" panose="020B0604020202020204" pitchFamily="34" charset="0"/>
                <a:ea typeface="微软雅黑" panose="020B0503020204020204" pitchFamily="34" charset="-122"/>
                <a:cs typeface="Arial" panose="020B0604020202020204" pitchFamily="34" charset="0"/>
              </a:rPr>
              <a:t>HNU</a:t>
            </a:r>
            <a:endParaRPr lang="zh-CN" altLang="en-US" sz="14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31261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49831" y="1127589"/>
            <a:ext cx="9144000" cy="2584450"/>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altLang="zh-CN" sz="2400" b="1" dirty="0">
                <a:solidFill>
                  <a:schemeClr val="accent1">
                    <a:lumMod val="75000"/>
                  </a:schemeClr>
                </a:solidFill>
                <a:latin typeface="微软雅黑" panose="020B0503020204020204" pitchFamily="34" charset="-122"/>
                <a:ea typeface="微软雅黑" panose="020B0503020204020204" pitchFamily="34" charset="-122"/>
              </a:rPr>
              <a:t> TPUv2</a:t>
            </a:r>
            <a:endParaRPr lang="en-US" altLang="zh-CN" sz="24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en-US" altLang="zh-CN" dirty="0">
                <a:latin typeface="微软雅黑" panose="020B0503020204020204" pitchFamily="34" charset="-122"/>
                <a:ea typeface="微软雅黑" panose="020B0503020204020204" pitchFamily="34" charset="-122"/>
                <a:sym typeface="+mn-ea"/>
              </a:rPr>
              <a:t>The TPUv1 block diagram can be transformed into TPUv2 via a sequence of changes, showing the more general needs of training over inference.</a:t>
            </a:r>
            <a:endParaRPr lang="en-US" altLang="zh-CN"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endParaRPr lang="zh-CN" sz="24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2400" b="1" dirty="0">
              <a:solidFill>
                <a:schemeClr val="accent1">
                  <a:lumMod val="75000"/>
                </a:schemeClr>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1"/>
          <a:stretch>
            <a:fillRect/>
          </a:stretch>
        </p:blipFill>
        <p:spPr>
          <a:xfrm>
            <a:off x="799465" y="2800985"/>
            <a:ext cx="10226040" cy="3134995"/>
          </a:xfrm>
          <a:prstGeom prst="rect">
            <a:avLst/>
          </a:prstGeom>
        </p:spPr>
      </p:pic>
    </p:spTree>
    <p:custDataLst>
      <p:tags r:id="rId2"/>
    </p:custData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31261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49831" y="1127589"/>
            <a:ext cx="9144000" cy="1753235"/>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altLang="zh-CN" sz="1800" dirty="0">
                <a:latin typeface="微软雅黑" panose="020B0503020204020204" pitchFamily="34" charset="-122"/>
                <a:ea typeface="微软雅黑" panose="020B0503020204020204" pitchFamily="34" charset="-122"/>
              </a:rPr>
              <a:t>TPUv2——Change 1</a:t>
            </a:r>
            <a:endParaRPr lang="en-US" alt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Single </a:t>
            </a:r>
            <a:r>
              <a:rPr lang="zh-CN" sz="1800" b="1" dirty="0">
                <a:solidFill>
                  <a:schemeClr val="accent1">
                    <a:lumMod val="75000"/>
                  </a:schemeClr>
                </a:solidFill>
                <a:latin typeface="微软雅黑" panose="020B0503020204020204" pitchFamily="34" charset="-122"/>
                <a:ea typeface="微软雅黑" panose="020B0503020204020204" pitchFamily="34" charset="-122"/>
              </a:rPr>
              <a:t>vector memory</a:t>
            </a:r>
            <a:r>
              <a:rPr lang="zh-CN" sz="1800" dirty="0">
                <a:solidFill>
                  <a:schemeClr val="accent1">
                    <a:lumMod val="75000"/>
                  </a:schemeClr>
                </a:solidFill>
                <a:latin typeface="微软雅黑" panose="020B0503020204020204" pitchFamily="34" charset="-122"/>
                <a:ea typeface="微软雅黑" panose="020B0503020204020204" pitchFamily="34" charset="-122"/>
              </a:rPr>
              <a:t> </a:t>
            </a:r>
            <a:r>
              <a:rPr lang="zh-CN" sz="1800" dirty="0">
                <a:latin typeface="微软雅黑" panose="020B0503020204020204" pitchFamily="34" charset="-122"/>
                <a:ea typeface="微软雅黑" panose="020B0503020204020204" pitchFamily="34" charset="-122"/>
              </a:rPr>
              <a:t> instead of buffers  between fixed function units.</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None/>
            </a:pPr>
            <a:endParaRPr sz="18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292735" y="2925445"/>
            <a:ext cx="4992370" cy="3013710"/>
          </a:xfrm>
          <a:prstGeom prst="rect">
            <a:avLst/>
          </a:prstGeom>
        </p:spPr>
      </p:pic>
      <p:pic>
        <p:nvPicPr>
          <p:cNvPr id="3" name="图片 2"/>
          <p:cNvPicPr>
            <a:picLocks noChangeAspect="1"/>
          </p:cNvPicPr>
          <p:nvPr/>
        </p:nvPicPr>
        <p:blipFill>
          <a:blip r:embed="rId2"/>
          <a:stretch>
            <a:fillRect/>
          </a:stretch>
        </p:blipFill>
        <p:spPr>
          <a:xfrm>
            <a:off x="6494780" y="2906395"/>
            <a:ext cx="5020310" cy="3052445"/>
          </a:xfrm>
          <a:prstGeom prst="rect">
            <a:avLst/>
          </a:prstGeom>
        </p:spPr>
      </p:pic>
    </p:spTree>
    <p:custDataLst>
      <p:tags r:id="rId3"/>
    </p:custData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31261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49831" y="1127589"/>
            <a:ext cx="9144000" cy="1337945"/>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altLang="zh-CN" sz="1800" dirty="0">
                <a:latin typeface="微软雅黑" panose="020B0503020204020204" pitchFamily="34" charset="-122"/>
                <a:ea typeface="微软雅黑" panose="020B0503020204020204" pitchFamily="34" charset="-122"/>
              </a:rPr>
              <a:t>TPUv2——Change 2</a:t>
            </a:r>
            <a:endParaRPr lang="en-US" alt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General purpose </a:t>
            </a:r>
            <a:r>
              <a:rPr lang="zh-CN" sz="1800" b="1" dirty="0">
                <a:solidFill>
                  <a:schemeClr val="accent1">
                    <a:lumMod val="75000"/>
                  </a:schemeClr>
                </a:solidFill>
                <a:latin typeface="微软雅黑" panose="020B0503020204020204" pitchFamily="34" charset="-122"/>
                <a:ea typeface="微软雅黑" panose="020B0503020204020204" pitchFamily="34" charset="-122"/>
              </a:rPr>
              <a:t>vector unit</a:t>
            </a:r>
            <a:r>
              <a:rPr lang="zh-CN" sz="1800" dirty="0">
                <a:latin typeface="微软雅黑" panose="020B0503020204020204" pitchFamily="34" charset="-122"/>
                <a:ea typeface="微软雅黑" panose="020B0503020204020204" pitchFamily="34" charset="-122"/>
              </a:rPr>
              <a:t> instead of a fixed function activation pipeline.</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None/>
            </a:pPr>
            <a:endParaRPr sz="18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a:stretch>
            <a:fillRect/>
          </a:stretch>
        </p:blipFill>
        <p:spPr>
          <a:xfrm>
            <a:off x="737870" y="2906395"/>
            <a:ext cx="4700270" cy="2890520"/>
          </a:xfrm>
          <a:prstGeom prst="rect">
            <a:avLst/>
          </a:prstGeom>
        </p:spPr>
      </p:pic>
      <p:pic>
        <p:nvPicPr>
          <p:cNvPr id="5" name="图片 4"/>
          <p:cNvPicPr>
            <a:picLocks noChangeAspect="1"/>
          </p:cNvPicPr>
          <p:nvPr/>
        </p:nvPicPr>
        <p:blipFill>
          <a:blip r:embed="rId2"/>
          <a:stretch>
            <a:fillRect/>
          </a:stretch>
        </p:blipFill>
        <p:spPr>
          <a:xfrm>
            <a:off x="6381115" y="2877185"/>
            <a:ext cx="4800600" cy="2948305"/>
          </a:xfrm>
          <a:prstGeom prst="rect">
            <a:avLst/>
          </a:prstGeom>
        </p:spPr>
      </p:pic>
    </p:spTree>
    <p:custDataLst>
      <p:tags r:id="rId3"/>
    </p:custData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31261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49831" y="1127589"/>
            <a:ext cx="9144000" cy="922020"/>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altLang="zh-CN" sz="1800" dirty="0">
                <a:latin typeface="微软雅黑" panose="020B0503020204020204" pitchFamily="34" charset="-122"/>
                <a:ea typeface="微软雅黑" panose="020B0503020204020204" pitchFamily="34" charset="-122"/>
              </a:rPr>
              <a:t>TPUv2——Change 3</a:t>
            </a:r>
            <a:endParaRPr lang="en-US" alt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Connect </a:t>
            </a:r>
            <a:r>
              <a:rPr lang="zh-CN" sz="1800" b="1" dirty="0">
                <a:solidFill>
                  <a:schemeClr val="accent1">
                    <a:lumMod val="75000"/>
                  </a:schemeClr>
                </a:solidFill>
                <a:latin typeface="微软雅黑" panose="020B0503020204020204" pitchFamily="34" charset="-122"/>
                <a:ea typeface="微软雅黑" panose="020B0503020204020204" pitchFamily="34" charset="-122"/>
              </a:rPr>
              <a:t>matrix </a:t>
            </a:r>
            <a:r>
              <a:rPr lang="en-US" altLang="zh-CN" sz="1800" b="1" dirty="0">
                <a:solidFill>
                  <a:schemeClr val="accent1">
                    <a:lumMod val="75000"/>
                  </a:schemeClr>
                </a:solidFill>
                <a:latin typeface="微软雅黑" panose="020B0503020204020204" pitchFamily="34" charset="-122"/>
                <a:ea typeface="微软雅黑" panose="020B0503020204020204" pitchFamily="34" charset="-122"/>
              </a:rPr>
              <a:t>multiply </a:t>
            </a:r>
            <a:r>
              <a:rPr lang="zh-CN" sz="1800" b="1" dirty="0">
                <a:solidFill>
                  <a:schemeClr val="accent1">
                    <a:lumMod val="75000"/>
                  </a:schemeClr>
                </a:solidFill>
                <a:latin typeface="微软雅黑" panose="020B0503020204020204" pitchFamily="34" charset="-122"/>
                <a:ea typeface="微软雅黑" panose="020B0503020204020204" pitchFamily="34" charset="-122"/>
              </a:rPr>
              <a:t>unit </a:t>
            </a:r>
            <a:r>
              <a:rPr lang="zh-CN" sz="1800" dirty="0">
                <a:latin typeface="微软雅黑" panose="020B0503020204020204" pitchFamily="34" charset="-122"/>
                <a:ea typeface="微软雅黑" panose="020B0503020204020204" pitchFamily="34" charset="-122"/>
              </a:rPr>
              <a:t>as an offload for the </a:t>
            </a:r>
            <a:r>
              <a:rPr lang="zh-CN" sz="1800" b="1" dirty="0">
                <a:solidFill>
                  <a:schemeClr val="accent1">
                    <a:lumMod val="75000"/>
                  </a:schemeClr>
                </a:solidFill>
                <a:latin typeface="微软雅黑" panose="020B0503020204020204" pitchFamily="34" charset="-122"/>
                <a:ea typeface="微软雅黑" panose="020B0503020204020204" pitchFamily="34" charset="-122"/>
              </a:rPr>
              <a:t>vector unit</a:t>
            </a:r>
            <a:r>
              <a:rPr lang="en-US" altLang="zh-CN" sz="1800" dirty="0">
                <a:latin typeface="微软雅黑" panose="020B0503020204020204" pitchFamily="34" charset="-122"/>
                <a:ea typeface="微软雅黑" panose="020B0503020204020204" pitchFamily="34" charset="-122"/>
              </a:rPr>
              <a:t>.</a:t>
            </a:r>
            <a:endParaRPr lang="en-US" altLang="zh-CN" sz="18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2855595" y="2369820"/>
            <a:ext cx="5606415" cy="3412490"/>
          </a:xfrm>
          <a:prstGeom prst="rect">
            <a:avLst/>
          </a:prstGeom>
        </p:spPr>
      </p:pic>
    </p:spTree>
    <p:custDataLst>
      <p:tags r:id="rId2"/>
    </p:custData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31261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49831" y="1127589"/>
            <a:ext cx="9144000" cy="1337945"/>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altLang="zh-CN" sz="1800" dirty="0">
                <a:latin typeface="微软雅黑" panose="020B0503020204020204" pitchFamily="34" charset="-122"/>
                <a:ea typeface="微软雅黑" panose="020B0503020204020204" pitchFamily="34" charset="-122"/>
              </a:rPr>
              <a:t>TPUv2——Change 4</a:t>
            </a:r>
            <a:endParaRPr lang="en-US" alt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Connect </a:t>
            </a:r>
            <a:r>
              <a:rPr lang="zh-CN" sz="1800" b="1" dirty="0">
                <a:solidFill>
                  <a:schemeClr val="accent1">
                    <a:lumMod val="75000"/>
                  </a:schemeClr>
                </a:solidFill>
                <a:latin typeface="微软雅黑" panose="020B0503020204020204" pitchFamily="34" charset="-122"/>
                <a:ea typeface="微软雅黑" panose="020B0503020204020204" pitchFamily="34" charset="-122"/>
              </a:rPr>
              <a:t>DRAM</a:t>
            </a:r>
            <a:r>
              <a:rPr lang="zh-CN" sz="1800" dirty="0">
                <a:latin typeface="微软雅黑" panose="020B0503020204020204" pitchFamily="34" charset="-122"/>
                <a:ea typeface="微软雅黑" panose="020B0503020204020204" pitchFamily="34" charset="-122"/>
              </a:rPr>
              <a:t> into the memory system instead of directly into the </a:t>
            </a:r>
            <a:r>
              <a:rPr lang="zh-CN" sz="1800" b="1" dirty="0">
                <a:solidFill>
                  <a:schemeClr val="accent1">
                    <a:lumMod val="75000"/>
                  </a:schemeClr>
                </a:solidFill>
                <a:latin typeface="微软雅黑" panose="020B0503020204020204" pitchFamily="34" charset="-122"/>
                <a:ea typeface="微软雅黑" panose="020B0503020204020204" pitchFamily="34" charset="-122"/>
              </a:rPr>
              <a:t>matrix </a:t>
            </a:r>
            <a:r>
              <a:rPr lang="en-US" altLang="zh-CN" sz="1800" b="1" dirty="0">
                <a:solidFill>
                  <a:schemeClr val="accent1">
                    <a:lumMod val="75000"/>
                  </a:schemeClr>
                </a:solidFill>
                <a:latin typeface="微软雅黑" panose="020B0503020204020204" pitchFamily="34" charset="-122"/>
                <a:ea typeface="微软雅黑" panose="020B0503020204020204" pitchFamily="34" charset="-122"/>
              </a:rPr>
              <a:t>multiply </a:t>
            </a:r>
            <a:r>
              <a:rPr lang="zh-CN" sz="1800" b="1" dirty="0">
                <a:solidFill>
                  <a:schemeClr val="accent1">
                    <a:lumMod val="75000"/>
                  </a:schemeClr>
                </a:solidFill>
                <a:latin typeface="微软雅黑" panose="020B0503020204020204" pitchFamily="34" charset="-122"/>
                <a:ea typeface="微软雅黑" panose="020B0503020204020204" pitchFamily="34" charset="-122"/>
              </a:rPr>
              <a:t>unit</a:t>
            </a:r>
            <a:r>
              <a:rPr lang="en-US" altLang="zh-CN" sz="1800" b="1" dirty="0">
                <a:solidFill>
                  <a:schemeClr val="accent1">
                    <a:lumMod val="75000"/>
                  </a:schemeClr>
                </a:solidFill>
                <a:latin typeface="微软雅黑" panose="020B0503020204020204" pitchFamily="34" charset="-122"/>
                <a:ea typeface="微软雅黑" panose="020B0503020204020204" pitchFamily="34" charset="-122"/>
              </a:rPr>
              <a:t>.</a:t>
            </a:r>
            <a:endParaRPr lang="en-US" altLang="zh-CN" sz="1800" b="1" dirty="0">
              <a:solidFill>
                <a:schemeClr val="accent1">
                  <a:lumMod val="7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485775" y="2867025"/>
            <a:ext cx="4535805" cy="2786380"/>
          </a:xfrm>
          <a:prstGeom prst="rect">
            <a:avLst/>
          </a:prstGeom>
        </p:spPr>
      </p:pic>
      <p:pic>
        <p:nvPicPr>
          <p:cNvPr id="3" name="图片 2"/>
          <p:cNvPicPr>
            <a:picLocks noChangeAspect="1"/>
          </p:cNvPicPr>
          <p:nvPr/>
        </p:nvPicPr>
        <p:blipFill>
          <a:blip r:embed="rId2"/>
          <a:stretch>
            <a:fillRect/>
          </a:stretch>
        </p:blipFill>
        <p:spPr>
          <a:xfrm>
            <a:off x="6136005" y="2822575"/>
            <a:ext cx="4754880" cy="2875280"/>
          </a:xfrm>
          <a:prstGeom prst="rect">
            <a:avLst/>
          </a:prstGeom>
        </p:spPr>
      </p:pic>
    </p:spTree>
    <p:custDataLst>
      <p:tags r:id="rId3"/>
    </p:custData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31261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49831" y="1127589"/>
            <a:ext cx="9144000" cy="922020"/>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altLang="zh-CN" sz="1800" dirty="0">
                <a:latin typeface="微软雅黑" panose="020B0503020204020204" pitchFamily="34" charset="-122"/>
                <a:ea typeface="微软雅黑" panose="020B0503020204020204" pitchFamily="34" charset="-122"/>
              </a:rPr>
              <a:t>TPUv2——Change 5</a:t>
            </a:r>
            <a:endParaRPr lang="en-US" alt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Move to </a:t>
            </a:r>
            <a:r>
              <a:rPr lang="zh-CN" sz="1800" b="1" dirty="0">
                <a:solidFill>
                  <a:schemeClr val="accent1">
                    <a:lumMod val="75000"/>
                  </a:schemeClr>
                </a:solidFill>
                <a:latin typeface="微软雅黑" panose="020B0503020204020204" pitchFamily="34" charset="-122"/>
                <a:ea typeface="微软雅黑" panose="020B0503020204020204" pitchFamily="34" charset="-122"/>
              </a:rPr>
              <a:t>HBM</a:t>
            </a:r>
            <a:r>
              <a:rPr lang="zh-CN" sz="1800" dirty="0">
                <a:latin typeface="微软雅黑" panose="020B0503020204020204" pitchFamily="34" charset="-122"/>
                <a:ea typeface="微软雅黑" panose="020B0503020204020204" pitchFamily="34" charset="-122"/>
              </a:rPr>
              <a:t> for bandwidth</a:t>
            </a:r>
            <a:endParaRPr lang="zh-CN" sz="1800" dirty="0">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1"/>
          <a:stretch>
            <a:fillRect/>
          </a:stretch>
        </p:blipFill>
        <p:spPr>
          <a:xfrm>
            <a:off x="636905" y="2877820"/>
            <a:ext cx="4754880" cy="2875280"/>
          </a:xfrm>
          <a:prstGeom prst="rect">
            <a:avLst/>
          </a:prstGeom>
        </p:spPr>
      </p:pic>
      <p:pic>
        <p:nvPicPr>
          <p:cNvPr id="4" name="图片 3"/>
          <p:cNvPicPr>
            <a:picLocks noChangeAspect="1"/>
          </p:cNvPicPr>
          <p:nvPr/>
        </p:nvPicPr>
        <p:blipFill>
          <a:blip r:embed="rId2"/>
          <a:stretch>
            <a:fillRect/>
          </a:stretch>
        </p:blipFill>
        <p:spPr>
          <a:xfrm>
            <a:off x="6248400" y="2922270"/>
            <a:ext cx="4740910" cy="2919730"/>
          </a:xfrm>
          <a:prstGeom prst="rect">
            <a:avLst/>
          </a:prstGeom>
        </p:spPr>
      </p:pic>
    </p:spTree>
    <p:custDataLst>
      <p:tags r:id="rId3"/>
    </p:custData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31261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49831" y="1127589"/>
            <a:ext cx="9144000" cy="922020"/>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altLang="zh-CN" sz="1800" dirty="0">
                <a:latin typeface="微软雅黑" panose="020B0503020204020204" pitchFamily="34" charset="-122"/>
                <a:ea typeface="微软雅黑" panose="020B0503020204020204" pitchFamily="34" charset="-122"/>
              </a:rPr>
              <a:t>TPUv2——Change 6</a:t>
            </a:r>
            <a:endParaRPr lang="en-US" alt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Add </a:t>
            </a:r>
            <a:r>
              <a:rPr lang="zh-CN" sz="1800" b="1" dirty="0">
                <a:solidFill>
                  <a:schemeClr val="accent1">
                    <a:lumMod val="75000"/>
                  </a:schemeClr>
                </a:solidFill>
                <a:latin typeface="微软雅黑" panose="020B0503020204020204" pitchFamily="34" charset="-122"/>
                <a:ea typeface="微软雅黑" panose="020B0503020204020204" pitchFamily="34" charset="-122"/>
              </a:rPr>
              <a:t>interconnect</a:t>
            </a:r>
            <a:r>
              <a:rPr lang="zh-CN" sz="1800" dirty="0">
                <a:latin typeface="微软雅黑" panose="020B0503020204020204" pitchFamily="34" charset="-122"/>
                <a:ea typeface="微软雅黑" panose="020B0503020204020204" pitchFamily="34" charset="-122"/>
              </a:rPr>
              <a:t> for high-bandwidth scaling</a:t>
            </a:r>
            <a:endParaRPr lang="zh-CN" sz="1800" dirty="0">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1"/>
          <a:stretch>
            <a:fillRect/>
          </a:stretch>
        </p:blipFill>
        <p:spPr>
          <a:xfrm>
            <a:off x="558800" y="2775585"/>
            <a:ext cx="4740910" cy="2919730"/>
          </a:xfrm>
          <a:prstGeom prst="rect">
            <a:avLst/>
          </a:prstGeom>
        </p:spPr>
      </p:pic>
      <p:pic>
        <p:nvPicPr>
          <p:cNvPr id="2" name="图片 1"/>
          <p:cNvPicPr>
            <a:picLocks noChangeAspect="1"/>
          </p:cNvPicPr>
          <p:nvPr/>
        </p:nvPicPr>
        <p:blipFill>
          <a:blip r:embed="rId2"/>
          <a:stretch>
            <a:fillRect/>
          </a:stretch>
        </p:blipFill>
        <p:spPr>
          <a:xfrm>
            <a:off x="6245225" y="2671445"/>
            <a:ext cx="4970780" cy="3023870"/>
          </a:xfrm>
          <a:prstGeom prst="rect">
            <a:avLst/>
          </a:prstGeom>
        </p:spPr>
      </p:pic>
    </p:spTree>
    <p:custDataLst>
      <p:tags r:id="rId3"/>
    </p:custData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31261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49831" y="1127589"/>
            <a:ext cx="9144000" cy="3553460"/>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altLang="zh-CN" sz="2400" b="1" dirty="0">
                <a:solidFill>
                  <a:schemeClr val="accent1">
                    <a:lumMod val="75000"/>
                  </a:schemeClr>
                </a:solidFill>
                <a:latin typeface="微软雅黑" panose="020B0503020204020204" pitchFamily="34" charset="-122"/>
                <a:ea typeface="微软雅黑" panose="020B0503020204020204" pitchFamily="34" charset="-122"/>
              </a:rPr>
              <a:t> TPUv3</a:t>
            </a:r>
            <a:endParaRPr lang="zh-CN" sz="24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sz="1800" dirty="0">
                <a:latin typeface="微软雅黑" panose="020B0503020204020204" pitchFamily="34" charset="-122"/>
                <a:ea typeface="微软雅黑" panose="020B0503020204020204" pitchFamily="34" charset="-122"/>
              </a:rPr>
              <a:t>TPUv3 is a mild redesign of TPUv2 in the same technology that has </a:t>
            </a:r>
            <a:r>
              <a:rPr sz="1800" b="1" dirty="0">
                <a:solidFill>
                  <a:srgbClr val="C00000"/>
                </a:solidFill>
                <a:latin typeface="微软雅黑" panose="020B0503020204020204" pitchFamily="34" charset="-122"/>
                <a:ea typeface="微软雅黑" panose="020B0503020204020204" pitchFamily="34" charset="-122"/>
              </a:rPr>
              <a:t>2X</a:t>
            </a:r>
            <a:r>
              <a:rPr sz="1800" dirty="0">
                <a:latin typeface="微软雅黑" panose="020B0503020204020204" pitchFamily="34" charset="-122"/>
                <a:ea typeface="微软雅黑" panose="020B0503020204020204" pitchFamily="34" charset="-122"/>
              </a:rPr>
              <a:t> the number of MXUs and HBM capacity and increases the clock rate, memory bandwidth, and ICI bandwidth by </a:t>
            </a:r>
            <a:r>
              <a:rPr sz="1800" b="1" dirty="0">
                <a:solidFill>
                  <a:srgbClr val="C00000"/>
                </a:solidFill>
                <a:latin typeface="微软雅黑" panose="020B0503020204020204" pitchFamily="34" charset="-122"/>
                <a:ea typeface="微软雅黑" panose="020B0503020204020204" pitchFamily="34" charset="-122"/>
              </a:rPr>
              <a:t>1.3X.</a:t>
            </a:r>
            <a:r>
              <a:rPr sz="1800" dirty="0">
                <a:latin typeface="微软雅黑" panose="020B0503020204020204" pitchFamily="34" charset="-122"/>
                <a:ea typeface="微软雅黑" panose="020B0503020204020204" pitchFamily="34" charset="-122"/>
              </a:rPr>
              <a:t> </a:t>
            </a:r>
            <a:endParaRPr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sz="1800" dirty="0">
                <a:latin typeface="微软雅黑" panose="020B0503020204020204" pitchFamily="34" charset="-122"/>
                <a:ea typeface="微软雅黑" panose="020B0503020204020204" pitchFamily="34" charset="-122"/>
              </a:rPr>
              <a:t>A TPUv3 supercomputer also scales up to </a:t>
            </a:r>
            <a:r>
              <a:rPr sz="1800" b="1" dirty="0">
                <a:solidFill>
                  <a:srgbClr val="C00000"/>
                </a:solidFill>
                <a:latin typeface="微软雅黑" panose="020B0503020204020204" pitchFamily="34" charset="-122"/>
                <a:ea typeface="微软雅黑" panose="020B0503020204020204" pitchFamily="34" charset="-122"/>
              </a:rPr>
              <a:t>1024 chips</a:t>
            </a:r>
            <a:r>
              <a:rPr sz="1800" dirty="0">
                <a:latin typeface="微软雅黑" panose="020B0503020204020204" pitchFamily="34" charset="-122"/>
                <a:ea typeface="微软雅黑" panose="020B0503020204020204" pitchFamily="34" charset="-122"/>
              </a:rPr>
              <a:t>. </a:t>
            </a:r>
            <a:endParaRPr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sz="1800" dirty="0">
                <a:latin typeface="微软雅黑" panose="020B0503020204020204" pitchFamily="34" charset="-122"/>
                <a:ea typeface="微软雅黑" panose="020B0503020204020204" pitchFamily="34" charset="-122"/>
              </a:rPr>
              <a:t>TPUv3 matches the contemporary Volta GPU when both use 16-bit floating point (</a:t>
            </a:r>
            <a:r>
              <a:rPr sz="1800" b="1" dirty="0">
                <a:solidFill>
                  <a:srgbClr val="C00000"/>
                </a:solidFill>
                <a:latin typeface="微软雅黑" panose="020B0503020204020204" pitchFamily="34" charset="-122"/>
                <a:ea typeface="微软雅黑" panose="020B0503020204020204" pitchFamily="34" charset="-122"/>
              </a:rPr>
              <a:t>bfloat16 vs IEEE fp16</a:t>
            </a:r>
            <a:r>
              <a:rPr sz="1800" dirty="0">
                <a:latin typeface="微软雅黑" panose="020B0503020204020204" pitchFamily="34" charset="-122"/>
                <a:ea typeface="微软雅黑" panose="020B0503020204020204" pitchFamily="34" charset="-122"/>
              </a:rPr>
              <a:t>). </a:t>
            </a:r>
            <a:endParaRPr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a:xfrm>
            <a:off x="2283460" y="2080367"/>
            <a:ext cx="7723293" cy="2047875"/>
          </a:xfrm>
        </p:spPr>
        <p:txBody>
          <a:bodyPr wrap="square"/>
          <a:lstStyle/>
          <a:p>
            <a:pPr fontAlgn="auto">
              <a:lnSpc>
                <a:spcPct val="120000"/>
              </a:lnSpc>
            </a:pPr>
            <a:r>
              <a:rPr sz="5300" cap="all" dirty="0">
                <a:sym typeface="+mn-ea"/>
              </a:rPr>
              <a:t>Ten Lessons From Three Generations</a:t>
            </a:r>
            <a:endParaRPr lang="en-US" altLang="zh-CN" sz="5300" spc="44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 name="文本占位符 7"/>
          <p:cNvSpPr>
            <a:spLocks noGrp="1"/>
          </p:cNvSpPr>
          <p:nvPr>
            <p:ph type="body" idx="13"/>
          </p:nvPr>
        </p:nvSpPr>
        <p:spPr>
          <a:xfrm>
            <a:off x="913554" y="2330027"/>
            <a:ext cx="1144693" cy="1934376"/>
          </a:xfrm>
        </p:spPr>
        <p:txBody>
          <a:bodyPr wrap="square">
            <a:scene3d>
              <a:camera prst="orthographicFront"/>
              <a:lightRig rig="threePt" dir="t"/>
            </a:scene3d>
          </a:bodyPr>
          <a:lstStyle/>
          <a:p>
            <a:r>
              <a:rPr lang="en-US" altLang="zh-CN" sz="13300" dirty="0">
                <a:ln w="9525" cmpd="sng">
                  <a:solidFill>
                    <a:schemeClr val="accent1"/>
                  </a:solidFill>
                  <a:prstDash val="solid"/>
                </a:ln>
                <a:solidFill>
                  <a:srgbClr val="70AD47">
                    <a:tint val="1000"/>
                  </a:srgbClr>
                </a:solidFill>
                <a:effectLst>
                  <a:glow rad="38100">
                    <a:schemeClr val="accent1">
                      <a:alpha val="40000"/>
                    </a:schemeClr>
                  </a:glow>
                  <a:outerShdw blurRad="38100" dist="38100" dir="2700000" algn="tl">
                    <a:srgbClr val="000000">
                      <a:alpha val="43137"/>
                    </a:srgbClr>
                  </a:outerShdw>
                </a:effectLst>
              </a:rPr>
              <a:t>3</a:t>
            </a:r>
            <a:endParaRPr lang="en-US" altLang="zh-CN" sz="13300" dirty="0">
              <a:ln w="9525" cmpd="sng">
                <a:solidFill>
                  <a:schemeClr val="accent1"/>
                </a:solidFill>
                <a:prstDash val="solid"/>
              </a:ln>
              <a:solidFill>
                <a:srgbClr val="70AD47">
                  <a:tint val="1000"/>
                </a:srgbClr>
              </a:solidFill>
              <a:effectLst>
                <a:glow rad="38100">
                  <a:schemeClr val="accent1">
                    <a:alpha val="40000"/>
                  </a:schemeClr>
                </a:glow>
                <a:outerShdw blurRad="38100" dist="38100" dir="2700000" algn="tl">
                  <a:srgbClr val="000000">
                    <a:alpha val="43137"/>
                  </a:srgbClr>
                </a:outerShdw>
              </a:effectLst>
            </a:endParaRPr>
          </a:p>
        </p:txBody>
      </p:sp>
      <p:sp>
        <p:nvSpPr>
          <p:cNvPr id="9" name="文本占位符 4"/>
          <p:cNvSpPr>
            <a:spLocks noGrp="1"/>
          </p:cNvSpPr>
          <p:nvPr/>
        </p:nvSpPr>
        <p:spPr>
          <a:xfrm>
            <a:off x="147320" y="3332481"/>
            <a:ext cx="1236133" cy="568113"/>
          </a:xfrm>
          <a:prstGeom prst="rect">
            <a:avLst/>
          </a:prstGeom>
        </p:spPr>
        <p:txBody>
          <a:bodyPr vert="horz" wrap="square" lIns="121917" tIns="60958" rIns="121917" bIns="60958" rtlCol="0">
            <a:spAutoFit/>
          </a:bodyPr>
          <a:lstStyle>
            <a:lvl1pPr marL="0" indent="0" algn="l" defTabSz="685800" rtl="0" eaLnBrk="1" latinLnBrk="0" hangingPunct="1">
              <a:lnSpc>
                <a:spcPct val="90000"/>
              </a:lnSpc>
              <a:spcBef>
                <a:spcPts val="750"/>
              </a:spcBef>
              <a:buFont typeface="Arial" panose="020B0604020202020204"/>
              <a:buNone/>
              <a:defRPr kumimoji="1" lang="zh-CN" altLang="en-US" sz="1200" kern="1200" smtClean="0">
                <a:solidFill>
                  <a:schemeClr val="accent5">
                    <a:lumMod val="20000"/>
                    <a:lumOff val="80000"/>
                  </a:schemeClr>
                </a:solidFill>
                <a:latin typeface="宋体" panose="02010600030101010101" pitchFamily="2" charset="-122"/>
                <a:ea typeface="宋体" panose="02010600030101010101" pitchFamily="2" charset="-122"/>
                <a:cs typeface="宋体" panose="02010600030101010101" pitchFamily="2" charset="-122"/>
              </a:defRPr>
            </a:lvl1pPr>
            <a:lvl2pPr marL="514350" indent="-171450" algn="l" defTabSz="685800" rtl="0" eaLnBrk="1" latinLnBrk="0" hangingPunct="1">
              <a:lnSpc>
                <a:spcPct val="90000"/>
              </a:lnSpc>
              <a:spcBef>
                <a:spcPts val="375"/>
              </a:spcBef>
              <a:buFont typeface="Arial" panose="020B0604020202020204"/>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9pPr>
          </a:lstStyle>
          <a:p>
            <a:r>
              <a:rPr lang="en-US" altLang="zh-CN" sz="3200" b="1" dirty="0"/>
              <a:t>PART</a:t>
            </a:r>
            <a:endParaRPr lang="en-US" altLang="zh-CN" sz="3200" b="1" dirty="0"/>
          </a:p>
        </p:txBody>
      </p:sp>
      <p:sp>
        <p:nvSpPr>
          <p:cNvPr id="11" name="矩形 10"/>
          <p:cNvSpPr/>
          <p:nvPr/>
        </p:nvSpPr>
        <p:spPr>
          <a:xfrm>
            <a:off x="2043008" y="1915160"/>
            <a:ext cx="100753" cy="25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1036826" y="1722584"/>
            <a:ext cx="9144000" cy="3692525"/>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r>
              <a:rPr lang="zh-CN" sz="2400" b="1" dirty="0">
                <a:solidFill>
                  <a:schemeClr val="accent1">
                    <a:lumMod val="75000"/>
                  </a:schemeClr>
                </a:solidFill>
                <a:latin typeface="微软雅黑" panose="020B0503020204020204" pitchFamily="34" charset="-122"/>
                <a:ea typeface="微软雅黑" panose="020B0503020204020204" pitchFamily="34" charset="-122"/>
              </a:rPr>
              <a:t>The first three lessons apply to any DSA, and perhaps even to GPUs and CPUs.</a:t>
            </a:r>
            <a:endParaRPr lang="zh-CN" sz="24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① Logic, wires, SRAM, &amp; DRAM improve unequally</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② Leverage prior compiler optimizations</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③ Design for performance per TCO vs per CapEx</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Domain Specific Architecture </a:t>
            </a:r>
            <a:r>
              <a:rPr lang="zh-CN" sz="1800" b="1" dirty="0">
                <a:solidFill>
                  <a:srgbClr val="C00000"/>
                </a:solidFill>
                <a:latin typeface="微软雅黑" panose="020B0503020204020204" pitchFamily="34" charset="-122"/>
                <a:ea typeface="微软雅黑" panose="020B0503020204020204" pitchFamily="34" charset="-122"/>
              </a:rPr>
              <a:t>(DSA)</a:t>
            </a:r>
            <a:endParaRPr lang="zh-CN" sz="1800" b="1" dirty="0">
              <a:solidFill>
                <a:srgbClr val="C00000"/>
              </a:soli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p:cNvSpPr/>
          <p:nvPr/>
        </p:nvSpPr>
        <p:spPr>
          <a:xfrm>
            <a:off x="369487" y="171284"/>
            <a:ext cx="4327497" cy="6500192"/>
          </a:xfrm>
          <a:prstGeom prst="roundRect">
            <a:avLst>
              <a:gd name="adj" fmla="val 2665"/>
            </a:avLst>
          </a:prstGeom>
          <a:solidFill>
            <a:srgbClr val="12377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p:nvCxnSpPr>
        <p:spPr>
          <a:xfrm>
            <a:off x="974034" y="811613"/>
            <a:ext cx="2922103" cy="0"/>
          </a:xfrm>
          <a:prstGeom prst="line">
            <a:avLst/>
          </a:prstGeom>
          <a:ln w="3175">
            <a:gradFill flip="none" rotWithShape="1">
              <a:gsLst>
                <a:gs pos="0">
                  <a:srgbClr val="000066"/>
                </a:gs>
                <a:gs pos="55000">
                  <a:schemeClr val="bg1">
                    <a:alpha val="50000"/>
                  </a:schemeClr>
                </a:gs>
                <a:gs pos="100000">
                  <a:srgbClr val="000066"/>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974034" y="2751947"/>
            <a:ext cx="2922103" cy="0"/>
          </a:xfrm>
          <a:prstGeom prst="line">
            <a:avLst/>
          </a:prstGeom>
          <a:ln w="3175">
            <a:gradFill flip="none" rotWithShape="1">
              <a:gsLst>
                <a:gs pos="0">
                  <a:srgbClr val="000066"/>
                </a:gs>
                <a:gs pos="55000">
                  <a:schemeClr val="bg1">
                    <a:alpha val="50000"/>
                  </a:schemeClr>
                </a:gs>
                <a:gs pos="100000">
                  <a:srgbClr val="000066"/>
                </a:gs>
              </a:gsLst>
              <a:path path="circle">
                <a:fillToRect l="100000" t="100000"/>
              </a:path>
              <a:tileRect r="-100000" b="-100000"/>
            </a:gradFill>
          </a:ln>
        </p:spPr>
        <p:style>
          <a:lnRef idx="1">
            <a:schemeClr val="accent1"/>
          </a:lnRef>
          <a:fillRef idx="0">
            <a:schemeClr val="accent1"/>
          </a:fillRef>
          <a:effectRef idx="0">
            <a:schemeClr val="accent1"/>
          </a:effectRef>
          <a:fontRef idx="minor">
            <a:schemeClr val="tx1"/>
          </a:fontRef>
        </p:style>
      </p:cxnSp>
      <p:sp>
        <p:nvSpPr>
          <p:cNvPr id="10" name="文本框 9"/>
          <p:cNvSpPr txBox="1"/>
          <p:nvPr/>
        </p:nvSpPr>
        <p:spPr>
          <a:xfrm>
            <a:off x="1218599" y="1397845"/>
            <a:ext cx="2864228" cy="829945"/>
          </a:xfrm>
          <a:prstGeom prst="rect">
            <a:avLst/>
          </a:prstGeom>
          <a:noFill/>
        </p:spPr>
        <p:txBody>
          <a:bodyPr wrap="square" rtlCol="0">
            <a:spAutoFit/>
          </a:bodyPr>
          <a:lstStyle/>
          <a:p>
            <a:r>
              <a:rPr lang="en-US" altLang="zh-CN" sz="4800" cap="all" spc="-100" dirty="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rPr>
              <a:t>contents</a:t>
            </a:r>
            <a:endParaRPr lang="zh-CN" altLang="en-US" sz="4800" cap="all" spc="-100" dirty="0">
              <a:solidFill>
                <a:schemeClr val="bg1"/>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1" name="矩形: 圆角 10"/>
          <p:cNvSpPr/>
          <p:nvPr/>
        </p:nvSpPr>
        <p:spPr>
          <a:xfrm>
            <a:off x="974034" y="8619810"/>
            <a:ext cx="861060" cy="45719"/>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圆角 11"/>
          <p:cNvSpPr/>
          <p:nvPr/>
        </p:nvSpPr>
        <p:spPr>
          <a:xfrm>
            <a:off x="650034" y="6267764"/>
            <a:ext cx="324000" cy="360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圆角 12"/>
          <p:cNvSpPr/>
          <p:nvPr/>
        </p:nvSpPr>
        <p:spPr>
          <a:xfrm>
            <a:off x="650034" y="6157274"/>
            <a:ext cx="324000" cy="360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矩形: 圆角 13"/>
          <p:cNvSpPr/>
          <p:nvPr/>
        </p:nvSpPr>
        <p:spPr>
          <a:xfrm>
            <a:off x="650034" y="6046387"/>
            <a:ext cx="324000" cy="36000"/>
          </a:xfrm>
          <a:prstGeom prst="roundRect">
            <a:avLst>
              <a:gd name="adj" fmla="val 5000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3901838" y="5960592"/>
            <a:ext cx="108000" cy="108000"/>
          </a:xfrm>
          <a:prstGeom prst="ellipse">
            <a:avLst/>
          </a:prstGeom>
          <a:solidFill>
            <a:schemeClr val="bg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082808" y="5960592"/>
            <a:ext cx="108000" cy="108000"/>
          </a:xfrm>
          <a:prstGeom prst="ellipse">
            <a:avLst/>
          </a:prstGeom>
          <a:solidFill>
            <a:schemeClr val="bg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4087206" y="6159288"/>
            <a:ext cx="108000" cy="108000"/>
          </a:xfrm>
          <a:prstGeom prst="ellipse">
            <a:avLst/>
          </a:prstGeom>
          <a:solidFill>
            <a:schemeClr val="bg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3896137" y="6159288"/>
            <a:ext cx="108000" cy="108000"/>
          </a:xfrm>
          <a:prstGeom prst="ellipse">
            <a:avLst/>
          </a:prstGeom>
          <a:solidFill>
            <a:schemeClr val="bg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4263778" y="5947934"/>
            <a:ext cx="108000" cy="108000"/>
          </a:xfrm>
          <a:prstGeom prst="ellipse">
            <a:avLst/>
          </a:prstGeom>
          <a:solidFill>
            <a:schemeClr val="bg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4263778" y="6159764"/>
            <a:ext cx="108000" cy="108000"/>
          </a:xfrm>
          <a:prstGeom prst="ellipse">
            <a:avLst/>
          </a:prstGeom>
          <a:solidFill>
            <a:schemeClr val="bg1">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4" name="组合 33"/>
          <p:cNvGrpSpPr/>
          <p:nvPr/>
        </p:nvGrpSpPr>
        <p:grpSpPr>
          <a:xfrm>
            <a:off x="5885371" y="1758648"/>
            <a:ext cx="240270" cy="396809"/>
            <a:chOff x="6299200" y="811612"/>
            <a:chExt cx="240270" cy="396809"/>
          </a:xfrm>
          <a:solidFill>
            <a:schemeClr val="bg2">
              <a:lumMod val="65000"/>
            </a:schemeClr>
          </a:solidFill>
        </p:grpSpPr>
        <p:sp>
          <p:nvSpPr>
            <p:cNvPr id="21" name="椭圆 20"/>
            <p:cNvSpPr/>
            <p:nvPr/>
          </p:nvSpPr>
          <p:spPr>
            <a:xfrm>
              <a:off x="6299200" y="811612"/>
              <a:ext cx="108000" cy="108000"/>
            </a:xfrm>
            <a:prstGeom prst="ellipse">
              <a:avLst/>
            </a:prstGeom>
            <a:solidFill>
              <a:srgbClr val="19398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椭圆 26"/>
            <p:cNvSpPr/>
            <p:nvPr/>
          </p:nvSpPr>
          <p:spPr>
            <a:xfrm>
              <a:off x="6431470" y="811612"/>
              <a:ext cx="108000" cy="10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6299200" y="956016"/>
              <a:ext cx="108000" cy="10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椭圆 28"/>
            <p:cNvSpPr/>
            <p:nvPr/>
          </p:nvSpPr>
          <p:spPr>
            <a:xfrm>
              <a:off x="6431470" y="956016"/>
              <a:ext cx="108000" cy="10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椭圆 29"/>
            <p:cNvSpPr/>
            <p:nvPr/>
          </p:nvSpPr>
          <p:spPr>
            <a:xfrm>
              <a:off x="6299200" y="1100421"/>
              <a:ext cx="108000" cy="10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6431470" y="1100421"/>
              <a:ext cx="108000" cy="108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5885371" y="2806402"/>
            <a:ext cx="240270" cy="396809"/>
            <a:chOff x="6299200" y="811612"/>
            <a:chExt cx="240270" cy="396809"/>
          </a:xfrm>
        </p:grpSpPr>
        <p:sp>
          <p:nvSpPr>
            <p:cNvPr id="36" name="椭圆 35"/>
            <p:cNvSpPr/>
            <p:nvPr/>
          </p:nvSpPr>
          <p:spPr>
            <a:xfrm>
              <a:off x="6299200" y="811612"/>
              <a:ext cx="108000" cy="108000"/>
            </a:xfrm>
            <a:prstGeom prst="ellipse">
              <a:avLst/>
            </a:prstGeom>
            <a:solidFill>
              <a:srgbClr val="193985">
                <a:alpha val="8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6431470" y="811612"/>
              <a:ext cx="108000" cy="108000"/>
            </a:xfrm>
            <a:prstGeom prst="ellipse">
              <a:avLst/>
            </a:prstGeom>
            <a:solidFill>
              <a:srgbClr val="193985">
                <a:alpha val="8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6299200" y="956016"/>
              <a:ext cx="108000" cy="108000"/>
            </a:xfrm>
            <a:prstGeom prst="ellipse">
              <a:avLst/>
            </a:prstGeom>
            <a:solidFill>
              <a:schemeClr val="bg2">
                <a:lumMod val="6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9" name="椭圆 38"/>
            <p:cNvSpPr/>
            <p:nvPr/>
          </p:nvSpPr>
          <p:spPr>
            <a:xfrm>
              <a:off x="6431470" y="956016"/>
              <a:ext cx="108000" cy="108000"/>
            </a:xfrm>
            <a:prstGeom prst="ellipse">
              <a:avLst/>
            </a:prstGeom>
            <a:solidFill>
              <a:schemeClr val="bg2">
                <a:lumMod val="6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6299200" y="1100421"/>
              <a:ext cx="108000" cy="108000"/>
            </a:xfrm>
            <a:prstGeom prst="ellipse">
              <a:avLst/>
            </a:prstGeom>
            <a:solidFill>
              <a:schemeClr val="bg2">
                <a:lumMod val="6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椭圆 40"/>
            <p:cNvSpPr/>
            <p:nvPr/>
          </p:nvSpPr>
          <p:spPr>
            <a:xfrm>
              <a:off x="6431470" y="1100421"/>
              <a:ext cx="108000" cy="108000"/>
            </a:xfrm>
            <a:prstGeom prst="ellipse">
              <a:avLst/>
            </a:prstGeom>
            <a:solidFill>
              <a:schemeClr val="bg2">
                <a:lumMod val="6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42" name="组合 41"/>
          <p:cNvGrpSpPr/>
          <p:nvPr/>
        </p:nvGrpSpPr>
        <p:grpSpPr>
          <a:xfrm>
            <a:off x="5885371" y="3854156"/>
            <a:ext cx="240270" cy="396809"/>
            <a:chOff x="6299200" y="811612"/>
            <a:chExt cx="240270" cy="396809"/>
          </a:xfrm>
        </p:grpSpPr>
        <p:sp>
          <p:nvSpPr>
            <p:cNvPr id="43" name="椭圆 42"/>
            <p:cNvSpPr/>
            <p:nvPr/>
          </p:nvSpPr>
          <p:spPr>
            <a:xfrm>
              <a:off x="6299200" y="811612"/>
              <a:ext cx="108000" cy="108000"/>
            </a:xfrm>
            <a:prstGeom prst="ellipse">
              <a:avLst/>
            </a:prstGeom>
            <a:solidFill>
              <a:srgbClr val="193985">
                <a:alpha val="8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6431470" y="811612"/>
              <a:ext cx="108000" cy="108000"/>
            </a:xfrm>
            <a:prstGeom prst="ellipse">
              <a:avLst/>
            </a:prstGeom>
            <a:solidFill>
              <a:srgbClr val="193985">
                <a:alpha val="8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5" name="椭圆 44"/>
            <p:cNvSpPr/>
            <p:nvPr/>
          </p:nvSpPr>
          <p:spPr>
            <a:xfrm>
              <a:off x="6299200" y="956016"/>
              <a:ext cx="108000" cy="108000"/>
            </a:xfrm>
            <a:prstGeom prst="ellipse">
              <a:avLst/>
            </a:prstGeom>
            <a:solidFill>
              <a:srgbClr val="193985">
                <a:alpha val="8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椭圆 45"/>
            <p:cNvSpPr/>
            <p:nvPr/>
          </p:nvSpPr>
          <p:spPr>
            <a:xfrm>
              <a:off x="6431470" y="956016"/>
              <a:ext cx="108000" cy="108000"/>
            </a:xfrm>
            <a:prstGeom prst="ellipse">
              <a:avLst/>
            </a:prstGeom>
            <a:solidFill>
              <a:schemeClr val="bg2">
                <a:lumMod val="6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6299200" y="1100421"/>
              <a:ext cx="108000" cy="108000"/>
            </a:xfrm>
            <a:prstGeom prst="ellipse">
              <a:avLst/>
            </a:prstGeom>
            <a:solidFill>
              <a:schemeClr val="bg2">
                <a:lumMod val="6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8" name="椭圆 47"/>
            <p:cNvSpPr/>
            <p:nvPr/>
          </p:nvSpPr>
          <p:spPr>
            <a:xfrm>
              <a:off x="6431470" y="1100421"/>
              <a:ext cx="108000" cy="108000"/>
            </a:xfrm>
            <a:prstGeom prst="ellipse">
              <a:avLst/>
            </a:prstGeom>
            <a:solidFill>
              <a:schemeClr val="bg2">
                <a:lumMod val="6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1" name="矩形 70"/>
          <p:cNvSpPr/>
          <p:nvPr/>
        </p:nvSpPr>
        <p:spPr>
          <a:xfrm>
            <a:off x="6343650" y="3854450"/>
            <a:ext cx="5446395" cy="398780"/>
          </a:xfrm>
          <a:prstGeom prst="rect">
            <a:avLst/>
          </a:prstGeom>
        </p:spPr>
        <p:txBody>
          <a:bodyPr wrap="square">
            <a:spAutoFit/>
          </a:bodyPr>
          <a:lstStyle/>
          <a:p>
            <a:r>
              <a:rPr lang="en-US" altLang="zh-CN" sz="2000" dirty="0"/>
              <a:t>03 </a:t>
            </a:r>
            <a:r>
              <a:rPr lang="zh-CN" altLang="en-US" sz="2000" cap="all" dirty="0">
                <a:sym typeface="+mn-ea"/>
              </a:rPr>
              <a:t>Ten Lessons From Three Generations</a:t>
            </a:r>
            <a:endParaRPr lang="en-US" altLang="zh-CN" sz="2000" dirty="0"/>
          </a:p>
        </p:txBody>
      </p:sp>
      <p:sp>
        <p:nvSpPr>
          <p:cNvPr id="72" name="矩形 71"/>
          <p:cNvSpPr/>
          <p:nvPr/>
        </p:nvSpPr>
        <p:spPr>
          <a:xfrm>
            <a:off x="6344920" y="1805940"/>
            <a:ext cx="4640580" cy="398780"/>
          </a:xfrm>
          <a:prstGeom prst="rect">
            <a:avLst/>
          </a:prstGeom>
        </p:spPr>
        <p:txBody>
          <a:bodyPr wrap="square">
            <a:spAutoFit/>
          </a:bodyPr>
          <a:lstStyle/>
          <a:p>
            <a:r>
              <a:rPr lang="en-US" altLang="zh-CN" sz="2000" cap="all" dirty="0"/>
              <a:t>01  </a:t>
            </a:r>
            <a:r>
              <a:rPr lang="zh-CN" altLang="en-US" sz="2000" cap="all" dirty="0"/>
              <a:t>Brief information of the paper</a:t>
            </a:r>
            <a:endParaRPr lang="zh-CN" altLang="en-US" sz="2000" cap="all" dirty="0"/>
          </a:p>
        </p:txBody>
      </p:sp>
      <p:sp>
        <p:nvSpPr>
          <p:cNvPr id="73" name="矩形 72"/>
          <p:cNvSpPr/>
          <p:nvPr/>
        </p:nvSpPr>
        <p:spPr>
          <a:xfrm>
            <a:off x="6345088" y="2842808"/>
            <a:ext cx="4935470" cy="398780"/>
          </a:xfrm>
          <a:prstGeom prst="rect">
            <a:avLst/>
          </a:prstGeom>
        </p:spPr>
        <p:txBody>
          <a:bodyPr wrap="square">
            <a:spAutoFit/>
          </a:bodyPr>
          <a:lstStyle/>
          <a:p>
            <a:r>
              <a:rPr lang="en-US" altLang="zh-CN" sz="2000" cap="all" dirty="0"/>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endParaRPr lang="zh-CN" altLang="en-US" sz="2000" cap="all" dirty="0">
              <a:sym typeface="+mn-ea"/>
            </a:endParaRPr>
          </a:p>
        </p:txBody>
      </p:sp>
      <p:grpSp>
        <p:nvGrpSpPr>
          <p:cNvPr id="156" name="组合 155"/>
          <p:cNvGrpSpPr/>
          <p:nvPr/>
        </p:nvGrpSpPr>
        <p:grpSpPr>
          <a:xfrm>
            <a:off x="10562966" y="117869"/>
            <a:ext cx="1450301" cy="452915"/>
            <a:chOff x="-8974138" y="1552575"/>
            <a:chExt cx="8977313" cy="2803525"/>
          </a:xfrm>
          <a:solidFill>
            <a:srgbClr val="12377D"/>
          </a:solidFill>
        </p:grpSpPr>
        <p:sp>
          <p:nvSpPr>
            <p:cNvPr id="157" name="Freeform 5"/>
            <p:cNvSpPr/>
            <p:nvPr/>
          </p:nvSpPr>
          <p:spPr bwMode="auto">
            <a:xfrm>
              <a:off x="-5613400" y="1725613"/>
              <a:ext cx="146050" cy="477838"/>
            </a:xfrm>
            <a:custGeom>
              <a:avLst/>
              <a:gdLst>
                <a:gd name="T0" fmla="*/ 1 w 39"/>
                <a:gd name="T1" fmla="*/ 0 h 127"/>
                <a:gd name="T2" fmla="*/ 7 w 39"/>
                <a:gd name="T3" fmla="*/ 127 h 127"/>
                <a:gd name="T4" fmla="*/ 39 w 39"/>
                <a:gd name="T5" fmla="*/ 60 h 127"/>
                <a:gd name="T6" fmla="*/ 5 w 39"/>
                <a:gd name="T7" fmla="*/ 2 h 127"/>
                <a:gd name="T8" fmla="*/ 3 w 39"/>
                <a:gd name="T9" fmla="*/ 1 h 127"/>
                <a:gd name="T10" fmla="*/ 1 w 39"/>
                <a:gd name="T11" fmla="*/ 0 h 127"/>
              </a:gdLst>
              <a:ahLst/>
              <a:cxnLst>
                <a:cxn ang="0">
                  <a:pos x="T0" y="T1"/>
                </a:cxn>
                <a:cxn ang="0">
                  <a:pos x="T2" y="T3"/>
                </a:cxn>
                <a:cxn ang="0">
                  <a:pos x="T4" y="T5"/>
                </a:cxn>
                <a:cxn ang="0">
                  <a:pos x="T6" y="T7"/>
                </a:cxn>
                <a:cxn ang="0">
                  <a:pos x="T8" y="T9"/>
                </a:cxn>
                <a:cxn ang="0">
                  <a:pos x="T10" y="T11"/>
                </a:cxn>
              </a:cxnLst>
              <a:rect l="0" t="0" r="r" b="b"/>
              <a:pathLst>
                <a:path w="39" h="127">
                  <a:moveTo>
                    <a:pt x="1" y="0"/>
                  </a:moveTo>
                  <a:cubicBezTo>
                    <a:pt x="0" y="0"/>
                    <a:pt x="30" y="102"/>
                    <a:pt x="7" y="127"/>
                  </a:cubicBezTo>
                  <a:cubicBezTo>
                    <a:pt x="7" y="127"/>
                    <a:pt x="32" y="106"/>
                    <a:pt x="39" y="60"/>
                  </a:cubicBezTo>
                  <a:cubicBezTo>
                    <a:pt x="39" y="60"/>
                    <a:pt x="36" y="31"/>
                    <a:pt x="5" y="2"/>
                  </a:cubicBezTo>
                  <a:cubicBezTo>
                    <a:pt x="3" y="1"/>
                    <a:pt x="3" y="1"/>
                    <a:pt x="3" y="1"/>
                  </a:cubicBezTo>
                  <a:cubicBezTo>
                    <a:pt x="3"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6"/>
            <p:cNvSpPr/>
            <p:nvPr/>
          </p:nvSpPr>
          <p:spPr bwMode="auto">
            <a:xfrm>
              <a:off x="-5368925" y="2532063"/>
              <a:ext cx="574675" cy="1192213"/>
            </a:xfrm>
            <a:custGeom>
              <a:avLst/>
              <a:gdLst>
                <a:gd name="T0" fmla="*/ 25 w 153"/>
                <a:gd name="T1" fmla="*/ 144 h 317"/>
                <a:gd name="T2" fmla="*/ 2 w 153"/>
                <a:gd name="T3" fmla="*/ 131 h 317"/>
                <a:gd name="T4" fmla="*/ 14 w 153"/>
                <a:gd name="T5" fmla="*/ 121 h 317"/>
                <a:gd name="T6" fmla="*/ 84 w 153"/>
                <a:gd name="T7" fmla="*/ 57 h 317"/>
                <a:gd name="T8" fmla="*/ 84 w 153"/>
                <a:gd name="T9" fmla="*/ 99 h 317"/>
                <a:gd name="T10" fmla="*/ 97 w 153"/>
                <a:gd name="T11" fmla="*/ 91 h 317"/>
                <a:gd name="T12" fmla="*/ 129 w 153"/>
                <a:gd name="T13" fmla="*/ 17 h 317"/>
                <a:gd name="T14" fmla="*/ 153 w 153"/>
                <a:gd name="T15" fmla="*/ 22 h 317"/>
                <a:gd name="T16" fmla="*/ 143 w 153"/>
                <a:gd name="T17" fmla="*/ 81 h 317"/>
                <a:gd name="T18" fmla="*/ 109 w 153"/>
                <a:gd name="T19" fmla="*/ 292 h 317"/>
                <a:gd name="T20" fmla="*/ 70 w 153"/>
                <a:gd name="T21" fmla="*/ 257 h 317"/>
                <a:gd name="T22" fmla="*/ 103 w 153"/>
                <a:gd name="T23" fmla="*/ 250 h 317"/>
                <a:gd name="T24" fmla="*/ 127 w 153"/>
                <a:gd name="T25" fmla="*/ 57 h 317"/>
                <a:gd name="T26" fmla="*/ 70 w 153"/>
                <a:gd name="T27" fmla="*/ 170 h 317"/>
                <a:gd name="T28" fmla="*/ 48 w 153"/>
                <a:gd name="T29" fmla="*/ 149 h 317"/>
                <a:gd name="T30" fmla="*/ 57 w 153"/>
                <a:gd name="T31" fmla="*/ 73 h 317"/>
                <a:gd name="T32" fmla="*/ 27 w 153"/>
                <a:gd name="T33" fmla="*/ 136 h 317"/>
                <a:gd name="T34" fmla="*/ 26 w 153"/>
                <a:gd name="T35" fmla="*/ 140 h 317"/>
                <a:gd name="T36" fmla="*/ 25 w 153"/>
                <a:gd name="T37" fmla="*/ 144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3" h="317">
                  <a:moveTo>
                    <a:pt x="25" y="144"/>
                  </a:moveTo>
                  <a:cubicBezTo>
                    <a:pt x="25" y="144"/>
                    <a:pt x="8" y="162"/>
                    <a:pt x="2" y="131"/>
                  </a:cubicBezTo>
                  <a:cubicBezTo>
                    <a:pt x="2" y="131"/>
                    <a:pt x="0" y="121"/>
                    <a:pt x="14" y="121"/>
                  </a:cubicBezTo>
                  <a:cubicBezTo>
                    <a:pt x="14" y="121"/>
                    <a:pt x="65" y="32"/>
                    <a:pt x="84" y="57"/>
                  </a:cubicBezTo>
                  <a:cubicBezTo>
                    <a:pt x="84" y="57"/>
                    <a:pt x="89" y="79"/>
                    <a:pt x="84" y="99"/>
                  </a:cubicBezTo>
                  <a:cubicBezTo>
                    <a:pt x="84" y="99"/>
                    <a:pt x="95" y="103"/>
                    <a:pt x="97" y="91"/>
                  </a:cubicBezTo>
                  <a:cubicBezTo>
                    <a:pt x="97" y="91"/>
                    <a:pt x="128" y="42"/>
                    <a:pt x="129" y="17"/>
                  </a:cubicBezTo>
                  <a:cubicBezTo>
                    <a:pt x="129" y="17"/>
                    <a:pt x="153" y="0"/>
                    <a:pt x="153" y="22"/>
                  </a:cubicBezTo>
                  <a:cubicBezTo>
                    <a:pt x="153" y="22"/>
                    <a:pt x="143" y="65"/>
                    <a:pt x="143" y="81"/>
                  </a:cubicBezTo>
                  <a:cubicBezTo>
                    <a:pt x="143" y="81"/>
                    <a:pt x="136" y="249"/>
                    <a:pt x="109" y="292"/>
                  </a:cubicBezTo>
                  <a:cubicBezTo>
                    <a:pt x="109" y="292"/>
                    <a:pt x="95" y="317"/>
                    <a:pt x="70" y="257"/>
                  </a:cubicBezTo>
                  <a:cubicBezTo>
                    <a:pt x="70" y="257"/>
                    <a:pt x="101" y="287"/>
                    <a:pt x="103" y="250"/>
                  </a:cubicBezTo>
                  <a:cubicBezTo>
                    <a:pt x="103" y="250"/>
                    <a:pt x="134" y="75"/>
                    <a:pt x="127" y="57"/>
                  </a:cubicBezTo>
                  <a:cubicBezTo>
                    <a:pt x="127" y="57"/>
                    <a:pt x="80" y="145"/>
                    <a:pt x="70" y="170"/>
                  </a:cubicBezTo>
                  <a:cubicBezTo>
                    <a:pt x="70" y="170"/>
                    <a:pt x="47" y="171"/>
                    <a:pt x="48" y="149"/>
                  </a:cubicBezTo>
                  <a:cubicBezTo>
                    <a:pt x="48" y="149"/>
                    <a:pt x="94" y="43"/>
                    <a:pt x="57" y="73"/>
                  </a:cubicBezTo>
                  <a:cubicBezTo>
                    <a:pt x="57" y="73"/>
                    <a:pt x="35" y="117"/>
                    <a:pt x="27" y="136"/>
                  </a:cubicBezTo>
                  <a:cubicBezTo>
                    <a:pt x="26" y="140"/>
                    <a:pt x="26" y="140"/>
                    <a:pt x="26" y="140"/>
                  </a:cubicBezTo>
                  <a:lnTo>
                    <a:pt x="25"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7"/>
            <p:cNvSpPr/>
            <p:nvPr/>
          </p:nvSpPr>
          <p:spPr bwMode="auto">
            <a:xfrm>
              <a:off x="-4881563" y="2038350"/>
              <a:ext cx="593725" cy="1441450"/>
            </a:xfrm>
            <a:custGeom>
              <a:avLst/>
              <a:gdLst>
                <a:gd name="T0" fmla="*/ 2 w 158"/>
                <a:gd name="T1" fmla="*/ 86 h 383"/>
                <a:gd name="T2" fmla="*/ 88 w 158"/>
                <a:gd name="T3" fmla="*/ 41 h 383"/>
                <a:gd name="T4" fmla="*/ 105 w 158"/>
                <a:gd name="T5" fmla="*/ 47 h 383"/>
                <a:gd name="T6" fmla="*/ 91 w 158"/>
                <a:gd name="T7" fmla="*/ 341 h 383"/>
                <a:gd name="T8" fmla="*/ 27 w 158"/>
                <a:gd name="T9" fmla="*/ 312 h 383"/>
                <a:gd name="T10" fmla="*/ 111 w 158"/>
                <a:gd name="T11" fmla="*/ 383 h 383"/>
                <a:gd name="T12" fmla="*/ 116 w 158"/>
                <a:gd name="T13" fmla="*/ 352 h 383"/>
                <a:gd name="T14" fmla="*/ 131 w 158"/>
                <a:gd name="T15" fmla="*/ 56 h 383"/>
                <a:gd name="T16" fmla="*/ 106 w 158"/>
                <a:gd name="T17" fmla="*/ 9 h 383"/>
                <a:gd name="T18" fmla="*/ 8 w 158"/>
                <a:gd name="T19" fmla="*/ 81 h 383"/>
                <a:gd name="T20" fmla="*/ 0 w 158"/>
                <a:gd name="T21" fmla="*/ 84 h 383"/>
                <a:gd name="T22" fmla="*/ 2 w 158"/>
                <a:gd name="T23" fmla="*/ 8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8" h="383">
                  <a:moveTo>
                    <a:pt x="2" y="86"/>
                  </a:moveTo>
                  <a:cubicBezTo>
                    <a:pt x="2" y="86"/>
                    <a:pt x="62" y="75"/>
                    <a:pt x="88" y="41"/>
                  </a:cubicBezTo>
                  <a:cubicBezTo>
                    <a:pt x="88" y="41"/>
                    <a:pt x="107" y="26"/>
                    <a:pt x="105" y="47"/>
                  </a:cubicBezTo>
                  <a:cubicBezTo>
                    <a:pt x="105" y="47"/>
                    <a:pt x="75" y="157"/>
                    <a:pt x="91" y="341"/>
                  </a:cubicBezTo>
                  <a:cubicBezTo>
                    <a:pt x="91" y="341"/>
                    <a:pt x="32" y="321"/>
                    <a:pt x="27" y="312"/>
                  </a:cubicBezTo>
                  <a:cubicBezTo>
                    <a:pt x="27" y="312"/>
                    <a:pt x="92" y="372"/>
                    <a:pt x="111" y="383"/>
                  </a:cubicBezTo>
                  <a:cubicBezTo>
                    <a:pt x="111" y="383"/>
                    <a:pt x="121" y="383"/>
                    <a:pt x="116" y="352"/>
                  </a:cubicBezTo>
                  <a:cubicBezTo>
                    <a:pt x="116" y="352"/>
                    <a:pt x="104" y="106"/>
                    <a:pt x="131" y="56"/>
                  </a:cubicBezTo>
                  <a:cubicBezTo>
                    <a:pt x="131" y="56"/>
                    <a:pt x="158" y="0"/>
                    <a:pt x="106" y="9"/>
                  </a:cubicBezTo>
                  <a:cubicBezTo>
                    <a:pt x="106" y="9"/>
                    <a:pt x="16" y="79"/>
                    <a:pt x="8" y="81"/>
                  </a:cubicBezTo>
                  <a:cubicBezTo>
                    <a:pt x="0" y="84"/>
                    <a:pt x="0" y="84"/>
                    <a:pt x="0" y="84"/>
                  </a:cubicBezTo>
                  <a:lnTo>
                    <a:pt x="2"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8"/>
            <p:cNvSpPr/>
            <p:nvPr/>
          </p:nvSpPr>
          <p:spPr bwMode="auto">
            <a:xfrm>
              <a:off x="-4865688" y="2444750"/>
              <a:ext cx="214313" cy="527050"/>
            </a:xfrm>
            <a:custGeom>
              <a:avLst/>
              <a:gdLst>
                <a:gd name="T0" fmla="*/ 4 w 57"/>
                <a:gd name="T1" fmla="*/ 1 h 140"/>
                <a:gd name="T2" fmla="*/ 52 w 57"/>
                <a:gd name="T3" fmla="*/ 60 h 140"/>
                <a:gd name="T4" fmla="*/ 34 w 57"/>
                <a:gd name="T5" fmla="*/ 93 h 140"/>
                <a:gd name="T6" fmla="*/ 53 w 57"/>
                <a:gd name="T7" fmla="*/ 136 h 140"/>
                <a:gd name="T8" fmla="*/ 23 w 57"/>
                <a:gd name="T9" fmla="*/ 115 h 140"/>
                <a:gd name="T10" fmla="*/ 31 w 57"/>
                <a:gd name="T11" fmla="*/ 71 h 140"/>
                <a:gd name="T12" fmla="*/ 0 w 57"/>
                <a:gd name="T13" fmla="*/ 0 h 140"/>
                <a:gd name="T14" fmla="*/ 3 w 57"/>
                <a:gd name="T15" fmla="*/ 1 h 140"/>
                <a:gd name="T16" fmla="*/ 4 w 57"/>
                <a:gd name="T17" fmla="*/ 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140">
                  <a:moveTo>
                    <a:pt x="4" y="1"/>
                  </a:moveTo>
                  <a:cubicBezTo>
                    <a:pt x="4" y="1"/>
                    <a:pt x="57" y="15"/>
                    <a:pt x="52" y="60"/>
                  </a:cubicBezTo>
                  <a:cubicBezTo>
                    <a:pt x="34" y="93"/>
                    <a:pt x="34" y="93"/>
                    <a:pt x="34" y="93"/>
                  </a:cubicBezTo>
                  <a:cubicBezTo>
                    <a:pt x="34" y="93"/>
                    <a:pt x="36" y="119"/>
                    <a:pt x="53" y="136"/>
                  </a:cubicBezTo>
                  <a:cubicBezTo>
                    <a:pt x="53" y="136"/>
                    <a:pt x="31" y="140"/>
                    <a:pt x="23" y="115"/>
                  </a:cubicBezTo>
                  <a:cubicBezTo>
                    <a:pt x="23" y="115"/>
                    <a:pt x="19" y="87"/>
                    <a:pt x="31" y="71"/>
                  </a:cubicBezTo>
                  <a:cubicBezTo>
                    <a:pt x="31" y="71"/>
                    <a:pt x="52" y="35"/>
                    <a:pt x="0" y="0"/>
                  </a:cubicBezTo>
                  <a:cubicBezTo>
                    <a:pt x="3" y="1"/>
                    <a:pt x="3" y="1"/>
                    <a:pt x="3" y="1"/>
                  </a:cubicBezTo>
                  <a:lnTo>
                    <a:pt x="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9"/>
            <p:cNvSpPr>
              <a:spLocks noEditPoints="1"/>
            </p:cNvSpPr>
            <p:nvPr/>
          </p:nvSpPr>
          <p:spPr bwMode="auto">
            <a:xfrm>
              <a:off x="-5805488" y="1744663"/>
              <a:ext cx="1011238" cy="1825625"/>
            </a:xfrm>
            <a:custGeom>
              <a:avLst/>
              <a:gdLst>
                <a:gd name="T0" fmla="*/ 216 w 269"/>
                <a:gd name="T1" fmla="*/ 65 h 485"/>
                <a:gd name="T2" fmla="*/ 251 w 269"/>
                <a:gd name="T3" fmla="*/ 102 h 485"/>
                <a:gd name="T4" fmla="*/ 263 w 269"/>
                <a:gd name="T5" fmla="*/ 134 h 485"/>
                <a:gd name="T6" fmla="*/ 216 w 269"/>
                <a:gd name="T7" fmla="*/ 164 h 485"/>
                <a:gd name="T8" fmla="*/ 216 w 269"/>
                <a:gd name="T9" fmla="*/ 136 h 485"/>
                <a:gd name="T10" fmla="*/ 231 w 269"/>
                <a:gd name="T11" fmla="*/ 126 h 485"/>
                <a:gd name="T12" fmla="*/ 234 w 269"/>
                <a:gd name="T13" fmla="*/ 98 h 485"/>
                <a:gd name="T14" fmla="*/ 216 w 269"/>
                <a:gd name="T15" fmla="*/ 74 h 485"/>
                <a:gd name="T16" fmla="*/ 216 w 269"/>
                <a:gd name="T17" fmla="*/ 65 h 485"/>
                <a:gd name="T18" fmla="*/ 18 w 269"/>
                <a:gd name="T19" fmla="*/ 275 h 485"/>
                <a:gd name="T20" fmla="*/ 55 w 269"/>
                <a:gd name="T21" fmla="*/ 349 h 485"/>
                <a:gd name="T22" fmla="*/ 75 w 269"/>
                <a:gd name="T23" fmla="*/ 252 h 485"/>
                <a:gd name="T24" fmla="*/ 85 w 269"/>
                <a:gd name="T25" fmla="*/ 223 h 485"/>
                <a:gd name="T26" fmla="*/ 163 w 269"/>
                <a:gd name="T27" fmla="*/ 164 h 485"/>
                <a:gd name="T28" fmla="*/ 200 w 269"/>
                <a:gd name="T29" fmla="*/ 41 h 485"/>
                <a:gd name="T30" fmla="*/ 206 w 269"/>
                <a:gd name="T31" fmla="*/ 53 h 485"/>
                <a:gd name="T32" fmla="*/ 216 w 269"/>
                <a:gd name="T33" fmla="*/ 65 h 485"/>
                <a:gd name="T34" fmla="*/ 216 w 269"/>
                <a:gd name="T35" fmla="*/ 74 h 485"/>
                <a:gd name="T36" fmla="*/ 207 w 269"/>
                <a:gd name="T37" fmla="*/ 65 h 485"/>
                <a:gd name="T38" fmla="*/ 202 w 269"/>
                <a:gd name="T39" fmla="*/ 73 h 485"/>
                <a:gd name="T40" fmla="*/ 198 w 269"/>
                <a:gd name="T41" fmla="*/ 138 h 485"/>
                <a:gd name="T42" fmla="*/ 216 w 269"/>
                <a:gd name="T43" fmla="*/ 136 h 485"/>
                <a:gd name="T44" fmla="*/ 216 w 269"/>
                <a:gd name="T45" fmla="*/ 164 h 485"/>
                <a:gd name="T46" fmla="*/ 137 w 269"/>
                <a:gd name="T47" fmla="*/ 231 h 485"/>
                <a:gd name="T48" fmla="*/ 104 w 269"/>
                <a:gd name="T49" fmla="*/ 237 h 485"/>
                <a:gd name="T50" fmla="*/ 98 w 269"/>
                <a:gd name="T51" fmla="*/ 261 h 485"/>
                <a:gd name="T52" fmla="*/ 67 w 269"/>
                <a:gd name="T53" fmla="*/ 372 h 485"/>
                <a:gd name="T54" fmla="*/ 29 w 269"/>
                <a:gd name="T55" fmla="*/ 485 h 485"/>
                <a:gd name="T56" fmla="*/ 5 w 269"/>
                <a:gd name="T57" fmla="*/ 454 h 485"/>
                <a:gd name="T58" fmla="*/ 9 w 269"/>
                <a:gd name="T59" fmla="*/ 356 h 485"/>
                <a:gd name="T60" fmla="*/ 16 w 269"/>
                <a:gd name="T61" fmla="*/ 287 h 485"/>
                <a:gd name="T62" fmla="*/ 18 w 269"/>
                <a:gd name="T63" fmla="*/ 275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485">
                  <a:moveTo>
                    <a:pt x="216" y="65"/>
                  </a:moveTo>
                  <a:cubicBezTo>
                    <a:pt x="251" y="102"/>
                    <a:pt x="251" y="102"/>
                    <a:pt x="251" y="102"/>
                  </a:cubicBezTo>
                  <a:cubicBezTo>
                    <a:pt x="251" y="102"/>
                    <a:pt x="269" y="105"/>
                    <a:pt x="263" y="134"/>
                  </a:cubicBezTo>
                  <a:cubicBezTo>
                    <a:pt x="263" y="134"/>
                    <a:pt x="242" y="147"/>
                    <a:pt x="216" y="164"/>
                  </a:cubicBezTo>
                  <a:cubicBezTo>
                    <a:pt x="216" y="136"/>
                    <a:pt x="216" y="136"/>
                    <a:pt x="216" y="136"/>
                  </a:cubicBezTo>
                  <a:cubicBezTo>
                    <a:pt x="224" y="132"/>
                    <a:pt x="231" y="126"/>
                    <a:pt x="231" y="126"/>
                  </a:cubicBezTo>
                  <a:cubicBezTo>
                    <a:pt x="237" y="120"/>
                    <a:pt x="234" y="98"/>
                    <a:pt x="234" y="98"/>
                  </a:cubicBezTo>
                  <a:cubicBezTo>
                    <a:pt x="234" y="93"/>
                    <a:pt x="224" y="82"/>
                    <a:pt x="216" y="74"/>
                  </a:cubicBezTo>
                  <a:lnTo>
                    <a:pt x="216" y="65"/>
                  </a:lnTo>
                  <a:close/>
                  <a:moveTo>
                    <a:pt x="18" y="275"/>
                  </a:moveTo>
                  <a:cubicBezTo>
                    <a:pt x="18" y="275"/>
                    <a:pt x="39" y="421"/>
                    <a:pt x="55" y="349"/>
                  </a:cubicBezTo>
                  <a:cubicBezTo>
                    <a:pt x="55" y="349"/>
                    <a:pt x="82" y="271"/>
                    <a:pt x="75" y="252"/>
                  </a:cubicBezTo>
                  <a:cubicBezTo>
                    <a:pt x="75" y="252"/>
                    <a:pt x="65" y="245"/>
                    <a:pt x="85" y="223"/>
                  </a:cubicBezTo>
                  <a:cubicBezTo>
                    <a:pt x="163" y="164"/>
                    <a:pt x="163" y="164"/>
                    <a:pt x="163" y="164"/>
                  </a:cubicBezTo>
                  <a:cubicBezTo>
                    <a:pt x="163" y="164"/>
                    <a:pt x="185" y="0"/>
                    <a:pt x="200" y="41"/>
                  </a:cubicBezTo>
                  <a:cubicBezTo>
                    <a:pt x="206" y="53"/>
                    <a:pt x="206" y="53"/>
                    <a:pt x="206" y="53"/>
                  </a:cubicBezTo>
                  <a:cubicBezTo>
                    <a:pt x="216" y="65"/>
                    <a:pt x="216" y="65"/>
                    <a:pt x="216" y="65"/>
                  </a:cubicBezTo>
                  <a:cubicBezTo>
                    <a:pt x="216" y="74"/>
                    <a:pt x="216" y="74"/>
                    <a:pt x="216" y="74"/>
                  </a:cubicBezTo>
                  <a:cubicBezTo>
                    <a:pt x="211" y="69"/>
                    <a:pt x="207" y="65"/>
                    <a:pt x="207" y="65"/>
                  </a:cubicBezTo>
                  <a:cubicBezTo>
                    <a:pt x="202" y="73"/>
                    <a:pt x="202" y="73"/>
                    <a:pt x="202" y="73"/>
                  </a:cubicBezTo>
                  <a:cubicBezTo>
                    <a:pt x="198" y="138"/>
                    <a:pt x="198" y="138"/>
                    <a:pt x="198" y="138"/>
                  </a:cubicBezTo>
                  <a:cubicBezTo>
                    <a:pt x="198" y="144"/>
                    <a:pt x="208" y="141"/>
                    <a:pt x="216" y="136"/>
                  </a:cubicBezTo>
                  <a:cubicBezTo>
                    <a:pt x="216" y="164"/>
                    <a:pt x="216" y="164"/>
                    <a:pt x="216" y="164"/>
                  </a:cubicBezTo>
                  <a:cubicBezTo>
                    <a:pt x="186" y="185"/>
                    <a:pt x="149" y="212"/>
                    <a:pt x="137" y="231"/>
                  </a:cubicBezTo>
                  <a:cubicBezTo>
                    <a:pt x="137" y="231"/>
                    <a:pt x="131" y="237"/>
                    <a:pt x="104" y="237"/>
                  </a:cubicBezTo>
                  <a:cubicBezTo>
                    <a:pt x="104" y="237"/>
                    <a:pt x="98" y="237"/>
                    <a:pt x="98" y="261"/>
                  </a:cubicBezTo>
                  <a:cubicBezTo>
                    <a:pt x="98" y="261"/>
                    <a:pt x="76" y="341"/>
                    <a:pt x="67" y="372"/>
                  </a:cubicBezTo>
                  <a:cubicBezTo>
                    <a:pt x="67" y="372"/>
                    <a:pt x="42" y="478"/>
                    <a:pt x="29" y="485"/>
                  </a:cubicBezTo>
                  <a:cubicBezTo>
                    <a:pt x="29" y="485"/>
                    <a:pt x="0" y="483"/>
                    <a:pt x="5" y="454"/>
                  </a:cubicBezTo>
                  <a:cubicBezTo>
                    <a:pt x="5" y="454"/>
                    <a:pt x="10" y="373"/>
                    <a:pt x="9" y="356"/>
                  </a:cubicBezTo>
                  <a:cubicBezTo>
                    <a:pt x="16" y="287"/>
                    <a:pt x="16" y="287"/>
                    <a:pt x="16" y="287"/>
                  </a:cubicBezTo>
                  <a:lnTo>
                    <a:pt x="18" y="2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10"/>
            <p:cNvSpPr/>
            <p:nvPr/>
          </p:nvSpPr>
          <p:spPr bwMode="auto">
            <a:xfrm>
              <a:off x="-4013200" y="1966913"/>
              <a:ext cx="852488" cy="579438"/>
            </a:xfrm>
            <a:custGeom>
              <a:avLst/>
              <a:gdLst>
                <a:gd name="T0" fmla="*/ 6 w 227"/>
                <a:gd name="T1" fmla="*/ 142 h 154"/>
                <a:gd name="T2" fmla="*/ 126 w 227"/>
                <a:gd name="T3" fmla="*/ 99 h 154"/>
                <a:gd name="T4" fmla="*/ 170 w 227"/>
                <a:gd name="T5" fmla="*/ 0 h 154"/>
                <a:gd name="T6" fmla="*/ 161 w 227"/>
                <a:gd name="T7" fmla="*/ 84 h 154"/>
                <a:gd name="T8" fmla="*/ 206 w 227"/>
                <a:gd name="T9" fmla="*/ 64 h 154"/>
                <a:gd name="T10" fmla="*/ 209 w 227"/>
                <a:gd name="T11" fmla="*/ 53 h 154"/>
                <a:gd name="T12" fmla="*/ 219 w 227"/>
                <a:gd name="T13" fmla="*/ 73 h 154"/>
                <a:gd name="T14" fmla="*/ 43 w 227"/>
                <a:gd name="T15" fmla="*/ 151 h 154"/>
                <a:gd name="T16" fmla="*/ 0 w 227"/>
                <a:gd name="T17" fmla="*/ 144 h 154"/>
                <a:gd name="T18" fmla="*/ 6 w 227"/>
                <a:gd name="T19" fmla="*/ 14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54">
                  <a:moveTo>
                    <a:pt x="6" y="142"/>
                  </a:moveTo>
                  <a:cubicBezTo>
                    <a:pt x="6" y="143"/>
                    <a:pt x="11" y="154"/>
                    <a:pt x="126" y="99"/>
                  </a:cubicBezTo>
                  <a:cubicBezTo>
                    <a:pt x="126" y="99"/>
                    <a:pt x="148" y="3"/>
                    <a:pt x="170" y="0"/>
                  </a:cubicBezTo>
                  <a:cubicBezTo>
                    <a:pt x="170" y="0"/>
                    <a:pt x="177" y="56"/>
                    <a:pt x="161" y="84"/>
                  </a:cubicBezTo>
                  <a:cubicBezTo>
                    <a:pt x="161" y="84"/>
                    <a:pt x="179" y="90"/>
                    <a:pt x="206" y="64"/>
                  </a:cubicBezTo>
                  <a:cubicBezTo>
                    <a:pt x="206" y="64"/>
                    <a:pt x="201" y="41"/>
                    <a:pt x="209" y="53"/>
                  </a:cubicBezTo>
                  <a:cubicBezTo>
                    <a:pt x="209" y="53"/>
                    <a:pt x="227" y="68"/>
                    <a:pt x="219" y="73"/>
                  </a:cubicBezTo>
                  <a:cubicBezTo>
                    <a:pt x="219" y="73"/>
                    <a:pt x="109" y="149"/>
                    <a:pt x="43" y="151"/>
                  </a:cubicBezTo>
                  <a:cubicBezTo>
                    <a:pt x="0" y="144"/>
                    <a:pt x="0" y="144"/>
                    <a:pt x="0" y="144"/>
                  </a:cubicBezTo>
                  <a:cubicBezTo>
                    <a:pt x="0" y="144"/>
                    <a:pt x="6" y="140"/>
                    <a:pt x="6" y="1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11"/>
            <p:cNvSpPr>
              <a:spLocks noEditPoints="1"/>
            </p:cNvSpPr>
            <p:nvPr/>
          </p:nvSpPr>
          <p:spPr bwMode="auto">
            <a:xfrm>
              <a:off x="-4021138" y="2351088"/>
              <a:ext cx="965200" cy="1166813"/>
            </a:xfrm>
            <a:custGeom>
              <a:avLst/>
              <a:gdLst>
                <a:gd name="T0" fmla="*/ 130 w 257"/>
                <a:gd name="T1" fmla="*/ 50 h 310"/>
                <a:gd name="T2" fmla="*/ 218 w 257"/>
                <a:gd name="T3" fmla="*/ 16 h 310"/>
                <a:gd name="T4" fmla="*/ 254 w 257"/>
                <a:gd name="T5" fmla="*/ 13 h 310"/>
                <a:gd name="T6" fmla="*/ 254 w 257"/>
                <a:gd name="T7" fmla="*/ 60 h 310"/>
                <a:gd name="T8" fmla="*/ 255 w 257"/>
                <a:gd name="T9" fmla="*/ 249 h 310"/>
                <a:gd name="T10" fmla="*/ 195 w 257"/>
                <a:gd name="T11" fmla="*/ 256 h 310"/>
                <a:gd name="T12" fmla="*/ 239 w 257"/>
                <a:gd name="T13" fmla="*/ 243 h 310"/>
                <a:gd name="T14" fmla="*/ 242 w 257"/>
                <a:gd name="T15" fmla="*/ 46 h 310"/>
                <a:gd name="T16" fmla="*/ 210 w 257"/>
                <a:gd name="T17" fmla="*/ 30 h 310"/>
                <a:gd name="T18" fmla="*/ 130 w 257"/>
                <a:gd name="T19" fmla="*/ 64 h 310"/>
                <a:gd name="T20" fmla="*/ 130 w 257"/>
                <a:gd name="T21" fmla="*/ 50 h 310"/>
                <a:gd name="T22" fmla="*/ 130 w 257"/>
                <a:gd name="T23" fmla="*/ 97 h 310"/>
                <a:gd name="T24" fmla="*/ 130 w 257"/>
                <a:gd name="T25" fmla="*/ 160 h 310"/>
                <a:gd name="T26" fmla="*/ 130 w 257"/>
                <a:gd name="T27" fmla="*/ 159 h 310"/>
                <a:gd name="T28" fmla="*/ 137 w 257"/>
                <a:gd name="T29" fmla="*/ 156 h 310"/>
                <a:gd name="T30" fmla="*/ 139 w 257"/>
                <a:gd name="T31" fmla="*/ 187 h 310"/>
                <a:gd name="T32" fmla="*/ 130 w 257"/>
                <a:gd name="T33" fmla="*/ 191 h 310"/>
                <a:gd name="T34" fmla="*/ 130 w 257"/>
                <a:gd name="T35" fmla="*/ 205 h 310"/>
                <a:gd name="T36" fmla="*/ 135 w 257"/>
                <a:gd name="T37" fmla="*/ 202 h 310"/>
                <a:gd name="T38" fmla="*/ 144 w 257"/>
                <a:gd name="T39" fmla="*/ 246 h 310"/>
                <a:gd name="T40" fmla="*/ 151 w 257"/>
                <a:gd name="T41" fmla="*/ 190 h 310"/>
                <a:gd name="T42" fmla="*/ 137 w 257"/>
                <a:gd name="T43" fmla="*/ 139 h 310"/>
                <a:gd name="T44" fmla="*/ 161 w 257"/>
                <a:gd name="T45" fmla="*/ 96 h 310"/>
                <a:gd name="T46" fmla="*/ 138 w 257"/>
                <a:gd name="T47" fmla="*/ 87 h 310"/>
                <a:gd name="T48" fmla="*/ 130 w 257"/>
                <a:gd name="T49" fmla="*/ 97 h 310"/>
                <a:gd name="T50" fmla="*/ 13 w 257"/>
                <a:gd name="T51" fmla="*/ 213 h 310"/>
                <a:gd name="T52" fmla="*/ 0 w 257"/>
                <a:gd name="T53" fmla="*/ 201 h 310"/>
                <a:gd name="T54" fmla="*/ 47 w 257"/>
                <a:gd name="T55" fmla="*/ 102 h 310"/>
                <a:gd name="T56" fmla="*/ 130 w 257"/>
                <a:gd name="T57" fmla="*/ 50 h 310"/>
                <a:gd name="T58" fmla="*/ 130 w 257"/>
                <a:gd name="T59" fmla="*/ 64 h 310"/>
                <a:gd name="T60" fmla="*/ 85 w 257"/>
                <a:gd name="T61" fmla="*/ 100 h 310"/>
                <a:gd name="T62" fmla="*/ 130 w 257"/>
                <a:gd name="T63" fmla="*/ 97 h 310"/>
                <a:gd name="T64" fmla="*/ 130 w 257"/>
                <a:gd name="T65" fmla="*/ 160 h 310"/>
                <a:gd name="T66" fmla="*/ 117 w 257"/>
                <a:gd name="T67" fmla="*/ 188 h 310"/>
                <a:gd name="T68" fmla="*/ 130 w 257"/>
                <a:gd name="T69" fmla="*/ 191 h 310"/>
                <a:gd name="T70" fmla="*/ 130 w 257"/>
                <a:gd name="T71" fmla="*/ 205 h 310"/>
                <a:gd name="T72" fmla="*/ 100 w 257"/>
                <a:gd name="T73" fmla="*/ 203 h 310"/>
                <a:gd name="T74" fmla="*/ 126 w 257"/>
                <a:gd name="T75" fmla="*/ 154 h 310"/>
                <a:gd name="T76" fmla="*/ 122 w 257"/>
                <a:gd name="T77" fmla="*/ 126 h 310"/>
                <a:gd name="T78" fmla="*/ 127 w 257"/>
                <a:gd name="T79" fmla="*/ 110 h 310"/>
                <a:gd name="T80" fmla="*/ 105 w 257"/>
                <a:gd name="T81" fmla="*/ 131 h 310"/>
                <a:gd name="T82" fmla="*/ 88 w 257"/>
                <a:gd name="T83" fmla="*/ 124 h 310"/>
                <a:gd name="T84" fmla="*/ 45 w 257"/>
                <a:gd name="T85" fmla="*/ 125 h 310"/>
                <a:gd name="T86" fmla="*/ 11 w 257"/>
                <a:gd name="T87" fmla="*/ 203 h 310"/>
                <a:gd name="T88" fmla="*/ 11 w 257"/>
                <a:gd name="T89" fmla="*/ 208 h 310"/>
                <a:gd name="T90" fmla="*/ 13 w 257"/>
                <a:gd name="T91" fmla="*/ 21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10">
                  <a:moveTo>
                    <a:pt x="130" y="50"/>
                  </a:moveTo>
                  <a:cubicBezTo>
                    <a:pt x="156" y="36"/>
                    <a:pt x="186" y="24"/>
                    <a:pt x="218" y="16"/>
                  </a:cubicBezTo>
                  <a:cubicBezTo>
                    <a:pt x="218" y="16"/>
                    <a:pt x="239" y="0"/>
                    <a:pt x="254" y="13"/>
                  </a:cubicBezTo>
                  <a:cubicBezTo>
                    <a:pt x="254" y="13"/>
                    <a:pt x="257" y="12"/>
                    <a:pt x="254" y="60"/>
                  </a:cubicBezTo>
                  <a:cubicBezTo>
                    <a:pt x="254" y="60"/>
                    <a:pt x="243" y="195"/>
                    <a:pt x="255" y="249"/>
                  </a:cubicBezTo>
                  <a:cubicBezTo>
                    <a:pt x="255" y="249"/>
                    <a:pt x="245" y="310"/>
                    <a:pt x="195" y="256"/>
                  </a:cubicBezTo>
                  <a:cubicBezTo>
                    <a:pt x="195" y="256"/>
                    <a:pt x="239" y="279"/>
                    <a:pt x="239" y="243"/>
                  </a:cubicBezTo>
                  <a:cubicBezTo>
                    <a:pt x="239" y="243"/>
                    <a:pt x="229" y="87"/>
                    <a:pt x="242" y="46"/>
                  </a:cubicBezTo>
                  <a:cubicBezTo>
                    <a:pt x="242" y="46"/>
                    <a:pt x="245" y="24"/>
                    <a:pt x="210" y="30"/>
                  </a:cubicBezTo>
                  <a:cubicBezTo>
                    <a:pt x="210" y="30"/>
                    <a:pt x="166" y="45"/>
                    <a:pt x="130" y="64"/>
                  </a:cubicBezTo>
                  <a:cubicBezTo>
                    <a:pt x="130" y="50"/>
                    <a:pt x="130" y="50"/>
                    <a:pt x="130" y="50"/>
                  </a:cubicBezTo>
                  <a:close/>
                  <a:moveTo>
                    <a:pt x="130" y="97"/>
                  </a:moveTo>
                  <a:cubicBezTo>
                    <a:pt x="130" y="160"/>
                    <a:pt x="130" y="160"/>
                    <a:pt x="130" y="160"/>
                  </a:cubicBezTo>
                  <a:cubicBezTo>
                    <a:pt x="130" y="159"/>
                    <a:pt x="130" y="159"/>
                    <a:pt x="130" y="159"/>
                  </a:cubicBezTo>
                  <a:cubicBezTo>
                    <a:pt x="137" y="156"/>
                    <a:pt x="137" y="156"/>
                    <a:pt x="137" y="156"/>
                  </a:cubicBezTo>
                  <a:cubicBezTo>
                    <a:pt x="137" y="156"/>
                    <a:pt x="148" y="171"/>
                    <a:pt x="139" y="187"/>
                  </a:cubicBezTo>
                  <a:cubicBezTo>
                    <a:pt x="139" y="187"/>
                    <a:pt x="135" y="189"/>
                    <a:pt x="130" y="191"/>
                  </a:cubicBezTo>
                  <a:cubicBezTo>
                    <a:pt x="130" y="205"/>
                    <a:pt x="130" y="205"/>
                    <a:pt x="130" y="205"/>
                  </a:cubicBezTo>
                  <a:cubicBezTo>
                    <a:pt x="133" y="203"/>
                    <a:pt x="135" y="202"/>
                    <a:pt x="135" y="202"/>
                  </a:cubicBezTo>
                  <a:cubicBezTo>
                    <a:pt x="136" y="253"/>
                    <a:pt x="144" y="246"/>
                    <a:pt x="144" y="246"/>
                  </a:cubicBezTo>
                  <a:cubicBezTo>
                    <a:pt x="151" y="190"/>
                    <a:pt x="151" y="190"/>
                    <a:pt x="151" y="190"/>
                  </a:cubicBezTo>
                  <a:cubicBezTo>
                    <a:pt x="176" y="156"/>
                    <a:pt x="137" y="139"/>
                    <a:pt x="137" y="139"/>
                  </a:cubicBezTo>
                  <a:cubicBezTo>
                    <a:pt x="121" y="127"/>
                    <a:pt x="161" y="96"/>
                    <a:pt x="161" y="96"/>
                  </a:cubicBezTo>
                  <a:cubicBezTo>
                    <a:pt x="167" y="75"/>
                    <a:pt x="138" y="87"/>
                    <a:pt x="138" y="87"/>
                  </a:cubicBezTo>
                  <a:cubicBezTo>
                    <a:pt x="135" y="91"/>
                    <a:pt x="133" y="94"/>
                    <a:pt x="130" y="97"/>
                  </a:cubicBezTo>
                  <a:close/>
                  <a:moveTo>
                    <a:pt x="13" y="213"/>
                  </a:moveTo>
                  <a:cubicBezTo>
                    <a:pt x="13" y="213"/>
                    <a:pt x="8" y="230"/>
                    <a:pt x="0" y="201"/>
                  </a:cubicBezTo>
                  <a:cubicBezTo>
                    <a:pt x="0" y="201"/>
                    <a:pt x="0" y="165"/>
                    <a:pt x="47" y="102"/>
                  </a:cubicBezTo>
                  <a:cubicBezTo>
                    <a:pt x="47" y="102"/>
                    <a:pt x="82" y="75"/>
                    <a:pt x="130" y="50"/>
                  </a:cubicBezTo>
                  <a:cubicBezTo>
                    <a:pt x="130" y="64"/>
                    <a:pt x="130" y="64"/>
                    <a:pt x="130" y="64"/>
                  </a:cubicBezTo>
                  <a:cubicBezTo>
                    <a:pt x="106" y="76"/>
                    <a:pt x="86" y="89"/>
                    <a:pt x="85" y="100"/>
                  </a:cubicBezTo>
                  <a:cubicBezTo>
                    <a:pt x="85" y="100"/>
                    <a:pt x="98" y="128"/>
                    <a:pt x="130" y="97"/>
                  </a:cubicBezTo>
                  <a:cubicBezTo>
                    <a:pt x="130" y="160"/>
                    <a:pt x="130" y="160"/>
                    <a:pt x="130" y="160"/>
                  </a:cubicBezTo>
                  <a:cubicBezTo>
                    <a:pt x="117" y="188"/>
                    <a:pt x="117" y="188"/>
                    <a:pt x="117" y="188"/>
                  </a:cubicBezTo>
                  <a:cubicBezTo>
                    <a:pt x="117" y="194"/>
                    <a:pt x="124" y="193"/>
                    <a:pt x="130" y="191"/>
                  </a:cubicBezTo>
                  <a:cubicBezTo>
                    <a:pt x="130" y="205"/>
                    <a:pt x="130" y="205"/>
                    <a:pt x="130" y="205"/>
                  </a:cubicBezTo>
                  <a:cubicBezTo>
                    <a:pt x="120" y="210"/>
                    <a:pt x="100" y="219"/>
                    <a:pt x="100" y="203"/>
                  </a:cubicBezTo>
                  <a:cubicBezTo>
                    <a:pt x="126" y="154"/>
                    <a:pt x="126" y="154"/>
                    <a:pt x="126" y="154"/>
                  </a:cubicBezTo>
                  <a:cubicBezTo>
                    <a:pt x="126" y="154"/>
                    <a:pt x="107" y="140"/>
                    <a:pt x="122" y="126"/>
                  </a:cubicBezTo>
                  <a:cubicBezTo>
                    <a:pt x="122" y="126"/>
                    <a:pt x="121" y="111"/>
                    <a:pt x="127" y="110"/>
                  </a:cubicBezTo>
                  <a:cubicBezTo>
                    <a:pt x="127" y="110"/>
                    <a:pt x="105" y="119"/>
                    <a:pt x="105" y="131"/>
                  </a:cubicBezTo>
                  <a:cubicBezTo>
                    <a:pt x="105" y="131"/>
                    <a:pt x="93" y="136"/>
                    <a:pt x="88" y="124"/>
                  </a:cubicBezTo>
                  <a:cubicBezTo>
                    <a:pt x="88" y="124"/>
                    <a:pt x="67" y="103"/>
                    <a:pt x="45" y="125"/>
                  </a:cubicBezTo>
                  <a:cubicBezTo>
                    <a:pt x="45" y="125"/>
                    <a:pt x="10" y="159"/>
                    <a:pt x="11" y="203"/>
                  </a:cubicBezTo>
                  <a:cubicBezTo>
                    <a:pt x="11" y="208"/>
                    <a:pt x="11" y="208"/>
                    <a:pt x="11" y="208"/>
                  </a:cubicBezTo>
                  <a:lnTo>
                    <a:pt x="13" y="2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12"/>
            <p:cNvSpPr/>
            <p:nvPr/>
          </p:nvSpPr>
          <p:spPr bwMode="auto">
            <a:xfrm>
              <a:off x="-2598738" y="1789113"/>
              <a:ext cx="706438" cy="1490663"/>
            </a:xfrm>
            <a:custGeom>
              <a:avLst/>
              <a:gdLst>
                <a:gd name="T0" fmla="*/ 101 w 188"/>
                <a:gd name="T1" fmla="*/ 71 h 396"/>
                <a:gd name="T2" fmla="*/ 131 w 188"/>
                <a:gd name="T3" fmla="*/ 71 h 396"/>
                <a:gd name="T4" fmla="*/ 107 w 188"/>
                <a:gd name="T5" fmla="*/ 220 h 396"/>
                <a:gd name="T6" fmla="*/ 171 w 188"/>
                <a:gd name="T7" fmla="*/ 173 h 396"/>
                <a:gd name="T8" fmla="*/ 161 w 188"/>
                <a:gd name="T9" fmla="*/ 139 h 396"/>
                <a:gd name="T10" fmla="*/ 184 w 188"/>
                <a:gd name="T11" fmla="*/ 187 h 396"/>
                <a:gd name="T12" fmla="*/ 101 w 188"/>
                <a:gd name="T13" fmla="*/ 251 h 396"/>
                <a:gd name="T14" fmla="*/ 0 w 188"/>
                <a:gd name="T15" fmla="*/ 396 h 396"/>
                <a:gd name="T16" fmla="*/ 66 w 188"/>
                <a:gd name="T17" fmla="*/ 267 h 396"/>
                <a:gd name="T18" fmla="*/ 27 w 188"/>
                <a:gd name="T19" fmla="*/ 283 h 396"/>
                <a:gd name="T20" fmla="*/ 20 w 188"/>
                <a:gd name="T21" fmla="*/ 271 h 396"/>
                <a:gd name="T22" fmla="*/ 83 w 188"/>
                <a:gd name="T23" fmla="*/ 234 h 396"/>
                <a:gd name="T24" fmla="*/ 102 w 188"/>
                <a:gd name="T25" fmla="*/ 83 h 396"/>
                <a:gd name="T26" fmla="*/ 101 w 188"/>
                <a:gd name="T27" fmla="*/ 7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8" h="396">
                  <a:moveTo>
                    <a:pt x="101" y="71"/>
                  </a:moveTo>
                  <a:cubicBezTo>
                    <a:pt x="101" y="71"/>
                    <a:pt x="118" y="0"/>
                    <a:pt x="131" y="71"/>
                  </a:cubicBezTo>
                  <a:cubicBezTo>
                    <a:pt x="131" y="71"/>
                    <a:pt x="120" y="194"/>
                    <a:pt x="107" y="220"/>
                  </a:cubicBezTo>
                  <a:cubicBezTo>
                    <a:pt x="107" y="220"/>
                    <a:pt x="153" y="197"/>
                    <a:pt x="171" y="173"/>
                  </a:cubicBezTo>
                  <a:cubicBezTo>
                    <a:pt x="161" y="139"/>
                    <a:pt x="161" y="139"/>
                    <a:pt x="161" y="139"/>
                  </a:cubicBezTo>
                  <a:cubicBezTo>
                    <a:pt x="161" y="139"/>
                    <a:pt x="188" y="171"/>
                    <a:pt x="184" y="187"/>
                  </a:cubicBezTo>
                  <a:cubicBezTo>
                    <a:pt x="184" y="187"/>
                    <a:pt x="141" y="233"/>
                    <a:pt x="101" y="251"/>
                  </a:cubicBezTo>
                  <a:cubicBezTo>
                    <a:pt x="101" y="251"/>
                    <a:pt x="67" y="371"/>
                    <a:pt x="0" y="396"/>
                  </a:cubicBezTo>
                  <a:cubicBezTo>
                    <a:pt x="0" y="396"/>
                    <a:pt x="74" y="333"/>
                    <a:pt x="66" y="267"/>
                  </a:cubicBezTo>
                  <a:cubicBezTo>
                    <a:pt x="27" y="283"/>
                    <a:pt x="27" y="283"/>
                    <a:pt x="27" y="283"/>
                  </a:cubicBezTo>
                  <a:cubicBezTo>
                    <a:pt x="27" y="283"/>
                    <a:pt x="6" y="283"/>
                    <a:pt x="20" y="271"/>
                  </a:cubicBezTo>
                  <a:cubicBezTo>
                    <a:pt x="83" y="234"/>
                    <a:pt x="83" y="234"/>
                    <a:pt x="83" y="234"/>
                  </a:cubicBezTo>
                  <a:cubicBezTo>
                    <a:pt x="102" y="83"/>
                    <a:pt x="102" y="83"/>
                    <a:pt x="102" y="83"/>
                  </a:cubicBezTo>
                  <a:lnTo>
                    <a:pt x="101"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13"/>
            <p:cNvSpPr/>
            <p:nvPr/>
          </p:nvSpPr>
          <p:spPr bwMode="auto">
            <a:xfrm>
              <a:off x="-2197100" y="2817813"/>
              <a:ext cx="657225" cy="414338"/>
            </a:xfrm>
            <a:custGeom>
              <a:avLst/>
              <a:gdLst>
                <a:gd name="T0" fmla="*/ 2 w 175"/>
                <a:gd name="T1" fmla="*/ 0 h 110"/>
                <a:gd name="T2" fmla="*/ 159 w 175"/>
                <a:gd name="T3" fmla="*/ 82 h 110"/>
                <a:gd name="T4" fmla="*/ 135 w 175"/>
                <a:gd name="T5" fmla="*/ 101 h 110"/>
                <a:gd name="T6" fmla="*/ 82 w 175"/>
                <a:gd name="T7" fmla="*/ 85 h 110"/>
                <a:gd name="T8" fmla="*/ 4 w 175"/>
                <a:gd name="T9" fmla="*/ 7 h 110"/>
                <a:gd name="T10" fmla="*/ 0 w 175"/>
                <a:gd name="T11" fmla="*/ 4 h 110"/>
                <a:gd name="T12" fmla="*/ 2 w 175"/>
                <a:gd name="T13" fmla="*/ 0 h 110"/>
              </a:gdLst>
              <a:ahLst/>
              <a:cxnLst>
                <a:cxn ang="0">
                  <a:pos x="T0" y="T1"/>
                </a:cxn>
                <a:cxn ang="0">
                  <a:pos x="T2" y="T3"/>
                </a:cxn>
                <a:cxn ang="0">
                  <a:pos x="T4" y="T5"/>
                </a:cxn>
                <a:cxn ang="0">
                  <a:pos x="T6" y="T7"/>
                </a:cxn>
                <a:cxn ang="0">
                  <a:pos x="T8" y="T9"/>
                </a:cxn>
                <a:cxn ang="0">
                  <a:pos x="T10" y="T11"/>
                </a:cxn>
                <a:cxn ang="0">
                  <a:pos x="T12" y="T13"/>
                </a:cxn>
              </a:cxnLst>
              <a:rect l="0" t="0" r="r" b="b"/>
              <a:pathLst>
                <a:path w="175" h="110">
                  <a:moveTo>
                    <a:pt x="2" y="0"/>
                  </a:moveTo>
                  <a:cubicBezTo>
                    <a:pt x="2" y="0"/>
                    <a:pt x="101" y="87"/>
                    <a:pt x="159" y="82"/>
                  </a:cubicBezTo>
                  <a:cubicBezTo>
                    <a:pt x="159" y="82"/>
                    <a:pt x="175" y="93"/>
                    <a:pt x="135" y="101"/>
                  </a:cubicBezTo>
                  <a:cubicBezTo>
                    <a:pt x="135" y="101"/>
                    <a:pt x="102" y="110"/>
                    <a:pt x="82" y="85"/>
                  </a:cubicBezTo>
                  <a:cubicBezTo>
                    <a:pt x="82" y="85"/>
                    <a:pt x="26" y="21"/>
                    <a:pt x="4" y="7"/>
                  </a:cubicBezTo>
                  <a:cubicBezTo>
                    <a:pt x="0" y="4"/>
                    <a:pt x="0" y="4"/>
                    <a:pt x="0" y="4"/>
                  </a:cubicBezTo>
                  <a:cubicBezTo>
                    <a:pt x="0" y="4"/>
                    <a:pt x="2"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14"/>
            <p:cNvSpPr/>
            <p:nvPr/>
          </p:nvSpPr>
          <p:spPr bwMode="auto">
            <a:xfrm>
              <a:off x="-1273175" y="1552575"/>
              <a:ext cx="1276350" cy="2085975"/>
            </a:xfrm>
            <a:custGeom>
              <a:avLst/>
              <a:gdLst>
                <a:gd name="T0" fmla="*/ 71 w 340"/>
                <a:gd name="T1" fmla="*/ 122 h 554"/>
                <a:gd name="T2" fmla="*/ 119 w 340"/>
                <a:gd name="T3" fmla="*/ 219 h 554"/>
                <a:gd name="T4" fmla="*/ 196 w 340"/>
                <a:gd name="T5" fmla="*/ 158 h 554"/>
                <a:gd name="T6" fmla="*/ 155 w 340"/>
                <a:gd name="T7" fmla="*/ 147 h 554"/>
                <a:gd name="T8" fmla="*/ 132 w 340"/>
                <a:gd name="T9" fmla="*/ 159 h 554"/>
                <a:gd name="T10" fmla="*/ 140 w 340"/>
                <a:gd name="T11" fmla="*/ 145 h 554"/>
                <a:gd name="T12" fmla="*/ 137 w 340"/>
                <a:gd name="T13" fmla="*/ 134 h 554"/>
                <a:gd name="T14" fmla="*/ 165 w 340"/>
                <a:gd name="T15" fmla="*/ 130 h 554"/>
                <a:gd name="T16" fmla="*/ 211 w 340"/>
                <a:gd name="T17" fmla="*/ 58 h 554"/>
                <a:gd name="T18" fmla="*/ 221 w 340"/>
                <a:gd name="T19" fmla="*/ 0 h 554"/>
                <a:gd name="T20" fmla="*/ 218 w 340"/>
                <a:gd name="T21" fmla="*/ 74 h 554"/>
                <a:gd name="T22" fmla="*/ 179 w 340"/>
                <a:gd name="T23" fmla="*/ 124 h 554"/>
                <a:gd name="T24" fmla="*/ 218 w 340"/>
                <a:gd name="T25" fmla="*/ 141 h 554"/>
                <a:gd name="T26" fmla="*/ 340 w 340"/>
                <a:gd name="T27" fmla="*/ 104 h 554"/>
                <a:gd name="T28" fmla="*/ 253 w 340"/>
                <a:gd name="T29" fmla="*/ 243 h 554"/>
                <a:gd name="T30" fmla="*/ 273 w 340"/>
                <a:gd name="T31" fmla="*/ 287 h 554"/>
                <a:gd name="T32" fmla="*/ 179 w 340"/>
                <a:gd name="T33" fmla="*/ 357 h 554"/>
                <a:gd name="T34" fmla="*/ 176 w 340"/>
                <a:gd name="T35" fmla="*/ 379 h 554"/>
                <a:gd name="T36" fmla="*/ 273 w 340"/>
                <a:gd name="T37" fmla="*/ 385 h 554"/>
                <a:gd name="T38" fmla="*/ 199 w 340"/>
                <a:gd name="T39" fmla="*/ 423 h 554"/>
                <a:gd name="T40" fmla="*/ 225 w 340"/>
                <a:gd name="T41" fmla="*/ 377 h 554"/>
                <a:gd name="T42" fmla="*/ 178 w 340"/>
                <a:gd name="T43" fmla="*/ 398 h 554"/>
                <a:gd name="T44" fmla="*/ 185 w 340"/>
                <a:gd name="T45" fmla="*/ 553 h 554"/>
                <a:gd name="T46" fmla="*/ 91 w 340"/>
                <a:gd name="T47" fmla="*/ 526 h 554"/>
                <a:gd name="T48" fmla="*/ 179 w 340"/>
                <a:gd name="T49" fmla="*/ 522 h 554"/>
                <a:gd name="T50" fmla="*/ 169 w 340"/>
                <a:gd name="T51" fmla="*/ 403 h 554"/>
                <a:gd name="T52" fmla="*/ 57 w 340"/>
                <a:gd name="T53" fmla="*/ 465 h 554"/>
                <a:gd name="T54" fmla="*/ 12 w 340"/>
                <a:gd name="T55" fmla="*/ 457 h 554"/>
                <a:gd name="T56" fmla="*/ 166 w 340"/>
                <a:gd name="T57" fmla="*/ 379 h 554"/>
                <a:gd name="T58" fmla="*/ 205 w 340"/>
                <a:gd name="T59" fmla="*/ 319 h 554"/>
                <a:gd name="T60" fmla="*/ 229 w 340"/>
                <a:gd name="T61" fmla="*/ 273 h 554"/>
                <a:gd name="T62" fmla="*/ 88 w 340"/>
                <a:gd name="T63" fmla="*/ 326 h 554"/>
                <a:gd name="T64" fmla="*/ 226 w 340"/>
                <a:gd name="T65" fmla="*/ 266 h 554"/>
                <a:gd name="T66" fmla="*/ 222 w 340"/>
                <a:gd name="T67" fmla="*/ 246 h 554"/>
                <a:gd name="T68" fmla="*/ 235 w 340"/>
                <a:gd name="T69" fmla="*/ 242 h 554"/>
                <a:gd name="T70" fmla="*/ 304 w 340"/>
                <a:gd name="T71" fmla="*/ 114 h 554"/>
                <a:gd name="T72" fmla="*/ 209 w 340"/>
                <a:gd name="T73" fmla="*/ 166 h 554"/>
                <a:gd name="T74" fmla="*/ 185 w 340"/>
                <a:gd name="T75" fmla="*/ 203 h 554"/>
                <a:gd name="T76" fmla="*/ 198 w 340"/>
                <a:gd name="T77" fmla="*/ 221 h 554"/>
                <a:gd name="T78" fmla="*/ 176 w 340"/>
                <a:gd name="T79" fmla="*/ 213 h 554"/>
                <a:gd name="T80" fmla="*/ 135 w 340"/>
                <a:gd name="T81" fmla="*/ 253 h 554"/>
                <a:gd name="T82" fmla="*/ 161 w 340"/>
                <a:gd name="T83" fmla="*/ 196 h 554"/>
                <a:gd name="T84" fmla="*/ 94 w 340"/>
                <a:gd name="T85" fmla="*/ 279 h 554"/>
                <a:gd name="T86" fmla="*/ 68 w 340"/>
                <a:gd name="T87" fmla="*/ 231 h 554"/>
                <a:gd name="T88" fmla="*/ 61 w 340"/>
                <a:gd name="T89" fmla="*/ 197 h 554"/>
                <a:gd name="T90" fmla="*/ 92 w 340"/>
                <a:gd name="T91" fmla="*/ 247 h 554"/>
                <a:gd name="T92" fmla="*/ 109 w 340"/>
                <a:gd name="T93" fmla="*/ 230 h 554"/>
                <a:gd name="T94" fmla="*/ 66 w 340"/>
                <a:gd name="T95" fmla="*/ 121 h 554"/>
                <a:gd name="T96" fmla="*/ 69 w 340"/>
                <a:gd name="T97" fmla="*/ 122 h 554"/>
                <a:gd name="T98" fmla="*/ 71 w 340"/>
                <a:gd name="T99" fmla="*/ 122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0" h="554">
                  <a:moveTo>
                    <a:pt x="71" y="122"/>
                  </a:moveTo>
                  <a:cubicBezTo>
                    <a:pt x="71" y="123"/>
                    <a:pt x="126" y="161"/>
                    <a:pt x="119" y="219"/>
                  </a:cubicBezTo>
                  <a:cubicBezTo>
                    <a:pt x="119" y="219"/>
                    <a:pt x="177" y="171"/>
                    <a:pt x="196" y="158"/>
                  </a:cubicBezTo>
                  <a:cubicBezTo>
                    <a:pt x="196" y="158"/>
                    <a:pt x="207" y="136"/>
                    <a:pt x="155" y="147"/>
                  </a:cubicBezTo>
                  <a:cubicBezTo>
                    <a:pt x="155" y="147"/>
                    <a:pt x="143" y="160"/>
                    <a:pt x="132" y="159"/>
                  </a:cubicBezTo>
                  <a:cubicBezTo>
                    <a:pt x="132" y="159"/>
                    <a:pt x="139" y="151"/>
                    <a:pt x="140" y="145"/>
                  </a:cubicBezTo>
                  <a:cubicBezTo>
                    <a:pt x="140" y="145"/>
                    <a:pt x="115" y="142"/>
                    <a:pt x="137" y="134"/>
                  </a:cubicBezTo>
                  <a:cubicBezTo>
                    <a:pt x="165" y="130"/>
                    <a:pt x="165" y="130"/>
                    <a:pt x="165" y="130"/>
                  </a:cubicBezTo>
                  <a:cubicBezTo>
                    <a:pt x="165" y="130"/>
                    <a:pt x="171" y="114"/>
                    <a:pt x="211" y="58"/>
                  </a:cubicBezTo>
                  <a:cubicBezTo>
                    <a:pt x="211" y="58"/>
                    <a:pt x="241" y="31"/>
                    <a:pt x="221" y="0"/>
                  </a:cubicBezTo>
                  <a:cubicBezTo>
                    <a:pt x="221" y="0"/>
                    <a:pt x="268" y="19"/>
                    <a:pt x="218" y="74"/>
                  </a:cubicBezTo>
                  <a:cubicBezTo>
                    <a:pt x="218" y="74"/>
                    <a:pt x="190" y="99"/>
                    <a:pt x="179" y="124"/>
                  </a:cubicBezTo>
                  <a:cubicBezTo>
                    <a:pt x="179" y="124"/>
                    <a:pt x="217" y="126"/>
                    <a:pt x="218" y="141"/>
                  </a:cubicBezTo>
                  <a:cubicBezTo>
                    <a:pt x="218" y="141"/>
                    <a:pt x="325" y="73"/>
                    <a:pt x="340" y="104"/>
                  </a:cubicBezTo>
                  <a:cubicBezTo>
                    <a:pt x="340" y="104"/>
                    <a:pt x="313" y="163"/>
                    <a:pt x="253" y="243"/>
                  </a:cubicBezTo>
                  <a:cubicBezTo>
                    <a:pt x="253" y="243"/>
                    <a:pt x="300" y="248"/>
                    <a:pt x="273" y="287"/>
                  </a:cubicBezTo>
                  <a:cubicBezTo>
                    <a:pt x="273" y="287"/>
                    <a:pt x="182" y="350"/>
                    <a:pt x="179" y="357"/>
                  </a:cubicBezTo>
                  <a:cubicBezTo>
                    <a:pt x="179" y="357"/>
                    <a:pt x="176" y="364"/>
                    <a:pt x="176" y="379"/>
                  </a:cubicBezTo>
                  <a:cubicBezTo>
                    <a:pt x="176" y="379"/>
                    <a:pt x="268" y="347"/>
                    <a:pt x="273" y="385"/>
                  </a:cubicBezTo>
                  <a:cubicBezTo>
                    <a:pt x="273" y="385"/>
                    <a:pt x="234" y="418"/>
                    <a:pt x="199" y="423"/>
                  </a:cubicBezTo>
                  <a:cubicBezTo>
                    <a:pt x="199" y="423"/>
                    <a:pt x="277" y="376"/>
                    <a:pt x="225" y="377"/>
                  </a:cubicBezTo>
                  <a:cubicBezTo>
                    <a:pt x="225" y="377"/>
                    <a:pt x="178" y="389"/>
                    <a:pt x="178" y="398"/>
                  </a:cubicBezTo>
                  <a:cubicBezTo>
                    <a:pt x="178" y="398"/>
                    <a:pt x="213" y="542"/>
                    <a:pt x="185" y="553"/>
                  </a:cubicBezTo>
                  <a:cubicBezTo>
                    <a:pt x="185" y="553"/>
                    <a:pt x="116" y="550"/>
                    <a:pt x="91" y="526"/>
                  </a:cubicBezTo>
                  <a:cubicBezTo>
                    <a:pt x="91" y="526"/>
                    <a:pt x="155" y="554"/>
                    <a:pt x="179" y="522"/>
                  </a:cubicBezTo>
                  <a:cubicBezTo>
                    <a:pt x="179" y="522"/>
                    <a:pt x="179" y="438"/>
                    <a:pt x="169" y="403"/>
                  </a:cubicBezTo>
                  <a:cubicBezTo>
                    <a:pt x="169" y="403"/>
                    <a:pt x="61" y="457"/>
                    <a:pt x="57" y="465"/>
                  </a:cubicBezTo>
                  <a:cubicBezTo>
                    <a:pt x="57" y="465"/>
                    <a:pt x="0" y="468"/>
                    <a:pt x="12" y="457"/>
                  </a:cubicBezTo>
                  <a:cubicBezTo>
                    <a:pt x="12" y="457"/>
                    <a:pt x="138" y="388"/>
                    <a:pt x="166" y="379"/>
                  </a:cubicBezTo>
                  <a:cubicBezTo>
                    <a:pt x="166" y="379"/>
                    <a:pt x="158" y="366"/>
                    <a:pt x="205" y="319"/>
                  </a:cubicBezTo>
                  <a:cubicBezTo>
                    <a:pt x="205" y="319"/>
                    <a:pt x="271" y="244"/>
                    <a:pt x="229" y="273"/>
                  </a:cubicBezTo>
                  <a:cubicBezTo>
                    <a:pt x="229" y="273"/>
                    <a:pt x="128" y="325"/>
                    <a:pt x="88" y="326"/>
                  </a:cubicBezTo>
                  <a:cubicBezTo>
                    <a:pt x="88" y="326"/>
                    <a:pt x="205" y="264"/>
                    <a:pt x="226" y="266"/>
                  </a:cubicBezTo>
                  <a:cubicBezTo>
                    <a:pt x="226" y="266"/>
                    <a:pt x="231" y="247"/>
                    <a:pt x="222" y="246"/>
                  </a:cubicBezTo>
                  <a:cubicBezTo>
                    <a:pt x="222" y="246"/>
                    <a:pt x="226" y="240"/>
                    <a:pt x="235" y="242"/>
                  </a:cubicBezTo>
                  <a:cubicBezTo>
                    <a:pt x="235" y="242"/>
                    <a:pt x="340" y="104"/>
                    <a:pt x="304" y="114"/>
                  </a:cubicBezTo>
                  <a:cubicBezTo>
                    <a:pt x="304" y="114"/>
                    <a:pt x="216" y="150"/>
                    <a:pt x="209" y="166"/>
                  </a:cubicBezTo>
                  <a:cubicBezTo>
                    <a:pt x="185" y="203"/>
                    <a:pt x="185" y="203"/>
                    <a:pt x="185" y="203"/>
                  </a:cubicBezTo>
                  <a:cubicBezTo>
                    <a:pt x="198" y="221"/>
                    <a:pt x="198" y="221"/>
                    <a:pt x="198" y="221"/>
                  </a:cubicBezTo>
                  <a:cubicBezTo>
                    <a:pt x="176" y="213"/>
                    <a:pt x="176" y="213"/>
                    <a:pt x="176" y="213"/>
                  </a:cubicBezTo>
                  <a:cubicBezTo>
                    <a:pt x="176" y="213"/>
                    <a:pt x="147" y="251"/>
                    <a:pt x="135" y="253"/>
                  </a:cubicBezTo>
                  <a:cubicBezTo>
                    <a:pt x="135" y="253"/>
                    <a:pt x="202" y="169"/>
                    <a:pt x="161" y="196"/>
                  </a:cubicBezTo>
                  <a:cubicBezTo>
                    <a:pt x="161" y="196"/>
                    <a:pt x="94" y="249"/>
                    <a:pt x="94" y="279"/>
                  </a:cubicBezTo>
                  <a:cubicBezTo>
                    <a:pt x="94" y="279"/>
                    <a:pt x="74" y="263"/>
                    <a:pt x="68" y="231"/>
                  </a:cubicBezTo>
                  <a:cubicBezTo>
                    <a:pt x="68" y="231"/>
                    <a:pt x="67" y="214"/>
                    <a:pt x="61" y="197"/>
                  </a:cubicBezTo>
                  <a:cubicBezTo>
                    <a:pt x="61" y="197"/>
                    <a:pt x="91" y="221"/>
                    <a:pt x="92" y="247"/>
                  </a:cubicBezTo>
                  <a:cubicBezTo>
                    <a:pt x="109" y="230"/>
                    <a:pt x="109" y="230"/>
                    <a:pt x="109" y="230"/>
                  </a:cubicBezTo>
                  <a:cubicBezTo>
                    <a:pt x="109" y="230"/>
                    <a:pt x="108" y="176"/>
                    <a:pt x="66" y="121"/>
                  </a:cubicBezTo>
                  <a:cubicBezTo>
                    <a:pt x="69" y="122"/>
                    <a:pt x="69" y="122"/>
                    <a:pt x="69" y="122"/>
                  </a:cubicBezTo>
                  <a:cubicBezTo>
                    <a:pt x="69" y="122"/>
                    <a:pt x="71" y="122"/>
                    <a:pt x="71"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15"/>
            <p:cNvSpPr/>
            <p:nvPr/>
          </p:nvSpPr>
          <p:spPr bwMode="auto">
            <a:xfrm>
              <a:off x="-544513" y="2189163"/>
              <a:ext cx="217488" cy="296863"/>
            </a:xfrm>
            <a:custGeom>
              <a:avLst/>
              <a:gdLst>
                <a:gd name="T0" fmla="*/ 36 w 58"/>
                <a:gd name="T1" fmla="*/ 1 h 79"/>
                <a:gd name="T2" fmla="*/ 24 w 58"/>
                <a:gd name="T3" fmla="*/ 63 h 79"/>
                <a:gd name="T4" fmla="*/ 0 w 58"/>
                <a:gd name="T5" fmla="*/ 79 h 79"/>
                <a:gd name="T6" fmla="*/ 34 w 58"/>
                <a:gd name="T7" fmla="*/ 0 h 79"/>
                <a:gd name="T8" fmla="*/ 35 w 58"/>
                <a:gd name="T9" fmla="*/ 1 h 79"/>
                <a:gd name="T10" fmla="*/ 36 w 58"/>
                <a:gd name="T11" fmla="*/ 1 h 79"/>
              </a:gdLst>
              <a:ahLst/>
              <a:cxnLst>
                <a:cxn ang="0">
                  <a:pos x="T0" y="T1"/>
                </a:cxn>
                <a:cxn ang="0">
                  <a:pos x="T2" y="T3"/>
                </a:cxn>
                <a:cxn ang="0">
                  <a:pos x="T4" y="T5"/>
                </a:cxn>
                <a:cxn ang="0">
                  <a:pos x="T6" y="T7"/>
                </a:cxn>
                <a:cxn ang="0">
                  <a:pos x="T8" y="T9"/>
                </a:cxn>
                <a:cxn ang="0">
                  <a:pos x="T10" y="T11"/>
                </a:cxn>
              </a:cxnLst>
              <a:rect l="0" t="0" r="r" b="b"/>
              <a:pathLst>
                <a:path w="58" h="79">
                  <a:moveTo>
                    <a:pt x="36" y="1"/>
                  </a:moveTo>
                  <a:cubicBezTo>
                    <a:pt x="36" y="1"/>
                    <a:pt x="58" y="24"/>
                    <a:pt x="24" y="63"/>
                  </a:cubicBezTo>
                  <a:cubicBezTo>
                    <a:pt x="0" y="79"/>
                    <a:pt x="0" y="79"/>
                    <a:pt x="0" y="79"/>
                  </a:cubicBezTo>
                  <a:cubicBezTo>
                    <a:pt x="0" y="79"/>
                    <a:pt x="34" y="42"/>
                    <a:pt x="34" y="0"/>
                  </a:cubicBezTo>
                  <a:cubicBezTo>
                    <a:pt x="35" y="1"/>
                    <a:pt x="35" y="1"/>
                    <a:pt x="35" y="1"/>
                  </a:cubicBezTo>
                  <a:lnTo>
                    <a:pt x="3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16"/>
            <p:cNvSpPr/>
            <p:nvPr/>
          </p:nvSpPr>
          <p:spPr bwMode="auto">
            <a:xfrm>
              <a:off x="-6361113" y="2417763"/>
              <a:ext cx="161925" cy="246063"/>
            </a:xfrm>
            <a:custGeom>
              <a:avLst/>
              <a:gdLst>
                <a:gd name="T0" fmla="*/ 21 w 43"/>
                <a:gd name="T1" fmla="*/ 58 h 65"/>
                <a:gd name="T2" fmla="*/ 8 w 43"/>
                <a:gd name="T3" fmla="*/ 14 h 65"/>
                <a:gd name="T4" fmla="*/ 22 w 43"/>
                <a:gd name="T5" fmla="*/ 8 h 65"/>
                <a:gd name="T6" fmla="*/ 27 w 43"/>
                <a:gd name="T7" fmla="*/ 22 h 65"/>
                <a:gd name="T8" fmla="*/ 22 w 43"/>
                <a:gd name="T9" fmla="*/ 24 h 65"/>
                <a:gd name="T10" fmla="*/ 19 w 43"/>
                <a:gd name="T11" fmla="*/ 15 h 65"/>
                <a:gd name="T12" fmla="*/ 14 w 43"/>
                <a:gd name="T13" fmla="*/ 18 h 65"/>
                <a:gd name="T14" fmla="*/ 18 w 43"/>
                <a:gd name="T15" fmla="*/ 31 h 65"/>
                <a:gd name="T16" fmla="*/ 34 w 43"/>
                <a:gd name="T17" fmla="*/ 26 h 65"/>
                <a:gd name="T18" fmla="*/ 25 w 43"/>
                <a:gd name="T19" fmla="*/ 0 h 65"/>
                <a:gd name="T20" fmla="*/ 0 w 43"/>
                <a:gd name="T21" fmla="*/ 10 h 65"/>
                <a:gd name="T22" fmla="*/ 17 w 43"/>
                <a:gd name="T23" fmla="*/ 65 h 65"/>
                <a:gd name="T24" fmla="*/ 43 w 43"/>
                <a:gd name="T25" fmla="*/ 58 h 65"/>
                <a:gd name="T26" fmla="*/ 36 w 43"/>
                <a:gd name="T27" fmla="*/ 34 h 65"/>
                <a:gd name="T28" fmla="*/ 21 w 43"/>
                <a:gd name="T29" fmla="*/ 38 h 65"/>
                <a:gd name="T30" fmla="*/ 25 w 43"/>
                <a:gd name="T31" fmla="*/ 52 h 65"/>
                <a:gd name="T32" fmla="*/ 31 w 43"/>
                <a:gd name="T33" fmla="*/ 50 h 65"/>
                <a:gd name="T34" fmla="*/ 28 w 43"/>
                <a:gd name="T35" fmla="*/ 41 h 65"/>
                <a:gd name="T36" fmla="*/ 33 w 43"/>
                <a:gd name="T37" fmla="*/ 40 h 65"/>
                <a:gd name="T38" fmla="*/ 36 w 43"/>
                <a:gd name="T39" fmla="*/ 55 h 65"/>
                <a:gd name="T40" fmla="*/ 25 w 43"/>
                <a:gd name="T41" fmla="*/ 58 h 65"/>
                <a:gd name="T42" fmla="*/ 21 w 43"/>
                <a:gd name="T43" fmla="*/ 5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65">
                  <a:moveTo>
                    <a:pt x="21" y="58"/>
                  </a:moveTo>
                  <a:cubicBezTo>
                    <a:pt x="21" y="58"/>
                    <a:pt x="9" y="16"/>
                    <a:pt x="8" y="14"/>
                  </a:cubicBezTo>
                  <a:cubicBezTo>
                    <a:pt x="22" y="8"/>
                    <a:pt x="22" y="8"/>
                    <a:pt x="22" y="8"/>
                  </a:cubicBezTo>
                  <a:cubicBezTo>
                    <a:pt x="27" y="22"/>
                    <a:pt x="27" y="22"/>
                    <a:pt x="27" y="22"/>
                  </a:cubicBezTo>
                  <a:cubicBezTo>
                    <a:pt x="22" y="24"/>
                    <a:pt x="22" y="24"/>
                    <a:pt x="22" y="24"/>
                  </a:cubicBezTo>
                  <a:cubicBezTo>
                    <a:pt x="19" y="15"/>
                    <a:pt x="19" y="15"/>
                    <a:pt x="19" y="15"/>
                  </a:cubicBezTo>
                  <a:cubicBezTo>
                    <a:pt x="14" y="18"/>
                    <a:pt x="14" y="18"/>
                    <a:pt x="14" y="18"/>
                  </a:cubicBezTo>
                  <a:cubicBezTo>
                    <a:pt x="18" y="31"/>
                    <a:pt x="18" y="31"/>
                    <a:pt x="18" y="31"/>
                  </a:cubicBezTo>
                  <a:cubicBezTo>
                    <a:pt x="34" y="26"/>
                    <a:pt x="34" y="26"/>
                    <a:pt x="34" y="26"/>
                  </a:cubicBezTo>
                  <a:cubicBezTo>
                    <a:pt x="34" y="26"/>
                    <a:pt x="30" y="9"/>
                    <a:pt x="25" y="0"/>
                  </a:cubicBezTo>
                  <a:cubicBezTo>
                    <a:pt x="0" y="10"/>
                    <a:pt x="0" y="10"/>
                    <a:pt x="0" y="10"/>
                  </a:cubicBezTo>
                  <a:cubicBezTo>
                    <a:pt x="0" y="10"/>
                    <a:pt x="17" y="62"/>
                    <a:pt x="17" y="65"/>
                  </a:cubicBezTo>
                  <a:cubicBezTo>
                    <a:pt x="43" y="58"/>
                    <a:pt x="43" y="58"/>
                    <a:pt x="43" y="58"/>
                  </a:cubicBezTo>
                  <a:cubicBezTo>
                    <a:pt x="43" y="58"/>
                    <a:pt x="38" y="36"/>
                    <a:pt x="36" y="34"/>
                  </a:cubicBezTo>
                  <a:cubicBezTo>
                    <a:pt x="21" y="38"/>
                    <a:pt x="21" y="38"/>
                    <a:pt x="21" y="38"/>
                  </a:cubicBezTo>
                  <a:cubicBezTo>
                    <a:pt x="25" y="52"/>
                    <a:pt x="25" y="52"/>
                    <a:pt x="25" y="52"/>
                  </a:cubicBezTo>
                  <a:cubicBezTo>
                    <a:pt x="31" y="50"/>
                    <a:pt x="31" y="50"/>
                    <a:pt x="31" y="50"/>
                  </a:cubicBezTo>
                  <a:cubicBezTo>
                    <a:pt x="28" y="41"/>
                    <a:pt x="28" y="41"/>
                    <a:pt x="28" y="41"/>
                  </a:cubicBezTo>
                  <a:cubicBezTo>
                    <a:pt x="33" y="40"/>
                    <a:pt x="33" y="40"/>
                    <a:pt x="33" y="40"/>
                  </a:cubicBezTo>
                  <a:cubicBezTo>
                    <a:pt x="33" y="40"/>
                    <a:pt x="36" y="53"/>
                    <a:pt x="36" y="55"/>
                  </a:cubicBezTo>
                  <a:cubicBezTo>
                    <a:pt x="25" y="58"/>
                    <a:pt x="25" y="58"/>
                    <a:pt x="25" y="58"/>
                  </a:cubicBezTo>
                  <a:lnTo>
                    <a:pt x="21"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17"/>
            <p:cNvSpPr/>
            <p:nvPr/>
          </p:nvSpPr>
          <p:spPr bwMode="auto">
            <a:xfrm>
              <a:off x="-6480175" y="2189163"/>
              <a:ext cx="195263" cy="244475"/>
            </a:xfrm>
            <a:custGeom>
              <a:avLst/>
              <a:gdLst>
                <a:gd name="T0" fmla="*/ 32 w 52"/>
                <a:gd name="T1" fmla="*/ 57 h 65"/>
                <a:gd name="T2" fmla="*/ 9 w 52"/>
                <a:gd name="T3" fmla="*/ 16 h 65"/>
                <a:gd name="T4" fmla="*/ 21 w 52"/>
                <a:gd name="T5" fmla="*/ 8 h 65"/>
                <a:gd name="T6" fmla="*/ 29 w 52"/>
                <a:gd name="T7" fmla="*/ 21 h 65"/>
                <a:gd name="T8" fmla="*/ 25 w 52"/>
                <a:gd name="T9" fmla="*/ 23 h 65"/>
                <a:gd name="T10" fmla="*/ 20 w 52"/>
                <a:gd name="T11" fmla="*/ 16 h 65"/>
                <a:gd name="T12" fmla="*/ 16 w 52"/>
                <a:gd name="T13" fmla="*/ 19 h 65"/>
                <a:gd name="T14" fmla="*/ 23 w 52"/>
                <a:gd name="T15" fmla="*/ 31 h 65"/>
                <a:gd name="T16" fmla="*/ 37 w 52"/>
                <a:gd name="T17" fmla="*/ 23 h 65"/>
                <a:gd name="T18" fmla="*/ 22 w 52"/>
                <a:gd name="T19" fmla="*/ 0 h 65"/>
                <a:gd name="T20" fmla="*/ 0 w 52"/>
                <a:gd name="T21" fmla="*/ 15 h 65"/>
                <a:gd name="T22" fmla="*/ 28 w 52"/>
                <a:gd name="T23" fmla="*/ 65 h 65"/>
                <a:gd name="T24" fmla="*/ 52 w 52"/>
                <a:gd name="T25" fmla="*/ 53 h 65"/>
                <a:gd name="T26" fmla="*/ 41 w 52"/>
                <a:gd name="T27" fmla="*/ 30 h 65"/>
                <a:gd name="T28" fmla="*/ 27 w 52"/>
                <a:gd name="T29" fmla="*/ 38 h 65"/>
                <a:gd name="T30" fmla="*/ 34 w 52"/>
                <a:gd name="T31" fmla="*/ 50 h 65"/>
                <a:gd name="T32" fmla="*/ 39 w 52"/>
                <a:gd name="T33" fmla="*/ 47 h 65"/>
                <a:gd name="T34" fmla="*/ 35 w 52"/>
                <a:gd name="T35" fmla="*/ 39 h 65"/>
                <a:gd name="T36" fmla="*/ 39 w 52"/>
                <a:gd name="T37" fmla="*/ 37 h 65"/>
                <a:gd name="T38" fmla="*/ 45 w 52"/>
                <a:gd name="T39" fmla="*/ 51 h 65"/>
                <a:gd name="T40" fmla="*/ 35 w 52"/>
                <a:gd name="T41" fmla="*/ 56 h 65"/>
                <a:gd name="T42" fmla="*/ 32 w 52"/>
                <a:gd name="T43"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65">
                  <a:moveTo>
                    <a:pt x="32" y="57"/>
                  </a:moveTo>
                  <a:cubicBezTo>
                    <a:pt x="32" y="57"/>
                    <a:pt x="11" y="19"/>
                    <a:pt x="9" y="16"/>
                  </a:cubicBezTo>
                  <a:cubicBezTo>
                    <a:pt x="21" y="8"/>
                    <a:pt x="21" y="8"/>
                    <a:pt x="21" y="8"/>
                  </a:cubicBezTo>
                  <a:cubicBezTo>
                    <a:pt x="29" y="21"/>
                    <a:pt x="29" y="21"/>
                    <a:pt x="29" y="21"/>
                  </a:cubicBezTo>
                  <a:cubicBezTo>
                    <a:pt x="25" y="23"/>
                    <a:pt x="25" y="23"/>
                    <a:pt x="25" y="23"/>
                  </a:cubicBezTo>
                  <a:cubicBezTo>
                    <a:pt x="20" y="16"/>
                    <a:pt x="20" y="16"/>
                    <a:pt x="20" y="16"/>
                  </a:cubicBezTo>
                  <a:cubicBezTo>
                    <a:pt x="16" y="19"/>
                    <a:pt x="16" y="19"/>
                    <a:pt x="16" y="19"/>
                  </a:cubicBezTo>
                  <a:cubicBezTo>
                    <a:pt x="23" y="31"/>
                    <a:pt x="23" y="31"/>
                    <a:pt x="23" y="31"/>
                  </a:cubicBezTo>
                  <a:cubicBezTo>
                    <a:pt x="37" y="23"/>
                    <a:pt x="37" y="23"/>
                    <a:pt x="37" y="23"/>
                  </a:cubicBezTo>
                  <a:cubicBezTo>
                    <a:pt x="37" y="23"/>
                    <a:pt x="30" y="8"/>
                    <a:pt x="22" y="0"/>
                  </a:cubicBezTo>
                  <a:cubicBezTo>
                    <a:pt x="0" y="15"/>
                    <a:pt x="0" y="15"/>
                    <a:pt x="0" y="15"/>
                  </a:cubicBezTo>
                  <a:cubicBezTo>
                    <a:pt x="0" y="15"/>
                    <a:pt x="28" y="62"/>
                    <a:pt x="28" y="65"/>
                  </a:cubicBezTo>
                  <a:cubicBezTo>
                    <a:pt x="52" y="53"/>
                    <a:pt x="52" y="53"/>
                    <a:pt x="52" y="53"/>
                  </a:cubicBezTo>
                  <a:cubicBezTo>
                    <a:pt x="52" y="53"/>
                    <a:pt x="43" y="32"/>
                    <a:pt x="41" y="30"/>
                  </a:cubicBezTo>
                  <a:cubicBezTo>
                    <a:pt x="27" y="38"/>
                    <a:pt x="27" y="38"/>
                    <a:pt x="27" y="38"/>
                  </a:cubicBezTo>
                  <a:cubicBezTo>
                    <a:pt x="34" y="50"/>
                    <a:pt x="34" y="50"/>
                    <a:pt x="34" y="50"/>
                  </a:cubicBezTo>
                  <a:cubicBezTo>
                    <a:pt x="39" y="47"/>
                    <a:pt x="39" y="47"/>
                    <a:pt x="39" y="47"/>
                  </a:cubicBezTo>
                  <a:cubicBezTo>
                    <a:pt x="35" y="39"/>
                    <a:pt x="35" y="39"/>
                    <a:pt x="35" y="39"/>
                  </a:cubicBezTo>
                  <a:cubicBezTo>
                    <a:pt x="39" y="37"/>
                    <a:pt x="39" y="37"/>
                    <a:pt x="39" y="37"/>
                  </a:cubicBezTo>
                  <a:cubicBezTo>
                    <a:pt x="39" y="37"/>
                    <a:pt x="45" y="49"/>
                    <a:pt x="45" y="51"/>
                  </a:cubicBezTo>
                  <a:cubicBezTo>
                    <a:pt x="35" y="56"/>
                    <a:pt x="35" y="56"/>
                    <a:pt x="35" y="56"/>
                  </a:cubicBezTo>
                  <a:lnTo>
                    <a:pt x="32"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18"/>
            <p:cNvSpPr/>
            <p:nvPr/>
          </p:nvSpPr>
          <p:spPr bwMode="auto">
            <a:xfrm>
              <a:off x="-6634163" y="1981200"/>
              <a:ext cx="220663" cy="233363"/>
            </a:xfrm>
            <a:custGeom>
              <a:avLst/>
              <a:gdLst>
                <a:gd name="T0" fmla="*/ 39 w 59"/>
                <a:gd name="T1" fmla="*/ 54 h 62"/>
                <a:gd name="T2" fmla="*/ 9 w 59"/>
                <a:gd name="T3" fmla="*/ 19 h 62"/>
                <a:gd name="T4" fmla="*/ 20 w 59"/>
                <a:gd name="T5" fmla="*/ 8 h 62"/>
                <a:gd name="T6" fmla="*/ 30 w 59"/>
                <a:gd name="T7" fmla="*/ 19 h 62"/>
                <a:gd name="T8" fmla="*/ 26 w 59"/>
                <a:gd name="T9" fmla="*/ 23 h 62"/>
                <a:gd name="T10" fmla="*/ 20 w 59"/>
                <a:gd name="T11" fmla="*/ 16 h 62"/>
                <a:gd name="T12" fmla="*/ 16 w 59"/>
                <a:gd name="T13" fmla="*/ 20 h 62"/>
                <a:gd name="T14" fmla="*/ 26 w 59"/>
                <a:gd name="T15" fmla="*/ 31 h 62"/>
                <a:gd name="T16" fmla="*/ 38 w 59"/>
                <a:gd name="T17" fmla="*/ 19 h 62"/>
                <a:gd name="T18" fmla="*/ 19 w 59"/>
                <a:gd name="T19" fmla="*/ 0 h 62"/>
                <a:gd name="T20" fmla="*/ 0 w 59"/>
                <a:gd name="T21" fmla="*/ 19 h 62"/>
                <a:gd name="T22" fmla="*/ 38 w 59"/>
                <a:gd name="T23" fmla="*/ 62 h 62"/>
                <a:gd name="T24" fmla="*/ 59 w 59"/>
                <a:gd name="T25" fmla="*/ 46 h 62"/>
                <a:gd name="T26" fmla="*/ 43 w 59"/>
                <a:gd name="T27" fmla="*/ 26 h 62"/>
                <a:gd name="T28" fmla="*/ 31 w 59"/>
                <a:gd name="T29" fmla="*/ 36 h 62"/>
                <a:gd name="T30" fmla="*/ 41 w 59"/>
                <a:gd name="T31" fmla="*/ 47 h 62"/>
                <a:gd name="T32" fmla="*/ 45 w 59"/>
                <a:gd name="T33" fmla="*/ 43 h 62"/>
                <a:gd name="T34" fmla="*/ 39 w 59"/>
                <a:gd name="T35" fmla="*/ 36 h 62"/>
                <a:gd name="T36" fmla="*/ 43 w 59"/>
                <a:gd name="T37" fmla="*/ 33 h 62"/>
                <a:gd name="T38" fmla="*/ 52 w 59"/>
                <a:gd name="T39" fmla="*/ 45 h 62"/>
                <a:gd name="T40" fmla="*/ 43 w 59"/>
                <a:gd name="T41" fmla="*/ 52 h 62"/>
                <a:gd name="T42" fmla="*/ 39 w 59"/>
                <a:gd name="T43"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62">
                  <a:moveTo>
                    <a:pt x="39" y="54"/>
                  </a:moveTo>
                  <a:cubicBezTo>
                    <a:pt x="39" y="54"/>
                    <a:pt x="12" y="21"/>
                    <a:pt x="9" y="19"/>
                  </a:cubicBezTo>
                  <a:cubicBezTo>
                    <a:pt x="20" y="8"/>
                    <a:pt x="20" y="8"/>
                    <a:pt x="20" y="8"/>
                  </a:cubicBezTo>
                  <a:cubicBezTo>
                    <a:pt x="30" y="19"/>
                    <a:pt x="30" y="19"/>
                    <a:pt x="30" y="19"/>
                  </a:cubicBezTo>
                  <a:cubicBezTo>
                    <a:pt x="26" y="23"/>
                    <a:pt x="26" y="23"/>
                    <a:pt x="26" y="23"/>
                  </a:cubicBezTo>
                  <a:cubicBezTo>
                    <a:pt x="20" y="16"/>
                    <a:pt x="20" y="16"/>
                    <a:pt x="20" y="16"/>
                  </a:cubicBezTo>
                  <a:cubicBezTo>
                    <a:pt x="16" y="20"/>
                    <a:pt x="16" y="20"/>
                    <a:pt x="16" y="20"/>
                  </a:cubicBezTo>
                  <a:cubicBezTo>
                    <a:pt x="26" y="31"/>
                    <a:pt x="26" y="31"/>
                    <a:pt x="26" y="31"/>
                  </a:cubicBezTo>
                  <a:cubicBezTo>
                    <a:pt x="38" y="19"/>
                    <a:pt x="38" y="19"/>
                    <a:pt x="38" y="19"/>
                  </a:cubicBezTo>
                  <a:cubicBezTo>
                    <a:pt x="38" y="19"/>
                    <a:pt x="28" y="6"/>
                    <a:pt x="19" y="0"/>
                  </a:cubicBezTo>
                  <a:cubicBezTo>
                    <a:pt x="0" y="19"/>
                    <a:pt x="0" y="19"/>
                    <a:pt x="0" y="19"/>
                  </a:cubicBezTo>
                  <a:cubicBezTo>
                    <a:pt x="0" y="19"/>
                    <a:pt x="37" y="60"/>
                    <a:pt x="38" y="62"/>
                  </a:cubicBezTo>
                  <a:cubicBezTo>
                    <a:pt x="59" y="46"/>
                    <a:pt x="59" y="46"/>
                    <a:pt x="59" y="46"/>
                  </a:cubicBezTo>
                  <a:cubicBezTo>
                    <a:pt x="59" y="46"/>
                    <a:pt x="46" y="27"/>
                    <a:pt x="43" y="26"/>
                  </a:cubicBezTo>
                  <a:cubicBezTo>
                    <a:pt x="31" y="36"/>
                    <a:pt x="31" y="36"/>
                    <a:pt x="31" y="36"/>
                  </a:cubicBezTo>
                  <a:cubicBezTo>
                    <a:pt x="41" y="47"/>
                    <a:pt x="41" y="47"/>
                    <a:pt x="41" y="47"/>
                  </a:cubicBezTo>
                  <a:cubicBezTo>
                    <a:pt x="45" y="43"/>
                    <a:pt x="45" y="43"/>
                    <a:pt x="45" y="43"/>
                  </a:cubicBezTo>
                  <a:cubicBezTo>
                    <a:pt x="39" y="36"/>
                    <a:pt x="39" y="36"/>
                    <a:pt x="39" y="36"/>
                  </a:cubicBezTo>
                  <a:cubicBezTo>
                    <a:pt x="43" y="33"/>
                    <a:pt x="43" y="33"/>
                    <a:pt x="43" y="33"/>
                  </a:cubicBezTo>
                  <a:cubicBezTo>
                    <a:pt x="43" y="33"/>
                    <a:pt x="51" y="44"/>
                    <a:pt x="52" y="45"/>
                  </a:cubicBezTo>
                  <a:cubicBezTo>
                    <a:pt x="43" y="52"/>
                    <a:pt x="43" y="52"/>
                    <a:pt x="43" y="52"/>
                  </a:cubicBezTo>
                  <a:lnTo>
                    <a:pt x="39"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19"/>
            <p:cNvSpPr/>
            <p:nvPr/>
          </p:nvSpPr>
          <p:spPr bwMode="auto">
            <a:xfrm>
              <a:off x="-6821488" y="1812925"/>
              <a:ext cx="231775" cy="222250"/>
            </a:xfrm>
            <a:custGeom>
              <a:avLst/>
              <a:gdLst>
                <a:gd name="T0" fmla="*/ 44 w 62"/>
                <a:gd name="T1" fmla="*/ 50 h 59"/>
                <a:gd name="T2" fmla="*/ 8 w 62"/>
                <a:gd name="T3" fmla="*/ 21 h 59"/>
                <a:gd name="T4" fmla="*/ 17 w 62"/>
                <a:gd name="T5" fmla="*/ 8 h 59"/>
                <a:gd name="T6" fmla="*/ 29 w 62"/>
                <a:gd name="T7" fmla="*/ 17 h 59"/>
                <a:gd name="T8" fmla="*/ 26 w 62"/>
                <a:gd name="T9" fmla="*/ 21 h 59"/>
                <a:gd name="T10" fmla="*/ 19 w 62"/>
                <a:gd name="T11" fmla="*/ 16 h 59"/>
                <a:gd name="T12" fmla="*/ 16 w 62"/>
                <a:gd name="T13" fmla="*/ 21 h 59"/>
                <a:gd name="T14" fmla="*/ 27 w 62"/>
                <a:gd name="T15" fmla="*/ 29 h 59"/>
                <a:gd name="T16" fmla="*/ 37 w 62"/>
                <a:gd name="T17" fmla="*/ 16 h 59"/>
                <a:gd name="T18" fmla="*/ 15 w 62"/>
                <a:gd name="T19" fmla="*/ 0 h 59"/>
                <a:gd name="T20" fmla="*/ 0 w 62"/>
                <a:gd name="T21" fmla="*/ 22 h 59"/>
                <a:gd name="T22" fmla="*/ 44 w 62"/>
                <a:gd name="T23" fmla="*/ 59 h 59"/>
                <a:gd name="T24" fmla="*/ 62 w 62"/>
                <a:gd name="T25" fmla="*/ 39 h 59"/>
                <a:gd name="T26" fmla="*/ 43 w 62"/>
                <a:gd name="T27" fmla="*/ 22 h 59"/>
                <a:gd name="T28" fmla="*/ 33 w 62"/>
                <a:gd name="T29" fmla="*/ 34 h 59"/>
                <a:gd name="T30" fmla="*/ 44 w 62"/>
                <a:gd name="T31" fmla="*/ 43 h 59"/>
                <a:gd name="T32" fmla="*/ 48 w 62"/>
                <a:gd name="T33" fmla="*/ 39 h 59"/>
                <a:gd name="T34" fmla="*/ 41 w 62"/>
                <a:gd name="T35" fmla="*/ 32 h 59"/>
                <a:gd name="T36" fmla="*/ 44 w 62"/>
                <a:gd name="T37" fmla="*/ 29 h 59"/>
                <a:gd name="T38" fmla="*/ 55 w 62"/>
                <a:gd name="T39" fmla="*/ 39 h 59"/>
                <a:gd name="T40" fmla="*/ 47 w 62"/>
                <a:gd name="T41" fmla="*/ 48 h 59"/>
                <a:gd name="T42" fmla="*/ 44 w 62"/>
                <a:gd name="T43" fmla="*/ 5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59">
                  <a:moveTo>
                    <a:pt x="44" y="50"/>
                  </a:moveTo>
                  <a:cubicBezTo>
                    <a:pt x="44" y="50"/>
                    <a:pt x="11" y="22"/>
                    <a:pt x="8" y="21"/>
                  </a:cubicBezTo>
                  <a:cubicBezTo>
                    <a:pt x="17" y="8"/>
                    <a:pt x="17" y="8"/>
                    <a:pt x="17" y="8"/>
                  </a:cubicBezTo>
                  <a:cubicBezTo>
                    <a:pt x="29" y="17"/>
                    <a:pt x="29" y="17"/>
                    <a:pt x="29" y="17"/>
                  </a:cubicBezTo>
                  <a:cubicBezTo>
                    <a:pt x="26" y="21"/>
                    <a:pt x="26" y="21"/>
                    <a:pt x="26" y="21"/>
                  </a:cubicBezTo>
                  <a:cubicBezTo>
                    <a:pt x="19" y="16"/>
                    <a:pt x="19" y="16"/>
                    <a:pt x="19" y="16"/>
                  </a:cubicBezTo>
                  <a:cubicBezTo>
                    <a:pt x="16" y="21"/>
                    <a:pt x="16" y="21"/>
                    <a:pt x="16" y="21"/>
                  </a:cubicBezTo>
                  <a:cubicBezTo>
                    <a:pt x="27" y="29"/>
                    <a:pt x="27" y="29"/>
                    <a:pt x="27" y="29"/>
                  </a:cubicBezTo>
                  <a:cubicBezTo>
                    <a:pt x="37" y="16"/>
                    <a:pt x="37" y="16"/>
                    <a:pt x="37" y="16"/>
                  </a:cubicBezTo>
                  <a:cubicBezTo>
                    <a:pt x="37" y="16"/>
                    <a:pt x="25" y="5"/>
                    <a:pt x="15" y="0"/>
                  </a:cubicBezTo>
                  <a:cubicBezTo>
                    <a:pt x="0" y="22"/>
                    <a:pt x="0" y="22"/>
                    <a:pt x="0" y="22"/>
                  </a:cubicBezTo>
                  <a:cubicBezTo>
                    <a:pt x="0" y="22"/>
                    <a:pt x="43" y="56"/>
                    <a:pt x="44" y="59"/>
                  </a:cubicBezTo>
                  <a:cubicBezTo>
                    <a:pt x="62" y="39"/>
                    <a:pt x="62" y="39"/>
                    <a:pt x="62" y="39"/>
                  </a:cubicBezTo>
                  <a:cubicBezTo>
                    <a:pt x="62" y="39"/>
                    <a:pt x="46" y="23"/>
                    <a:pt x="43" y="22"/>
                  </a:cubicBezTo>
                  <a:cubicBezTo>
                    <a:pt x="33" y="34"/>
                    <a:pt x="33" y="34"/>
                    <a:pt x="33" y="34"/>
                  </a:cubicBezTo>
                  <a:cubicBezTo>
                    <a:pt x="44" y="43"/>
                    <a:pt x="44" y="43"/>
                    <a:pt x="44" y="43"/>
                  </a:cubicBezTo>
                  <a:cubicBezTo>
                    <a:pt x="48" y="39"/>
                    <a:pt x="48" y="39"/>
                    <a:pt x="48" y="39"/>
                  </a:cubicBezTo>
                  <a:cubicBezTo>
                    <a:pt x="41" y="32"/>
                    <a:pt x="41" y="32"/>
                    <a:pt x="41" y="32"/>
                  </a:cubicBezTo>
                  <a:cubicBezTo>
                    <a:pt x="44" y="29"/>
                    <a:pt x="44" y="29"/>
                    <a:pt x="44" y="29"/>
                  </a:cubicBezTo>
                  <a:cubicBezTo>
                    <a:pt x="44" y="29"/>
                    <a:pt x="54" y="38"/>
                    <a:pt x="55" y="39"/>
                  </a:cubicBezTo>
                  <a:cubicBezTo>
                    <a:pt x="47" y="48"/>
                    <a:pt x="47" y="48"/>
                    <a:pt x="47" y="48"/>
                  </a:cubicBezTo>
                  <a:lnTo>
                    <a:pt x="44"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20"/>
            <p:cNvSpPr/>
            <p:nvPr/>
          </p:nvSpPr>
          <p:spPr bwMode="auto">
            <a:xfrm>
              <a:off x="-7035800" y="1684338"/>
              <a:ext cx="239713" cy="195263"/>
            </a:xfrm>
            <a:custGeom>
              <a:avLst/>
              <a:gdLst>
                <a:gd name="T0" fmla="*/ 49 w 64"/>
                <a:gd name="T1" fmla="*/ 44 h 52"/>
                <a:gd name="T2" fmla="*/ 8 w 64"/>
                <a:gd name="T3" fmla="*/ 22 h 52"/>
                <a:gd name="T4" fmla="*/ 14 w 64"/>
                <a:gd name="T5" fmla="*/ 8 h 52"/>
                <a:gd name="T6" fmla="*/ 28 w 64"/>
                <a:gd name="T7" fmla="*/ 15 h 52"/>
                <a:gd name="T8" fmla="*/ 25 w 64"/>
                <a:gd name="T9" fmla="*/ 19 h 52"/>
                <a:gd name="T10" fmla="*/ 17 w 64"/>
                <a:gd name="T11" fmla="*/ 15 h 52"/>
                <a:gd name="T12" fmla="*/ 16 w 64"/>
                <a:gd name="T13" fmla="*/ 20 h 52"/>
                <a:gd name="T14" fmla="*/ 28 w 64"/>
                <a:gd name="T15" fmla="*/ 27 h 52"/>
                <a:gd name="T16" fmla="*/ 35 w 64"/>
                <a:gd name="T17" fmla="*/ 12 h 52"/>
                <a:gd name="T18" fmla="*/ 11 w 64"/>
                <a:gd name="T19" fmla="*/ 0 h 52"/>
                <a:gd name="T20" fmla="*/ 0 w 64"/>
                <a:gd name="T21" fmla="*/ 25 h 52"/>
                <a:gd name="T22" fmla="*/ 51 w 64"/>
                <a:gd name="T23" fmla="*/ 52 h 52"/>
                <a:gd name="T24" fmla="*/ 64 w 64"/>
                <a:gd name="T25" fmla="*/ 29 h 52"/>
                <a:gd name="T26" fmla="*/ 43 w 64"/>
                <a:gd name="T27" fmla="*/ 16 h 52"/>
                <a:gd name="T28" fmla="*/ 35 w 64"/>
                <a:gd name="T29" fmla="*/ 30 h 52"/>
                <a:gd name="T30" fmla="*/ 48 w 64"/>
                <a:gd name="T31" fmla="*/ 37 h 52"/>
                <a:gd name="T32" fmla="*/ 50 w 64"/>
                <a:gd name="T33" fmla="*/ 32 h 52"/>
                <a:gd name="T34" fmla="*/ 42 w 64"/>
                <a:gd name="T35" fmla="*/ 27 h 52"/>
                <a:gd name="T36" fmla="*/ 45 w 64"/>
                <a:gd name="T37" fmla="*/ 23 h 52"/>
                <a:gd name="T38" fmla="*/ 57 w 64"/>
                <a:gd name="T39" fmla="*/ 31 h 52"/>
                <a:gd name="T40" fmla="*/ 52 w 64"/>
                <a:gd name="T41" fmla="*/ 41 h 52"/>
                <a:gd name="T42" fmla="*/ 49 w 64"/>
                <a:gd name="T43"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52">
                  <a:moveTo>
                    <a:pt x="49" y="44"/>
                  </a:moveTo>
                  <a:cubicBezTo>
                    <a:pt x="49" y="44"/>
                    <a:pt x="11" y="23"/>
                    <a:pt x="8" y="22"/>
                  </a:cubicBezTo>
                  <a:cubicBezTo>
                    <a:pt x="14" y="8"/>
                    <a:pt x="14" y="8"/>
                    <a:pt x="14" y="8"/>
                  </a:cubicBezTo>
                  <a:cubicBezTo>
                    <a:pt x="28" y="15"/>
                    <a:pt x="28" y="15"/>
                    <a:pt x="28" y="15"/>
                  </a:cubicBezTo>
                  <a:cubicBezTo>
                    <a:pt x="25" y="19"/>
                    <a:pt x="25" y="19"/>
                    <a:pt x="25" y="19"/>
                  </a:cubicBezTo>
                  <a:cubicBezTo>
                    <a:pt x="17" y="15"/>
                    <a:pt x="17" y="15"/>
                    <a:pt x="17" y="15"/>
                  </a:cubicBezTo>
                  <a:cubicBezTo>
                    <a:pt x="16" y="20"/>
                    <a:pt x="16" y="20"/>
                    <a:pt x="16" y="20"/>
                  </a:cubicBezTo>
                  <a:cubicBezTo>
                    <a:pt x="28" y="27"/>
                    <a:pt x="28" y="27"/>
                    <a:pt x="28" y="27"/>
                  </a:cubicBezTo>
                  <a:cubicBezTo>
                    <a:pt x="35" y="12"/>
                    <a:pt x="35" y="12"/>
                    <a:pt x="35" y="12"/>
                  </a:cubicBezTo>
                  <a:cubicBezTo>
                    <a:pt x="35" y="12"/>
                    <a:pt x="21" y="3"/>
                    <a:pt x="11" y="0"/>
                  </a:cubicBezTo>
                  <a:cubicBezTo>
                    <a:pt x="0" y="25"/>
                    <a:pt x="0" y="25"/>
                    <a:pt x="0" y="25"/>
                  </a:cubicBezTo>
                  <a:cubicBezTo>
                    <a:pt x="0" y="25"/>
                    <a:pt x="49" y="50"/>
                    <a:pt x="51" y="52"/>
                  </a:cubicBezTo>
                  <a:cubicBezTo>
                    <a:pt x="64" y="29"/>
                    <a:pt x="64" y="29"/>
                    <a:pt x="64" y="29"/>
                  </a:cubicBezTo>
                  <a:cubicBezTo>
                    <a:pt x="64" y="29"/>
                    <a:pt x="46" y="17"/>
                    <a:pt x="43" y="16"/>
                  </a:cubicBezTo>
                  <a:cubicBezTo>
                    <a:pt x="35" y="30"/>
                    <a:pt x="35" y="30"/>
                    <a:pt x="35" y="30"/>
                  </a:cubicBezTo>
                  <a:cubicBezTo>
                    <a:pt x="48" y="37"/>
                    <a:pt x="48" y="37"/>
                    <a:pt x="48" y="37"/>
                  </a:cubicBezTo>
                  <a:cubicBezTo>
                    <a:pt x="50" y="32"/>
                    <a:pt x="50" y="32"/>
                    <a:pt x="50" y="32"/>
                  </a:cubicBezTo>
                  <a:cubicBezTo>
                    <a:pt x="42" y="27"/>
                    <a:pt x="42" y="27"/>
                    <a:pt x="42" y="27"/>
                  </a:cubicBezTo>
                  <a:cubicBezTo>
                    <a:pt x="45" y="23"/>
                    <a:pt x="45" y="23"/>
                    <a:pt x="45" y="23"/>
                  </a:cubicBezTo>
                  <a:cubicBezTo>
                    <a:pt x="45" y="23"/>
                    <a:pt x="56" y="30"/>
                    <a:pt x="57" y="31"/>
                  </a:cubicBezTo>
                  <a:cubicBezTo>
                    <a:pt x="52" y="41"/>
                    <a:pt x="52" y="41"/>
                    <a:pt x="52" y="41"/>
                  </a:cubicBezTo>
                  <a:lnTo>
                    <a:pt x="49"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21"/>
            <p:cNvSpPr/>
            <p:nvPr/>
          </p:nvSpPr>
          <p:spPr bwMode="auto">
            <a:xfrm>
              <a:off x="-7272338" y="1612900"/>
              <a:ext cx="236538" cy="153988"/>
            </a:xfrm>
            <a:custGeom>
              <a:avLst/>
              <a:gdLst>
                <a:gd name="T0" fmla="*/ 51 w 63"/>
                <a:gd name="T1" fmla="*/ 33 h 41"/>
                <a:gd name="T2" fmla="*/ 7 w 63"/>
                <a:gd name="T3" fmla="*/ 21 h 41"/>
                <a:gd name="T4" fmla="*/ 10 w 63"/>
                <a:gd name="T5" fmla="*/ 6 h 41"/>
                <a:gd name="T6" fmla="*/ 24 w 63"/>
                <a:gd name="T7" fmla="*/ 10 h 41"/>
                <a:gd name="T8" fmla="*/ 23 w 63"/>
                <a:gd name="T9" fmla="*/ 15 h 41"/>
                <a:gd name="T10" fmla="*/ 14 w 63"/>
                <a:gd name="T11" fmla="*/ 12 h 41"/>
                <a:gd name="T12" fmla="*/ 14 w 63"/>
                <a:gd name="T13" fmla="*/ 18 h 41"/>
                <a:gd name="T14" fmla="*/ 27 w 63"/>
                <a:gd name="T15" fmla="*/ 22 h 41"/>
                <a:gd name="T16" fmla="*/ 31 w 63"/>
                <a:gd name="T17" fmla="*/ 5 h 41"/>
                <a:gd name="T18" fmla="*/ 5 w 63"/>
                <a:gd name="T19" fmla="*/ 0 h 41"/>
                <a:gd name="T20" fmla="*/ 0 w 63"/>
                <a:gd name="T21" fmla="*/ 26 h 41"/>
                <a:gd name="T22" fmla="*/ 55 w 63"/>
                <a:gd name="T23" fmla="*/ 41 h 41"/>
                <a:gd name="T24" fmla="*/ 63 w 63"/>
                <a:gd name="T25" fmla="*/ 16 h 41"/>
                <a:gd name="T26" fmla="*/ 39 w 63"/>
                <a:gd name="T27" fmla="*/ 8 h 41"/>
                <a:gd name="T28" fmla="*/ 35 w 63"/>
                <a:gd name="T29" fmla="*/ 23 h 41"/>
                <a:gd name="T30" fmla="*/ 48 w 63"/>
                <a:gd name="T31" fmla="*/ 27 h 41"/>
                <a:gd name="T32" fmla="*/ 50 w 63"/>
                <a:gd name="T33" fmla="*/ 22 h 41"/>
                <a:gd name="T34" fmla="*/ 41 w 63"/>
                <a:gd name="T35" fmla="*/ 19 h 41"/>
                <a:gd name="T36" fmla="*/ 43 w 63"/>
                <a:gd name="T37" fmla="*/ 14 h 41"/>
                <a:gd name="T38" fmla="*/ 57 w 63"/>
                <a:gd name="T39" fmla="*/ 19 h 41"/>
                <a:gd name="T40" fmla="*/ 53 w 63"/>
                <a:gd name="T41" fmla="*/ 30 h 41"/>
                <a:gd name="T42" fmla="*/ 51 w 63"/>
                <a:gd name="T43" fmla="*/ 3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41">
                  <a:moveTo>
                    <a:pt x="51" y="33"/>
                  </a:moveTo>
                  <a:cubicBezTo>
                    <a:pt x="51" y="33"/>
                    <a:pt x="10" y="21"/>
                    <a:pt x="7" y="21"/>
                  </a:cubicBezTo>
                  <a:cubicBezTo>
                    <a:pt x="10" y="6"/>
                    <a:pt x="10" y="6"/>
                    <a:pt x="10" y="6"/>
                  </a:cubicBezTo>
                  <a:cubicBezTo>
                    <a:pt x="24" y="10"/>
                    <a:pt x="24" y="10"/>
                    <a:pt x="24" y="10"/>
                  </a:cubicBezTo>
                  <a:cubicBezTo>
                    <a:pt x="23" y="15"/>
                    <a:pt x="23" y="15"/>
                    <a:pt x="23" y="15"/>
                  </a:cubicBezTo>
                  <a:cubicBezTo>
                    <a:pt x="14" y="12"/>
                    <a:pt x="14" y="12"/>
                    <a:pt x="14" y="12"/>
                  </a:cubicBezTo>
                  <a:cubicBezTo>
                    <a:pt x="14" y="18"/>
                    <a:pt x="14" y="18"/>
                    <a:pt x="14" y="18"/>
                  </a:cubicBezTo>
                  <a:cubicBezTo>
                    <a:pt x="27" y="22"/>
                    <a:pt x="27" y="22"/>
                    <a:pt x="27" y="22"/>
                  </a:cubicBezTo>
                  <a:cubicBezTo>
                    <a:pt x="31" y="5"/>
                    <a:pt x="31" y="5"/>
                    <a:pt x="31" y="5"/>
                  </a:cubicBezTo>
                  <a:cubicBezTo>
                    <a:pt x="31" y="5"/>
                    <a:pt x="15" y="0"/>
                    <a:pt x="5" y="0"/>
                  </a:cubicBezTo>
                  <a:cubicBezTo>
                    <a:pt x="0" y="26"/>
                    <a:pt x="0" y="26"/>
                    <a:pt x="0" y="26"/>
                  </a:cubicBezTo>
                  <a:cubicBezTo>
                    <a:pt x="0" y="26"/>
                    <a:pt x="53" y="40"/>
                    <a:pt x="55" y="41"/>
                  </a:cubicBezTo>
                  <a:cubicBezTo>
                    <a:pt x="63" y="16"/>
                    <a:pt x="63" y="16"/>
                    <a:pt x="63" y="16"/>
                  </a:cubicBezTo>
                  <a:cubicBezTo>
                    <a:pt x="63" y="16"/>
                    <a:pt x="42" y="8"/>
                    <a:pt x="39" y="8"/>
                  </a:cubicBezTo>
                  <a:cubicBezTo>
                    <a:pt x="35" y="23"/>
                    <a:pt x="35" y="23"/>
                    <a:pt x="35" y="23"/>
                  </a:cubicBezTo>
                  <a:cubicBezTo>
                    <a:pt x="48" y="27"/>
                    <a:pt x="48" y="27"/>
                    <a:pt x="48" y="27"/>
                  </a:cubicBezTo>
                  <a:cubicBezTo>
                    <a:pt x="50" y="22"/>
                    <a:pt x="50" y="22"/>
                    <a:pt x="50" y="22"/>
                  </a:cubicBezTo>
                  <a:cubicBezTo>
                    <a:pt x="41" y="19"/>
                    <a:pt x="41" y="19"/>
                    <a:pt x="41" y="19"/>
                  </a:cubicBezTo>
                  <a:cubicBezTo>
                    <a:pt x="43" y="14"/>
                    <a:pt x="43" y="14"/>
                    <a:pt x="43" y="14"/>
                  </a:cubicBezTo>
                  <a:cubicBezTo>
                    <a:pt x="43" y="14"/>
                    <a:pt x="56" y="18"/>
                    <a:pt x="57" y="19"/>
                  </a:cubicBezTo>
                  <a:cubicBezTo>
                    <a:pt x="53" y="30"/>
                    <a:pt x="53" y="30"/>
                    <a:pt x="53" y="30"/>
                  </a:cubicBezTo>
                  <a:lnTo>
                    <a:pt x="51"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22"/>
            <p:cNvSpPr/>
            <p:nvPr/>
          </p:nvSpPr>
          <p:spPr bwMode="auto">
            <a:xfrm>
              <a:off x="-7516813" y="1579563"/>
              <a:ext cx="225425" cy="120650"/>
            </a:xfrm>
            <a:custGeom>
              <a:avLst/>
              <a:gdLst>
                <a:gd name="T0" fmla="*/ 52 w 60"/>
                <a:gd name="T1" fmla="*/ 25 h 32"/>
                <a:gd name="T2" fmla="*/ 6 w 60"/>
                <a:gd name="T3" fmla="*/ 22 h 32"/>
                <a:gd name="T4" fmla="*/ 6 w 60"/>
                <a:gd name="T5" fmla="*/ 7 h 32"/>
                <a:gd name="T6" fmla="*/ 21 w 60"/>
                <a:gd name="T7" fmla="*/ 8 h 32"/>
                <a:gd name="T8" fmla="*/ 21 w 60"/>
                <a:gd name="T9" fmla="*/ 13 h 32"/>
                <a:gd name="T10" fmla="*/ 12 w 60"/>
                <a:gd name="T11" fmla="*/ 12 h 32"/>
                <a:gd name="T12" fmla="*/ 12 w 60"/>
                <a:gd name="T13" fmla="*/ 18 h 32"/>
                <a:gd name="T14" fmla="*/ 26 w 60"/>
                <a:gd name="T15" fmla="*/ 19 h 32"/>
                <a:gd name="T16" fmla="*/ 27 w 60"/>
                <a:gd name="T17" fmla="*/ 2 h 32"/>
                <a:gd name="T18" fmla="*/ 0 w 60"/>
                <a:gd name="T19" fmla="*/ 1 h 32"/>
                <a:gd name="T20" fmla="*/ 0 w 60"/>
                <a:gd name="T21" fmla="*/ 29 h 32"/>
                <a:gd name="T22" fmla="*/ 57 w 60"/>
                <a:gd name="T23" fmla="*/ 32 h 32"/>
                <a:gd name="T24" fmla="*/ 60 w 60"/>
                <a:gd name="T25" fmla="*/ 6 h 32"/>
                <a:gd name="T26" fmla="*/ 35 w 60"/>
                <a:gd name="T27" fmla="*/ 3 h 32"/>
                <a:gd name="T28" fmla="*/ 34 w 60"/>
                <a:gd name="T29" fmla="*/ 18 h 32"/>
                <a:gd name="T30" fmla="*/ 48 w 60"/>
                <a:gd name="T31" fmla="*/ 19 h 32"/>
                <a:gd name="T32" fmla="*/ 49 w 60"/>
                <a:gd name="T33" fmla="*/ 14 h 32"/>
                <a:gd name="T34" fmla="*/ 39 w 60"/>
                <a:gd name="T35" fmla="*/ 13 h 32"/>
                <a:gd name="T36" fmla="*/ 40 w 60"/>
                <a:gd name="T37" fmla="*/ 8 h 32"/>
                <a:gd name="T38" fmla="*/ 55 w 60"/>
                <a:gd name="T39" fmla="*/ 10 h 32"/>
                <a:gd name="T40" fmla="*/ 54 w 60"/>
                <a:gd name="T41" fmla="*/ 22 h 32"/>
                <a:gd name="T42" fmla="*/ 52 w 60"/>
                <a:gd name="T43" fmla="*/ 2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 h="32">
                  <a:moveTo>
                    <a:pt x="52" y="25"/>
                  </a:moveTo>
                  <a:cubicBezTo>
                    <a:pt x="52" y="25"/>
                    <a:pt x="9" y="22"/>
                    <a:pt x="6" y="22"/>
                  </a:cubicBezTo>
                  <a:cubicBezTo>
                    <a:pt x="6" y="7"/>
                    <a:pt x="6" y="7"/>
                    <a:pt x="6" y="7"/>
                  </a:cubicBezTo>
                  <a:cubicBezTo>
                    <a:pt x="21" y="8"/>
                    <a:pt x="21" y="8"/>
                    <a:pt x="21" y="8"/>
                  </a:cubicBezTo>
                  <a:cubicBezTo>
                    <a:pt x="21" y="13"/>
                    <a:pt x="21" y="13"/>
                    <a:pt x="21" y="13"/>
                  </a:cubicBezTo>
                  <a:cubicBezTo>
                    <a:pt x="12" y="12"/>
                    <a:pt x="12" y="12"/>
                    <a:pt x="12" y="12"/>
                  </a:cubicBezTo>
                  <a:cubicBezTo>
                    <a:pt x="12" y="18"/>
                    <a:pt x="12" y="18"/>
                    <a:pt x="12" y="18"/>
                  </a:cubicBezTo>
                  <a:cubicBezTo>
                    <a:pt x="26" y="19"/>
                    <a:pt x="26" y="19"/>
                    <a:pt x="26" y="19"/>
                  </a:cubicBezTo>
                  <a:cubicBezTo>
                    <a:pt x="27" y="2"/>
                    <a:pt x="27" y="2"/>
                    <a:pt x="27" y="2"/>
                  </a:cubicBezTo>
                  <a:cubicBezTo>
                    <a:pt x="27" y="2"/>
                    <a:pt x="10" y="0"/>
                    <a:pt x="0" y="1"/>
                  </a:cubicBezTo>
                  <a:cubicBezTo>
                    <a:pt x="0" y="29"/>
                    <a:pt x="0" y="29"/>
                    <a:pt x="0" y="29"/>
                  </a:cubicBezTo>
                  <a:cubicBezTo>
                    <a:pt x="0" y="29"/>
                    <a:pt x="55" y="31"/>
                    <a:pt x="57" y="32"/>
                  </a:cubicBezTo>
                  <a:cubicBezTo>
                    <a:pt x="60" y="6"/>
                    <a:pt x="60" y="6"/>
                    <a:pt x="60" y="6"/>
                  </a:cubicBezTo>
                  <a:cubicBezTo>
                    <a:pt x="60" y="6"/>
                    <a:pt x="38" y="2"/>
                    <a:pt x="35" y="3"/>
                  </a:cubicBezTo>
                  <a:cubicBezTo>
                    <a:pt x="34" y="18"/>
                    <a:pt x="34" y="18"/>
                    <a:pt x="34" y="18"/>
                  </a:cubicBezTo>
                  <a:cubicBezTo>
                    <a:pt x="48" y="19"/>
                    <a:pt x="48" y="19"/>
                    <a:pt x="48" y="19"/>
                  </a:cubicBezTo>
                  <a:cubicBezTo>
                    <a:pt x="49" y="14"/>
                    <a:pt x="49" y="14"/>
                    <a:pt x="49" y="14"/>
                  </a:cubicBezTo>
                  <a:cubicBezTo>
                    <a:pt x="39" y="13"/>
                    <a:pt x="39" y="13"/>
                    <a:pt x="39" y="13"/>
                  </a:cubicBezTo>
                  <a:cubicBezTo>
                    <a:pt x="40" y="8"/>
                    <a:pt x="40" y="8"/>
                    <a:pt x="40" y="8"/>
                  </a:cubicBezTo>
                  <a:cubicBezTo>
                    <a:pt x="40" y="8"/>
                    <a:pt x="53" y="10"/>
                    <a:pt x="55" y="10"/>
                  </a:cubicBezTo>
                  <a:cubicBezTo>
                    <a:pt x="54" y="22"/>
                    <a:pt x="54" y="22"/>
                    <a:pt x="54" y="22"/>
                  </a:cubicBezTo>
                  <a:lnTo>
                    <a:pt x="52"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23"/>
            <p:cNvSpPr/>
            <p:nvPr/>
          </p:nvSpPr>
          <p:spPr bwMode="auto">
            <a:xfrm>
              <a:off x="-7780338" y="1582738"/>
              <a:ext cx="233363" cy="117475"/>
            </a:xfrm>
            <a:custGeom>
              <a:avLst/>
              <a:gdLst>
                <a:gd name="T0" fmla="*/ 55 w 62"/>
                <a:gd name="T1" fmla="*/ 20 h 31"/>
                <a:gd name="T2" fmla="*/ 10 w 62"/>
                <a:gd name="T3" fmla="*/ 24 h 31"/>
                <a:gd name="T4" fmla="*/ 7 w 62"/>
                <a:gd name="T5" fmla="*/ 9 h 31"/>
                <a:gd name="T6" fmla="*/ 22 w 62"/>
                <a:gd name="T7" fmla="*/ 8 h 31"/>
                <a:gd name="T8" fmla="*/ 22 w 62"/>
                <a:gd name="T9" fmla="*/ 13 h 31"/>
                <a:gd name="T10" fmla="*/ 14 w 62"/>
                <a:gd name="T11" fmla="*/ 14 h 31"/>
                <a:gd name="T12" fmla="*/ 15 w 62"/>
                <a:gd name="T13" fmla="*/ 19 h 31"/>
                <a:gd name="T14" fmla="*/ 29 w 62"/>
                <a:gd name="T15" fmla="*/ 18 h 31"/>
                <a:gd name="T16" fmla="*/ 27 w 62"/>
                <a:gd name="T17" fmla="*/ 1 h 31"/>
                <a:gd name="T18" fmla="*/ 0 w 62"/>
                <a:gd name="T19" fmla="*/ 5 h 31"/>
                <a:gd name="T20" fmla="*/ 4 w 62"/>
                <a:gd name="T21" fmla="*/ 31 h 31"/>
                <a:gd name="T22" fmla="*/ 62 w 62"/>
                <a:gd name="T23" fmla="*/ 27 h 31"/>
                <a:gd name="T24" fmla="*/ 61 w 62"/>
                <a:gd name="T25" fmla="*/ 0 h 31"/>
                <a:gd name="T26" fmla="*/ 35 w 62"/>
                <a:gd name="T27" fmla="*/ 1 h 31"/>
                <a:gd name="T28" fmla="*/ 36 w 62"/>
                <a:gd name="T29" fmla="*/ 16 h 31"/>
                <a:gd name="T30" fmla="*/ 50 w 62"/>
                <a:gd name="T31" fmla="*/ 15 h 31"/>
                <a:gd name="T32" fmla="*/ 50 w 62"/>
                <a:gd name="T33" fmla="*/ 10 h 31"/>
                <a:gd name="T34" fmla="*/ 41 w 62"/>
                <a:gd name="T35" fmla="*/ 10 h 31"/>
                <a:gd name="T36" fmla="*/ 41 w 62"/>
                <a:gd name="T37" fmla="*/ 5 h 31"/>
                <a:gd name="T38" fmla="*/ 56 w 62"/>
                <a:gd name="T39" fmla="*/ 5 h 31"/>
                <a:gd name="T40" fmla="*/ 56 w 62"/>
                <a:gd name="T41" fmla="*/ 17 h 31"/>
                <a:gd name="T42" fmla="*/ 55 w 62"/>
                <a:gd name="T43" fmla="*/ 2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31">
                  <a:moveTo>
                    <a:pt x="55" y="20"/>
                  </a:moveTo>
                  <a:cubicBezTo>
                    <a:pt x="55" y="20"/>
                    <a:pt x="12" y="23"/>
                    <a:pt x="10" y="24"/>
                  </a:cubicBezTo>
                  <a:cubicBezTo>
                    <a:pt x="7" y="9"/>
                    <a:pt x="7" y="9"/>
                    <a:pt x="7" y="9"/>
                  </a:cubicBezTo>
                  <a:cubicBezTo>
                    <a:pt x="22" y="8"/>
                    <a:pt x="22" y="8"/>
                    <a:pt x="22" y="8"/>
                  </a:cubicBezTo>
                  <a:cubicBezTo>
                    <a:pt x="22" y="13"/>
                    <a:pt x="22" y="13"/>
                    <a:pt x="22" y="13"/>
                  </a:cubicBezTo>
                  <a:cubicBezTo>
                    <a:pt x="14" y="14"/>
                    <a:pt x="14" y="14"/>
                    <a:pt x="14" y="14"/>
                  </a:cubicBezTo>
                  <a:cubicBezTo>
                    <a:pt x="15" y="19"/>
                    <a:pt x="15" y="19"/>
                    <a:pt x="15" y="19"/>
                  </a:cubicBezTo>
                  <a:cubicBezTo>
                    <a:pt x="29" y="18"/>
                    <a:pt x="29" y="18"/>
                    <a:pt x="29" y="18"/>
                  </a:cubicBezTo>
                  <a:cubicBezTo>
                    <a:pt x="27" y="1"/>
                    <a:pt x="27" y="1"/>
                    <a:pt x="27" y="1"/>
                  </a:cubicBezTo>
                  <a:cubicBezTo>
                    <a:pt x="27" y="1"/>
                    <a:pt x="10" y="2"/>
                    <a:pt x="0" y="5"/>
                  </a:cubicBezTo>
                  <a:cubicBezTo>
                    <a:pt x="4" y="31"/>
                    <a:pt x="4" y="31"/>
                    <a:pt x="4" y="31"/>
                  </a:cubicBezTo>
                  <a:cubicBezTo>
                    <a:pt x="4" y="31"/>
                    <a:pt x="59" y="26"/>
                    <a:pt x="62" y="27"/>
                  </a:cubicBezTo>
                  <a:cubicBezTo>
                    <a:pt x="61" y="0"/>
                    <a:pt x="61" y="0"/>
                    <a:pt x="61" y="0"/>
                  </a:cubicBezTo>
                  <a:cubicBezTo>
                    <a:pt x="61" y="0"/>
                    <a:pt x="38" y="0"/>
                    <a:pt x="35" y="1"/>
                  </a:cubicBezTo>
                  <a:cubicBezTo>
                    <a:pt x="36" y="16"/>
                    <a:pt x="36" y="16"/>
                    <a:pt x="36" y="16"/>
                  </a:cubicBezTo>
                  <a:cubicBezTo>
                    <a:pt x="50" y="15"/>
                    <a:pt x="50" y="15"/>
                    <a:pt x="50" y="15"/>
                  </a:cubicBezTo>
                  <a:cubicBezTo>
                    <a:pt x="50" y="10"/>
                    <a:pt x="50" y="10"/>
                    <a:pt x="50" y="10"/>
                  </a:cubicBezTo>
                  <a:cubicBezTo>
                    <a:pt x="41" y="10"/>
                    <a:pt x="41" y="10"/>
                    <a:pt x="41" y="10"/>
                  </a:cubicBezTo>
                  <a:cubicBezTo>
                    <a:pt x="41" y="5"/>
                    <a:pt x="41" y="5"/>
                    <a:pt x="41" y="5"/>
                  </a:cubicBezTo>
                  <a:cubicBezTo>
                    <a:pt x="41" y="5"/>
                    <a:pt x="54" y="5"/>
                    <a:pt x="56" y="5"/>
                  </a:cubicBezTo>
                  <a:cubicBezTo>
                    <a:pt x="56" y="17"/>
                    <a:pt x="56" y="17"/>
                    <a:pt x="56" y="17"/>
                  </a:cubicBezTo>
                  <a:lnTo>
                    <a:pt x="55"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6" name="Freeform 24"/>
            <p:cNvSpPr/>
            <p:nvPr/>
          </p:nvSpPr>
          <p:spPr bwMode="auto">
            <a:xfrm>
              <a:off x="-8034338" y="1612900"/>
              <a:ext cx="242888" cy="158750"/>
            </a:xfrm>
            <a:custGeom>
              <a:avLst/>
              <a:gdLst>
                <a:gd name="T0" fmla="*/ 57 w 65"/>
                <a:gd name="T1" fmla="*/ 21 h 42"/>
                <a:gd name="T2" fmla="*/ 13 w 65"/>
                <a:gd name="T3" fmla="*/ 34 h 42"/>
                <a:gd name="T4" fmla="*/ 8 w 65"/>
                <a:gd name="T5" fmla="*/ 19 h 42"/>
                <a:gd name="T6" fmla="*/ 22 w 65"/>
                <a:gd name="T7" fmla="*/ 15 h 42"/>
                <a:gd name="T8" fmla="*/ 23 w 65"/>
                <a:gd name="T9" fmla="*/ 20 h 42"/>
                <a:gd name="T10" fmla="*/ 15 w 65"/>
                <a:gd name="T11" fmla="*/ 22 h 42"/>
                <a:gd name="T12" fmla="*/ 17 w 65"/>
                <a:gd name="T13" fmla="*/ 27 h 42"/>
                <a:gd name="T14" fmla="*/ 31 w 65"/>
                <a:gd name="T15" fmla="*/ 23 h 42"/>
                <a:gd name="T16" fmla="*/ 26 w 65"/>
                <a:gd name="T17" fmla="*/ 8 h 42"/>
                <a:gd name="T18" fmla="*/ 0 w 65"/>
                <a:gd name="T19" fmla="*/ 16 h 42"/>
                <a:gd name="T20" fmla="*/ 10 w 65"/>
                <a:gd name="T21" fmla="*/ 42 h 42"/>
                <a:gd name="T22" fmla="*/ 65 w 65"/>
                <a:gd name="T23" fmla="*/ 26 h 42"/>
                <a:gd name="T24" fmla="*/ 58 w 65"/>
                <a:gd name="T25" fmla="*/ 0 h 42"/>
                <a:gd name="T26" fmla="*/ 34 w 65"/>
                <a:gd name="T27" fmla="*/ 6 h 42"/>
                <a:gd name="T28" fmla="*/ 38 w 65"/>
                <a:gd name="T29" fmla="*/ 20 h 42"/>
                <a:gd name="T30" fmla="*/ 52 w 65"/>
                <a:gd name="T31" fmla="*/ 17 h 42"/>
                <a:gd name="T32" fmla="*/ 50 w 65"/>
                <a:gd name="T33" fmla="*/ 11 h 42"/>
                <a:gd name="T34" fmla="*/ 41 w 65"/>
                <a:gd name="T35" fmla="*/ 14 h 42"/>
                <a:gd name="T36" fmla="*/ 40 w 65"/>
                <a:gd name="T37" fmla="*/ 9 h 42"/>
                <a:gd name="T38" fmla="*/ 55 w 65"/>
                <a:gd name="T39" fmla="*/ 6 h 42"/>
                <a:gd name="T40" fmla="*/ 57 w 65"/>
                <a:gd name="T41" fmla="*/ 17 h 42"/>
                <a:gd name="T42" fmla="*/ 57 w 65"/>
                <a:gd name="T43"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42">
                  <a:moveTo>
                    <a:pt x="57" y="21"/>
                  </a:moveTo>
                  <a:cubicBezTo>
                    <a:pt x="57" y="21"/>
                    <a:pt x="16" y="32"/>
                    <a:pt x="13" y="34"/>
                  </a:cubicBezTo>
                  <a:cubicBezTo>
                    <a:pt x="8" y="19"/>
                    <a:pt x="8" y="19"/>
                    <a:pt x="8" y="19"/>
                  </a:cubicBezTo>
                  <a:cubicBezTo>
                    <a:pt x="22" y="15"/>
                    <a:pt x="22" y="15"/>
                    <a:pt x="22" y="15"/>
                  </a:cubicBezTo>
                  <a:cubicBezTo>
                    <a:pt x="23" y="20"/>
                    <a:pt x="23" y="20"/>
                    <a:pt x="23" y="20"/>
                  </a:cubicBezTo>
                  <a:cubicBezTo>
                    <a:pt x="15" y="22"/>
                    <a:pt x="15" y="22"/>
                    <a:pt x="15" y="22"/>
                  </a:cubicBezTo>
                  <a:cubicBezTo>
                    <a:pt x="17" y="27"/>
                    <a:pt x="17" y="27"/>
                    <a:pt x="17" y="27"/>
                  </a:cubicBezTo>
                  <a:cubicBezTo>
                    <a:pt x="31" y="23"/>
                    <a:pt x="31" y="23"/>
                    <a:pt x="31" y="23"/>
                  </a:cubicBezTo>
                  <a:cubicBezTo>
                    <a:pt x="26" y="8"/>
                    <a:pt x="26" y="8"/>
                    <a:pt x="26" y="8"/>
                  </a:cubicBezTo>
                  <a:cubicBezTo>
                    <a:pt x="26" y="8"/>
                    <a:pt x="9" y="11"/>
                    <a:pt x="0" y="16"/>
                  </a:cubicBezTo>
                  <a:cubicBezTo>
                    <a:pt x="10" y="42"/>
                    <a:pt x="10" y="42"/>
                    <a:pt x="10" y="42"/>
                  </a:cubicBezTo>
                  <a:cubicBezTo>
                    <a:pt x="10" y="42"/>
                    <a:pt x="62" y="25"/>
                    <a:pt x="65" y="26"/>
                  </a:cubicBezTo>
                  <a:cubicBezTo>
                    <a:pt x="58" y="0"/>
                    <a:pt x="58" y="0"/>
                    <a:pt x="58" y="0"/>
                  </a:cubicBezTo>
                  <a:cubicBezTo>
                    <a:pt x="58" y="0"/>
                    <a:pt x="36" y="4"/>
                    <a:pt x="34" y="6"/>
                  </a:cubicBezTo>
                  <a:cubicBezTo>
                    <a:pt x="38" y="20"/>
                    <a:pt x="38" y="20"/>
                    <a:pt x="38" y="20"/>
                  </a:cubicBezTo>
                  <a:cubicBezTo>
                    <a:pt x="52" y="17"/>
                    <a:pt x="52" y="17"/>
                    <a:pt x="52" y="17"/>
                  </a:cubicBezTo>
                  <a:cubicBezTo>
                    <a:pt x="50" y="11"/>
                    <a:pt x="50" y="11"/>
                    <a:pt x="50" y="11"/>
                  </a:cubicBezTo>
                  <a:cubicBezTo>
                    <a:pt x="41" y="14"/>
                    <a:pt x="41" y="14"/>
                    <a:pt x="41" y="14"/>
                  </a:cubicBezTo>
                  <a:cubicBezTo>
                    <a:pt x="40" y="9"/>
                    <a:pt x="40" y="9"/>
                    <a:pt x="40" y="9"/>
                  </a:cubicBezTo>
                  <a:cubicBezTo>
                    <a:pt x="40" y="9"/>
                    <a:pt x="53" y="6"/>
                    <a:pt x="55" y="6"/>
                  </a:cubicBezTo>
                  <a:cubicBezTo>
                    <a:pt x="57" y="17"/>
                    <a:pt x="57" y="17"/>
                    <a:pt x="57" y="17"/>
                  </a:cubicBezTo>
                  <a:lnTo>
                    <a:pt x="57"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25"/>
            <p:cNvSpPr/>
            <p:nvPr/>
          </p:nvSpPr>
          <p:spPr bwMode="auto">
            <a:xfrm>
              <a:off x="-8267700" y="1692275"/>
              <a:ext cx="244475" cy="192088"/>
            </a:xfrm>
            <a:custGeom>
              <a:avLst/>
              <a:gdLst>
                <a:gd name="T0" fmla="*/ 57 w 65"/>
                <a:gd name="T1" fmla="*/ 21 h 51"/>
                <a:gd name="T2" fmla="*/ 17 w 65"/>
                <a:gd name="T3" fmla="*/ 43 h 51"/>
                <a:gd name="T4" fmla="*/ 8 w 65"/>
                <a:gd name="T5" fmla="*/ 30 h 51"/>
                <a:gd name="T6" fmla="*/ 21 w 65"/>
                <a:gd name="T7" fmla="*/ 22 h 51"/>
                <a:gd name="T8" fmla="*/ 24 w 65"/>
                <a:gd name="T9" fmla="*/ 27 h 51"/>
                <a:gd name="T10" fmla="*/ 16 w 65"/>
                <a:gd name="T11" fmla="*/ 31 h 51"/>
                <a:gd name="T12" fmla="*/ 19 w 65"/>
                <a:gd name="T13" fmla="*/ 36 h 51"/>
                <a:gd name="T14" fmla="*/ 32 w 65"/>
                <a:gd name="T15" fmla="*/ 29 h 51"/>
                <a:gd name="T16" fmla="*/ 23 w 65"/>
                <a:gd name="T17" fmla="*/ 15 h 51"/>
                <a:gd name="T18" fmla="*/ 0 w 65"/>
                <a:gd name="T19" fmla="*/ 29 h 51"/>
                <a:gd name="T20" fmla="*/ 15 w 65"/>
                <a:gd name="T21" fmla="*/ 51 h 51"/>
                <a:gd name="T22" fmla="*/ 65 w 65"/>
                <a:gd name="T23" fmla="*/ 24 h 51"/>
                <a:gd name="T24" fmla="*/ 54 w 65"/>
                <a:gd name="T25" fmla="*/ 0 h 51"/>
                <a:gd name="T26" fmla="*/ 31 w 65"/>
                <a:gd name="T27" fmla="*/ 11 h 51"/>
                <a:gd name="T28" fmla="*/ 38 w 65"/>
                <a:gd name="T29" fmla="*/ 25 h 51"/>
                <a:gd name="T30" fmla="*/ 51 w 65"/>
                <a:gd name="T31" fmla="*/ 18 h 51"/>
                <a:gd name="T32" fmla="*/ 48 w 65"/>
                <a:gd name="T33" fmla="*/ 13 h 51"/>
                <a:gd name="T34" fmla="*/ 40 w 65"/>
                <a:gd name="T35" fmla="*/ 17 h 51"/>
                <a:gd name="T36" fmla="*/ 37 w 65"/>
                <a:gd name="T37" fmla="*/ 13 h 51"/>
                <a:gd name="T38" fmla="*/ 51 w 65"/>
                <a:gd name="T39" fmla="*/ 7 h 51"/>
                <a:gd name="T40" fmla="*/ 56 w 65"/>
                <a:gd name="T41" fmla="*/ 17 h 51"/>
                <a:gd name="T42" fmla="*/ 57 w 65"/>
                <a:gd name="T43" fmla="*/ 2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51">
                  <a:moveTo>
                    <a:pt x="57" y="21"/>
                  </a:moveTo>
                  <a:cubicBezTo>
                    <a:pt x="57" y="21"/>
                    <a:pt x="19" y="41"/>
                    <a:pt x="17" y="43"/>
                  </a:cubicBezTo>
                  <a:cubicBezTo>
                    <a:pt x="8" y="30"/>
                    <a:pt x="8" y="30"/>
                    <a:pt x="8" y="30"/>
                  </a:cubicBezTo>
                  <a:cubicBezTo>
                    <a:pt x="21" y="22"/>
                    <a:pt x="21" y="22"/>
                    <a:pt x="21" y="22"/>
                  </a:cubicBezTo>
                  <a:cubicBezTo>
                    <a:pt x="24" y="27"/>
                    <a:pt x="24" y="27"/>
                    <a:pt x="24" y="27"/>
                  </a:cubicBezTo>
                  <a:cubicBezTo>
                    <a:pt x="16" y="31"/>
                    <a:pt x="16" y="31"/>
                    <a:pt x="16" y="31"/>
                  </a:cubicBezTo>
                  <a:cubicBezTo>
                    <a:pt x="19" y="36"/>
                    <a:pt x="19" y="36"/>
                    <a:pt x="19" y="36"/>
                  </a:cubicBezTo>
                  <a:cubicBezTo>
                    <a:pt x="32" y="29"/>
                    <a:pt x="32" y="29"/>
                    <a:pt x="32" y="29"/>
                  </a:cubicBezTo>
                  <a:cubicBezTo>
                    <a:pt x="23" y="15"/>
                    <a:pt x="23" y="15"/>
                    <a:pt x="23" y="15"/>
                  </a:cubicBezTo>
                  <a:cubicBezTo>
                    <a:pt x="23" y="15"/>
                    <a:pt x="8" y="22"/>
                    <a:pt x="0" y="29"/>
                  </a:cubicBezTo>
                  <a:cubicBezTo>
                    <a:pt x="15" y="51"/>
                    <a:pt x="15" y="51"/>
                    <a:pt x="15" y="51"/>
                  </a:cubicBezTo>
                  <a:cubicBezTo>
                    <a:pt x="15" y="51"/>
                    <a:pt x="63" y="24"/>
                    <a:pt x="65" y="24"/>
                  </a:cubicBezTo>
                  <a:cubicBezTo>
                    <a:pt x="54" y="0"/>
                    <a:pt x="54" y="0"/>
                    <a:pt x="54" y="0"/>
                  </a:cubicBezTo>
                  <a:cubicBezTo>
                    <a:pt x="54" y="0"/>
                    <a:pt x="33" y="9"/>
                    <a:pt x="31" y="11"/>
                  </a:cubicBezTo>
                  <a:cubicBezTo>
                    <a:pt x="38" y="25"/>
                    <a:pt x="38" y="25"/>
                    <a:pt x="38" y="25"/>
                  </a:cubicBezTo>
                  <a:cubicBezTo>
                    <a:pt x="51" y="18"/>
                    <a:pt x="51" y="18"/>
                    <a:pt x="51" y="18"/>
                  </a:cubicBezTo>
                  <a:cubicBezTo>
                    <a:pt x="48" y="13"/>
                    <a:pt x="48" y="13"/>
                    <a:pt x="48" y="13"/>
                  </a:cubicBezTo>
                  <a:cubicBezTo>
                    <a:pt x="40" y="17"/>
                    <a:pt x="40" y="17"/>
                    <a:pt x="40" y="17"/>
                  </a:cubicBezTo>
                  <a:cubicBezTo>
                    <a:pt x="37" y="13"/>
                    <a:pt x="37" y="13"/>
                    <a:pt x="37" y="13"/>
                  </a:cubicBezTo>
                  <a:cubicBezTo>
                    <a:pt x="37" y="13"/>
                    <a:pt x="50" y="7"/>
                    <a:pt x="51" y="7"/>
                  </a:cubicBezTo>
                  <a:cubicBezTo>
                    <a:pt x="56" y="17"/>
                    <a:pt x="56" y="17"/>
                    <a:pt x="56" y="17"/>
                  </a:cubicBezTo>
                  <a:lnTo>
                    <a:pt x="57"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8" name="Freeform 26"/>
            <p:cNvSpPr/>
            <p:nvPr/>
          </p:nvSpPr>
          <p:spPr bwMode="auto">
            <a:xfrm>
              <a:off x="-8478838" y="1819275"/>
              <a:ext cx="238125" cy="219075"/>
            </a:xfrm>
            <a:custGeom>
              <a:avLst/>
              <a:gdLst>
                <a:gd name="T0" fmla="*/ 54 w 63"/>
                <a:gd name="T1" fmla="*/ 20 h 58"/>
                <a:gd name="T2" fmla="*/ 19 w 63"/>
                <a:gd name="T3" fmla="*/ 50 h 58"/>
                <a:gd name="T4" fmla="*/ 8 w 63"/>
                <a:gd name="T5" fmla="*/ 39 h 58"/>
                <a:gd name="T6" fmla="*/ 20 w 63"/>
                <a:gd name="T7" fmla="*/ 29 h 58"/>
                <a:gd name="T8" fmla="*/ 23 w 63"/>
                <a:gd name="T9" fmla="*/ 33 h 58"/>
                <a:gd name="T10" fmla="*/ 16 w 63"/>
                <a:gd name="T11" fmla="*/ 38 h 58"/>
                <a:gd name="T12" fmla="*/ 20 w 63"/>
                <a:gd name="T13" fmla="*/ 42 h 58"/>
                <a:gd name="T14" fmla="*/ 31 w 63"/>
                <a:gd name="T15" fmla="*/ 33 h 58"/>
                <a:gd name="T16" fmla="*/ 20 w 63"/>
                <a:gd name="T17" fmla="*/ 21 h 58"/>
                <a:gd name="T18" fmla="*/ 0 w 63"/>
                <a:gd name="T19" fmla="*/ 39 h 58"/>
                <a:gd name="T20" fmla="*/ 19 w 63"/>
                <a:gd name="T21" fmla="*/ 58 h 58"/>
                <a:gd name="T22" fmla="*/ 63 w 63"/>
                <a:gd name="T23" fmla="*/ 21 h 58"/>
                <a:gd name="T24" fmla="*/ 47 w 63"/>
                <a:gd name="T25" fmla="*/ 0 h 58"/>
                <a:gd name="T26" fmla="*/ 27 w 63"/>
                <a:gd name="T27" fmla="*/ 15 h 58"/>
                <a:gd name="T28" fmla="*/ 36 w 63"/>
                <a:gd name="T29" fmla="*/ 27 h 58"/>
                <a:gd name="T30" fmla="*/ 47 w 63"/>
                <a:gd name="T31" fmla="*/ 19 h 58"/>
                <a:gd name="T32" fmla="*/ 44 w 63"/>
                <a:gd name="T33" fmla="*/ 14 h 58"/>
                <a:gd name="T34" fmla="*/ 37 w 63"/>
                <a:gd name="T35" fmla="*/ 20 h 58"/>
                <a:gd name="T36" fmla="*/ 33 w 63"/>
                <a:gd name="T37" fmla="*/ 16 h 58"/>
                <a:gd name="T38" fmla="*/ 46 w 63"/>
                <a:gd name="T39" fmla="*/ 7 h 58"/>
                <a:gd name="T40" fmla="*/ 53 w 63"/>
                <a:gd name="T41" fmla="*/ 16 h 58"/>
                <a:gd name="T42" fmla="*/ 54 w 63"/>
                <a:gd name="T43" fmla="*/ 2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58">
                  <a:moveTo>
                    <a:pt x="54" y="20"/>
                  </a:moveTo>
                  <a:cubicBezTo>
                    <a:pt x="54" y="20"/>
                    <a:pt x="21" y="47"/>
                    <a:pt x="19" y="50"/>
                  </a:cubicBezTo>
                  <a:cubicBezTo>
                    <a:pt x="8" y="39"/>
                    <a:pt x="8" y="39"/>
                    <a:pt x="8" y="39"/>
                  </a:cubicBezTo>
                  <a:cubicBezTo>
                    <a:pt x="20" y="29"/>
                    <a:pt x="20" y="29"/>
                    <a:pt x="20" y="29"/>
                  </a:cubicBezTo>
                  <a:cubicBezTo>
                    <a:pt x="23" y="33"/>
                    <a:pt x="23" y="33"/>
                    <a:pt x="23" y="33"/>
                  </a:cubicBezTo>
                  <a:cubicBezTo>
                    <a:pt x="16" y="38"/>
                    <a:pt x="16" y="38"/>
                    <a:pt x="16" y="38"/>
                  </a:cubicBezTo>
                  <a:cubicBezTo>
                    <a:pt x="20" y="42"/>
                    <a:pt x="20" y="42"/>
                    <a:pt x="20" y="42"/>
                  </a:cubicBezTo>
                  <a:cubicBezTo>
                    <a:pt x="31" y="33"/>
                    <a:pt x="31" y="33"/>
                    <a:pt x="31" y="33"/>
                  </a:cubicBezTo>
                  <a:cubicBezTo>
                    <a:pt x="20" y="21"/>
                    <a:pt x="20" y="21"/>
                    <a:pt x="20" y="21"/>
                  </a:cubicBezTo>
                  <a:cubicBezTo>
                    <a:pt x="20" y="21"/>
                    <a:pt x="7" y="31"/>
                    <a:pt x="0" y="39"/>
                  </a:cubicBezTo>
                  <a:cubicBezTo>
                    <a:pt x="19" y="58"/>
                    <a:pt x="19" y="58"/>
                    <a:pt x="19" y="58"/>
                  </a:cubicBezTo>
                  <a:cubicBezTo>
                    <a:pt x="19" y="58"/>
                    <a:pt x="60" y="22"/>
                    <a:pt x="63" y="21"/>
                  </a:cubicBezTo>
                  <a:cubicBezTo>
                    <a:pt x="47" y="0"/>
                    <a:pt x="47" y="0"/>
                    <a:pt x="47" y="0"/>
                  </a:cubicBezTo>
                  <a:cubicBezTo>
                    <a:pt x="47" y="0"/>
                    <a:pt x="28" y="13"/>
                    <a:pt x="27" y="15"/>
                  </a:cubicBezTo>
                  <a:cubicBezTo>
                    <a:pt x="36" y="27"/>
                    <a:pt x="36" y="27"/>
                    <a:pt x="36" y="27"/>
                  </a:cubicBezTo>
                  <a:cubicBezTo>
                    <a:pt x="47" y="19"/>
                    <a:pt x="47" y="19"/>
                    <a:pt x="47" y="19"/>
                  </a:cubicBezTo>
                  <a:cubicBezTo>
                    <a:pt x="44" y="14"/>
                    <a:pt x="44" y="14"/>
                    <a:pt x="44" y="14"/>
                  </a:cubicBezTo>
                  <a:cubicBezTo>
                    <a:pt x="37" y="20"/>
                    <a:pt x="37" y="20"/>
                    <a:pt x="37" y="20"/>
                  </a:cubicBezTo>
                  <a:cubicBezTo>
                    <a:pt x="33" y="16"/>
                    <a:pt x="33" y="16"/>
                    <a:pt x="33" y="16"/>
                  </a:cubicBezTo>
                  <a:cubicBezTo>
                    <a:pt x="33" y="16"/>
                    <a:pt x="44" y="8"/>
                    <a:pt x="46" y="7"/>
                  </a:cubicBezTo>
                  <a:cubicBezTo>
                    <a:pt x="53" y="16"/>
                    <a:pt x="53" y="16"/>
                    <a:pt x="53" y="16"/>
                  </a:cubicBezTo>
                  <a:lnTo>
                    <a:pt x="54"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9" name="Freeform 27"/>
            <p:cNvSpPr/>
            <p:nvPr/>
          </p:nvSpPr>
          <p:spPr bwMode="auto">
            <a:xfrm>
              <a:off x="-8650288" y="1989138"/>
              <a:ext cx="220663" cy="233363"/>
            </a:xfrm>
            <a:custGeom>
              <a:avLst/>
              <a:gdLst>
                <a:gd name="T0" fmla="*/ 50 w 59"/>
                <a:gd name="T1" fmla="*/ 19 h 62"/>
                <a:gd name="T2" fmla="*/ 20 w 59"/>
                <a:gd name="T3" fmla="*/ 54 h 62"/>
                <a:gd name="T4" fmla="*/ 8 w 59"/>
                <a:gd name="T5" fmla="*/ 45 h 62"/>
                <a:gd name="T6" fmla="*/ 17 w 59"/>
                <a:gd name="T7" fmla="*/ 33 h 62"/>
                <a:gd name="T8" fmla="*/ 21 w 59"/>
                <a:gd name="T9" fmla="*/ 36 h 62"/>
                <a:gd name="T10" fmla="*/ 16 w 59"/>
                <a:gd name="T11" fmla="*/ 43 h 62"/>
                <a:gd name="T12" fmla="*/ 20 w 59"/>
                <a:gd name="T13" fmla="*/ 46 h 62"/>
                <a:gd name="T14" fmla="*/ 29 w 59"/>
                <a:gd name="T15" fmla="*/ 36 h 62"/>
                <a:gd name="T16" fmla="*/ 16 w 59"/>
                <a:gd name="T17" fmla="*/ 25 h 62"/>
                <a:gd name="T18" fmla="*/ 0 w 59"/>
                <a:gd name="T19" fmla="*/ 46 h 62"/>
                <a:gd name="T20" fmla="*/ 22 w 59"/>
                <a:gd name="T21" fmla="*/ 62 h 62"/>
                <a:gd name="T22" fmla="*/ 59 w 59"/>
                <a:gd name="T23" fmla="*/ 19 h 62"/>
                <a:gd name="T24" fmla="*/ 39 w 59"/>
                <a:gd name="T25" fmla="*/ 0 h 62"/>
                <a:gd name="T26" fmla="*/ 22 w 59"/>
                <a:gd name="T27" fmla="*/ 19 h 62"/>
                <a:gd name="T28" fmla="*/ 34 w 59"/>
                <a:gd name="T29" fmla="*/ 29 h 62"/>
                <a:gd name="T30" fmla="*/ 43 w 59"/>
                <a:gd name="T31" fmla="*/ 18 h 62"/>
                <a:gd name="T32" fmla="*/ 39 w 59"/>
                <a:gd name="T33" fmla="*/ 15 h 62"/>
                <a:gd name="T34" fmla="*/ 33 w 59"/>
                <a:gd name="T35" fmla="*/ 21 h 62"/>
                <a:gd name="T36" fmla="*/ 29 w 59"/>
                <a:gd name="T37" fmla="*/ 18 h 62"/>
                <a:gd name="T38" fmla="*/ 40 w 59"/>
                <a:gd name="T39" fmla="*/ 8 h 62"/>
                <a:gd name="T40" fmla="*/ 48 w 59"/>
                <a:gd name="T41" fmla="*/ 15 h 62"/>
                <a:gd name="T42" fmla="*/ 50 w 59"/>
                <a:gd name="T43" fmla="*/ 1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62">
                  <a:moveTo>
                    <a:pt x="50" y="19"/>
                  </a:moveTo>
                  <a:cubicBezTo>
                    <a:pt x="50" y="19"/>
                    <a:pt x="22" y="51"/>
                    <a:pt x="20" y="54"/>
                  </a:cubicBezTo>
                  <a:cubicBezTo>
                    <a:pt x="8" y="45"/>
                    <a:pt x="8" y="45"/>
                    <a:pt x="8" y="45"/>
                  </a:cubicBezTo>
                  <a:cubicBezTo>
                    <a:pt x="17" y="33"/>
                    <a:pt x="17" y="33"/>
                    <a:pt x="17" y="33"/>
                  </a:cubicBezTo>
                  <a:cubicBezTo>
                    <a:pt x="21" y="36"/>
                    <a:pt x="21" y="36"/>
                    <a:pt x="21" y="36"/>
                  </a:cubicBezTo>
                  <a:cubicBezTo>
                    <a:pt x="16" y="43"/>
                    <a:pt x="16" y="43"/>
                    <a:pt x="16" y="43"/>
                  </a:cubicBezTo>
                  <a:cubicBezTo>
                    <a:pt x="20" y="46"/>
                    <a:pt x="20" y="46"/>
                    <a:pt x="20" y="46"/>
                  </a:cubicBezTo>
                  <a:cubicBezTo>
                    <a:pt x="29" y="36"/>
                    <a:pt x="29" y="36"/>
                    <a:pt x="29" y="36"/>
                  </a:cubicBezTo>
                  <a:cubicBezTo>
                    <a:pt x="16" y="25"/>
                    <a:pt x="16" y="25"/>
                    <a:pt x="16" y="25"/>
                  </a:cubicBezTo>
                  <a:cubicBezTo>
                    <a:pt x="16" y="25"/>
                    <a:pt x="5" y="37"/>
                    <a:pt x="0" y="46"/>
                  </a:cubicBezTo>
                  <a:cubicBezTo>
                    <a:pt x="22" y="62"/>
                    <a:pt x="22" y="62"/>
                    <a:pt x="22" y="62"/>
                  </a:cubicBezTo>
                  <a:cubicBezTo>
                    <a:pt x="22" y="62"/>
                    <a:pt x="57" y="20"/>
                    <a:pt x="59" y="19"/>
                  </a:cubicBezTo>
                  <a:cubicBezTo>
                    <a:pt x="39" y="0"/>
                    <a:pt x="39" y="0"/>
                    <a:pt x="39" y="0"/>
                  </a:cubicBezTo>
                  <a:cubicBezTo>
                    <a:pt x="39" y="0"/>
                    <a:pt x="23" y="16"/>
                    <a:pt x="22" y="19"/>
                  </a:cubicBezTo>
                  <a:cubicBezTo>
                    <a:pt x="34" y="29"/>
                    <a:pt x="34" y="29"/>
                    <a:pt x="34" y="29"/>
                  </a:cubicBezTo>
                  <a:cubicBezTo>
                    <a:pt x="43" y="18"/>
                    <a:pt x="43" y="18"/>
                    <a:pt x="43" y="18"/>
                  </a:cubicBezTo>
                  <a:cubicBezTo>
                    <a:pt x="39" y="15"/>
                    <a:pt x="39" y="15"/>
                    <a:pt x="39" y="15"/>
                  </a:cubicBezTo>
                  <a:cubicBezTo>
                    <a:pt x="33" y="21"/>
                    <a:pt x="33" y="21"/>
                    <a:pt x="33" y="21"/>
                  </a:cubicBezTo>
                  <a:cubicBezTo>
                    <a:pt x="29" y="18"/>
                    <a:pt x="29" y="18"/>
                    <a:pt x="29" y="18"/>
                  </a:cubicBezTo>
                  <a:cubicBezTo>
                    <a:pt x="29" y="18"/>
                    <a:pt x="39" y="8"/>
                    <a:pt x="40" y="8"/>
                  </a:cubicBezTo>
                  <a:cubicBezTo>
                    <a:pt x="48" y="15"/>
                    <a:pt x="48" y="15"/>
                    <a:pt x="48" y="15"/>
                  </a:cubicBezTo>
                  <a:lnTo>
                    <a:pt x="5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0" name="Freeform 28"/>
            <p:cNvSpPr/>
            <p:nvPr/>
          </p:nvSpPr>
          <p:spPr bwMode="auto">
            <a:xfrm>
              <a:off x="-8782050" y="2192338"/>
              <a:ext cx="198438" cy="244475"/>
            </a:xfrm>
            <a:custGeom>
              <a:avLst/>
              <a:gdLst>
                <a:gd name="T0" fmla="*/ 44 w 53"/>
                <a:gd name="T1" fmla="*/ 16 h 65"/>
                <a:gd name="T2" fmla="*/ 22 w 53"/>
                <a:gd name="T3" fmla="*/ 56 h 65"/>
                <a:gd name="T4" fmla="*/ 8 w 53"/>
                <a:gd name="T5" fmla="*/ 50 h 65"/>
                <a:gd name="T6" fmla="*/ 15 w 53"/>
                <a:gd name="T7" fmla="*/ 37 h 65"/>
                <a:gd name="T8" fmla="*/ 19 w 53"/>
                <a:gd name="T9" fmla="*/ 39 h 65"/>
                <a:gd name="T10" fmla="*/ 15 w 53"/>
                <a:gd name="T11" fmla="*/ 47 h 65"/>
                <a:gd name="T12" fmla="*/ 20 w 53"/>
                <a:gd name="T13" fmla="*/ 49 h 65"/>
                <a:gd name="T14" fmla="*/ 27 w 53"/>
                <a:gd name="T15" fmla="*/ 37 h 65"/>
                <a:gd name="T16" fmla="*/ 12 w 53"/>
                <a:gd name="T17" fmla="*/ 29 h 65"/>
                <a:gd name="T18" fmla="*/ 0 w 53"/>
                <a:gd name="T19" fmla="*/ 53 h 65"/>
                <a:gd name="T20" fmla="*/ 25 w 53"/>
                <a:gd name="T21" fmla="*/ 65 h 65"/>
                <a:gd name="T22" fmla="*/ 53 w 53"/>
                <a:gd name="T23" fmla="*/ 14 h 65"/>
                <a:gd name="T24" fmla="*/ 30 w 53"/>
                <a:gd name="T25" fmla="*/ 0 h 65"/>
                <a:gd name="T26" fmla="*/ 17 w 53"/>
                <a:gd name="T27" fmla="*/ 22 h 65"/>
                <a:gd name="T28" fmla="*/ 30 w 53"/>
                <a:gd name="T29" fmla="*/ 29 h 65"/>
                <a:gd name="T30" fmla="*/ 37 w 53"/>
                <a:gd name="T31" fmla="*/ 17 h 65"/>
                <a:gd name="T32" fmla="*/ 32 w 53"/>
                <a:gd name="T33" fmla="*/ 14 h 65"/>
                <a:gd name="T34" fmla="*/ 27 w 53"/>
                <a:gd name="T35" fmla="*/ 22 h 65"/>
                <a:gd name="T36" fmla="*/ 23 w 53"/>
                <a:gd name="T37" fmla="*/ 20 h 65"/>
                <a:gd name="T38" fmla="*/ 32 w 53"/>
                <a:gd name="T39" fmla="*/ 7 h 65"/>
                <a:gd name="T40" fmla="*/ 41 w 53"/>
                <a:gd name="T41" fmla="*/ 13 h 65"/>
                <a:gd name="T42" fmla="*/ 44 w 53"/>
                <a:gd name="T43" fmla="*/ 1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3" h="65">
                  <a:moveTo>
                    <a:pt x="44" y="16"/>
                  </a:moveTo>
                  <a:cubicBezTo>
                    <a:pt x="44" y="16"/>
                    <a:pt x="22" y="53"/>
                    <a:pt x="22" y="56"/>
                  </a:cubicBezTo>
                  <a:cubicBezTo>
                    <a:pt x="8" y="50"/>
                    <a:pt x="8" y="50"/>
                    <a:pt x="8" y="50"/>
                  </a:cubicBezTo>
                  <a:cubicBezTo>
                    <a:pt x="15" y="37"/>
                    <a:pt x="15" y="37"/>
                    <a:pt x="15" y="37"/>
                  </a:cubicBezTo>
                  <a:cubicBezTo>
                    <a:pt x="19" y="39"/>
                    <a:pt x="19" y="39"/>
                    <a:pt x="19" y="39"/>
                  </a:cubicBezTo>
                  <a:cubicBezTo>
                    <a:pt x="15" y="47"/>
                    <a:pt x="15" y="47"/>
                    <a:pt x="15" y="47"/>
                  </a:cubicBezTo>
                  <a:cubicBezTo>
                    <a:pt x="20" y="49"/>
                    <a:pt x="20" y="49"/>
                    <a:pt x="20" y="49"/>
                  </a:cubicBezTo>
                  <a:cubicBezTo>
                    <a:pt x="27" y="37"/>
                    <a:pt x="27" y="37"/>
                    <a:pt x="27" y="37"/>
                  </a:cubicBezTo>
                  <a:cubicBezTo>
                    <a:pt x="12" y="29"/>
                    <a:pt x="12" y="29"/>
                    <a:pt x="12" y="29"/>
                  </a:cubicBezTo>
                  <a:cubicBezTo>
                    <a:pt x="12" y="29"/>
                    <a:pt x="3" y="43"/>
                    <a:pt x="0" y="53"/>
                  </a:cubicBezTo>
                  <a:cubicBezTo>
                    <a:pt x="25" y="65"/>
                    <a:pt x="25" y="65"/>
                    <a:pt x="25" y="65"/>
                  </a:cubicBezTo>
                  <a:cubicBezTo>
                    <a:pt x="25" y="65"/>
                    <a:pt x="51" y="16"/>
                    <a:pt x="53" y="14"/>
                  </a:cubicBezTo>
                  <a:cubicBezTo>
                    <a:pt x="30" y="0"/>
                    <a:pt x="30" y="0"/>
                    <a:pt x="30" y="0"/>
                  </a:cubicBezTo>
                  <a:cubicBezTo>
                    <a:pt x="30" y="0"/>
                    <a:pt x="17" y="19"/>
                    <a:pt x="17" y="22"/>
                  </a:cubicBezTo>
                  <a:cubicBezTo>
                    <a:pt x="30" y="29"/>
                    <a:pt x="30" y="29"/>
                    <a:pt x="30" y="29"/>
                  </a:cubicBezTo>
                  <a:cubicBezTo>
                    <a:pt x="37" y="17"/>
                    <a:pt x="37" y="17"/>
                    <a:pt x="37" y="17"/>
                  </a:cubicBezTo>
                  <a:cubicBezTo>
                    <a:pt x="32" y="14"/>
                    <a:pt x="32" y="14"/>
                    <a:pt x="32" y="14"/>
                  </a:cubicBezTo>
                  <a:cubicBezTo>
                    <a:pt x="27" y="22"/>
                    <a:pt x="27" y="22"/>
                    <a:pt x="27" y="22"/>
                  </a:cubicBezTo>
                  <a:cubicBezTo>
                    <a:pt x="23" y="20"/>
                    <a:pt x="23" y="20"/>
                    <a:pt x="23" y="20"/>
                  </a:cubicBezTo>
                  <a:cubicBezTo>
                    <a:pt x="23" y="20"/>
                    <a:pt x="31" y="8"/>
                    <a:pt x="32" y="7"/>
                  </a:cubicBezTo>
                  <a:cubicBezTo>
                    <a:pt x="41" y="13"/>
                    <a:pt x="41" y="13"/>
                    <a:pt x="41" y="13"/>
                  </a:cubicBezTo>
                  <a:lnTo>
                    <a:pt x="44"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1" name="Freeform 29"/>
            <p:cNvSpPr/>
            <p:nvPr/>
          </p:nvSpPr>
          <p:spPr bwMode="auto">
            <a:xfrm>
              <a:off x="-8861425" y="2433638"/>
              <a:ext cx="161925" cy="241300"/>
            </a:xfrm>
            <a:custGeom>
              <a:avLst/>
              <a:gdLst>
                <a:gd name="T0" fmla="*/ 35 w 43"/>
                <a:gd name="T1" fmla="*/ 12 h 64"/>
                <a:gd name="T2" fmla="*/ 21 w 43"/>
                <a:gd name="T3" fmla="*/ 56 h 64"/>
                <a:gd name="T4" fmla="*/ 6 w 43"/>
                <a:gd name="T5" fmla="*/ 53 h 64"/>
                <a:gd name="T6" fmla="*/ 11 w 43"/>
                <a:gd name="T7" fmla="*/ 38 h 64"/>
                <a:gd name="T8" fmla="*/ 15 w 43"/>
                <a:gd name="T9" fmla="*/ 40 h 64"/>
                <a:gd name="T10" fmla="*/ 13 w 43"/>
                <a:gd name="T11" fmla="*/ 48 h 64"/>
                <a:gd name="T12" fmla="*/ 18 w 43"/>
                <a:gd name="T13" fmla="*/ 49 h 64"/>
                <a:gd name="T14" fmla="*/ 23 w 43"/>
                <a:gd name="T15" fmla="*/ 36 h 64"/>
                <a:gd name="T16" fmla="*/ 7 w 43"/>
                <a:gd name="T17" fmla="*/ 31 h 64"/>
                <a:gd name="T18" fmla="*/ 0 w 43"/>
                <a:gd name="T19" fmla="*/ 57 h 64"/>
                <a:gd name="T20" fmla="*/ 26 w 43"/>
                <a:gd name="T21" fmla="*/ 64 h 64"/>
                <a:gd name="T22" fmla="*/ 43 w 43"/>
                <a:gd name="T23" fmla="*/ 9 h 64"/>
                <a:gd name="T24" fmla="*/ 18 w 43"/>
                <a:gd name="T25" fmla="*/ 0 h 64"/>
                <a:gd name="T26" fmla="*/ 10 w 43"/>
                <a:gd name="T27" fmla="*/ 23 h 64"/>
                <a:gd name="T28" fmla="*/ 24 w 43"/>
                <a:gd name="T29" fmla="*/ 28 h 64"/>
                <a:gd name="T30" fmla="*/ 29 w 43"/>
                <a:gd name="T31" fmla="*/ 15 h 64"/>
                <a:gd name="T32" fmla="*/ 24 w 43"/>
                <a:gd name="T33" fmla="*/ 13 h 64"/>
                <a:gd name="T34" fmla="*/ 20 w 43"/>
                <a:gd name="T35" fmla="*/ 22 h 64"/>
                <a:gd name="T36" fmla="*/ 16 w 43"/>
                <a:gd name="T37" fmla="*/ 20 h 64"/>
                <a:gd name="T38" fmla="*/ 22 w 43"/>
                <a:gd name="T39" fmla="*/ 6 h 64"/>
                <a:gd name="T40" fmla="*/ 32 w 43"/>
                <a:gd name="T41" fmla="*/ 10 h 64"/>
                <a:gd name="T42" fmla="*/ 35 w 43"/>
                <a:gd name="T43" fmla="*/ 1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64">
                  <a:moveTo>
                    <a:pt x="35" y="12"/>
                  </a:moveTo>
                  <a:cubicBezTo>
                    <a:pt x="35" y="12"/>
                    <a:pt x="21" y="53"/>
                    <a:pt x="21" y="56"/>
                  </a:cubicBezTo>
                  <a:cubicBezTo>
                    <a:pt x="6" y="53"/>
                    <a:pt x="6" y="53"/>
                    <a:pt x="6" y="53"/>
                  </a:cubicBezTo>
                  <a:cubicBezTo>
                    <a:pt x="11" y="38"/>
                    <a:pt x="11" y="38"/>
                    <a:pt x="11" y="38"/>
                  </a:cubicBezTo>
                  <a:cubicBezTo>
                    <a:pt x="15" y="40"/>
                    <a:pt x="15" y="40"/>
                    <a:pt x="15" y="40"/>
                  </a:cubicBezTo>
                  <a:cubicBezTo>
                    <a:pt x="13" y="48"/>
                    <a:pt x="13" y="48"/>
                    <a:pt x="13" y="48"/>
                  </a:cubicBezTo>
                  <a:cubicBezTo>
                    <a:pt x="18" y="49"/>
                    <a:pt x="18" y="49"/>
                    <a:pt x="18" y="49"/>
                  </a:cubicBezTo>
                  <a:cubicBezTo>
                    <a:pt x="23" y="36"/>
                    <a:pt x="23" y="36"/>
                    <a:pt x="23" y="36"/>
                  </a:cubicBezTo>
                  <a:cubicBezTo>
                    <a:pt x="7" y="31"/>
                    <a:pt x="7" y="31"/>
                    <a:pt x="7" y="31"/>
                  </a:cubicBezTo>
                  <a:cubicBezTo>
                    <a:pt x="7" y="31"/>
                    <a:pt x="1" y="47"/>
                    <a:pt x="0" y="57"/>
                  </a:cubicBezTo>
                  <a:cubicBezTo>
                    <a:pt x="26" y="64"/>
                    <a:pt x="26" y="64"/>
                    <a:pt x="26" y="64"/>
                  </a:cubicBezTo>
                  <a:cubicBezTo>
                    <a:pt x="26" y="64"/>
                    <a:pt x="42" y="11"/>
                    <a:pt x="43" y="9"/>
                  </a:cubicBezTo>
                  <a:cubicBezTo>
                    <a:pt x="18" y="0"/>
                    <a:pt x="18" y="0"/>
                    <a:pt x="18" y="0"/>
                  </a:cubicBezTo>
                  <a:cubicBezTo>
                    <a:pt x="18" y="0"/>
                    <a:pt x="9" y="20"/>
                    <a:pt x="10" y="23"/>
                  </a:cubicBezTo>
                  <a:cubicBezTo>
                    <a:pt x="24" y="28"/>
                    <a:pt x="24" y="28"/>
                    <a:pt x="24" y="28"/>
                  </a:cubicBezTo>
                  <a:cubicBezTo>
                    <a:pt x="29" y="15"/>
                    <a:pt x="29" y="15"/>
                    <a:pt x="29" y="15"/>
                  </a:cubicBezTo>
                  <a:cubicBezTo>
                    <a:pt x="24" y="13"/>
                    <a:pt x="24" y="13"/>
                    <a:pt x="24" y="13"/>
                  </a:cubicBezTo>
                  <a:cubicBezTo>
                    <a:pt x="20" y="22"/>
                    <a:pt x="20" y="22"/>
                    <a:pt x="20" y="22"/>
                  </a:cubicBezTo>
                  <a:cubicBezTo>
                    <a:pt x="16" y="20"/>
                    <a:pt x="16" y="20"/>
                    <a:pt x="16" y="20"/>
                  </a:cubicBezTo>
                  <a:cubicBezTo>
                    <a:pt x="16" y="20"/>
                    <a:pt x="21" y="7"/>
                    <a:pt x="22" y="6"/>
                  </a:cubicBezTo>
                  <a:cubicBezTo>
                    <a:pt x="32" y="10"/>
                    <a:pt x="32" y="10"/>
                    <a:pt x="32" y="10"/>
                  </a:cubicBezTo>
                  <a:lnTo>
                    <a:pt x="35"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2" name="Freeform 30"/>
            <p:cNvSpPr/>
            <p:nvPr/>
          </p:nvSpPr>
          <p:spPr bwMode="auto">
            <a:xfrm>
              <a:off x="-8974138" y="2655888"/>
              <a:ext cx="766763" cy="1436688"/>
            </a:xfrm>
            <a:custGeom>
              <a:avLst/>
              <a:gdLst>
                <a:gd name="T0" fmla="*/ 30 w 204"/>
                <a:gd name="T1" fmla="*/ 15 h 382"/>
                <a:gd name="T2" fmla="*/ 49 w 204"/>
                <a:gd name="T3" fmla="*/ 18 h 382"/>
                <a:gd name="T4" fmla="*/ 59 w 204"/>
                <a:gd name="T5" fmla="*/ 31 h 382"/>
                <a:gd name="T6" fmla="*/ 38 w 204"/>
                <a:gd name="T7" fmla="*/ 68 h 382"/>
                <a:gd name="T8" fmla="*/ 70 w 204"/>
                <a:gd name="T9" fmla="*/ 69 h 382"/>
                <a:gd name="T10" fmla="*/ 39 w 204"/>
                <a:gd name="T11" fmla="*/ 122 h 382"/>
                <a:gd name="T12" fmla="*/ 48 w 204"/>
                <a:gd name="T13" fmla="*/ 137 h 382"/>
                <a:gd name="T14" fmla="*/ 62 w 204"/>
                <a:gd name="T15" fmla="*/ 159 h 382"/>
                <a:gd name="T16" fmla="*/ 53 w 204"/>
                <a:gd name="T17" fmla="*/ 187 h 382"/>
                <a:gd name="T18" fmla="*/ 86 w 204"/>
                <a:gd name="T19" fmla="*/ 178 h 382"/>
                <a:gd name="T20" fmla="*/ 76 w 204"/>
                <a:gd name="T21" fmla="*/ 238 h 382"/>
                <a:gd name="T22" fmla="*/ 89 w 204"/>
                <a:gd name="T23" fmla="*/ 250 h 382"/>
                <a:gd name="T24" fmla="*/ 111 w 204"/>
                <a:gd name="T25" fmla="*/ 264 h 382"/>
                <a:gd name="T26" fmla="*/ 113 w 204"/>
                <a:gd name="T27" fmla="*/ 294 h 382"/>
                <a:gd name="T28" fmla="*/ 138 w 204"/>
                <a:gd name="T29" fmla="*/ 274 h 382"/>
                <a:gd name="T30" fmla="*/ 150 w 204"/>
                <a:gd name="T31" fmla="*/ 334 h 382"/>
                <a:gd name="T32" fmla="*/ 165 w 204"/>
                <a:gd name="T33" fmla="*/ 340 h 382"/>
                <a:gd name="T34" fmla="*/ 188 w 204"/>
                <a:gd name="T35" fmla="*/ 343 h 382"/>
                <a:gd name="T36" fmla="*/ 202 w 204"/>
                <a:gd name="T37" fmla="*/ 375 h 382"/>
                <a:gd name="T38" fmla="*/ 193 w 204"/>
                <a:gd name="T39" fmla="*/ 375 h 382"/>
                <a:gd name="T40" fmla="*/ 129 w 204"/>
                <a:gd name="T41" fmla="*/ 366 h 382"/>
                <a:gd name="T42" fmla="*/ 151 w 204"/>
                <a:gd name="T43" fmla="*/ 343 h 382"/>
                <a:gd name="T44" fmla="*/ 113 w 204"/>
                <a:gd name="T45" fmla="*/ 331 h 382"/>
                <a:gd name="T46" fmla="*/ 109 w 204"/>
                <a:gd name="T47" fmla="*/ 309 h 382"/>
                <a:gd name="T48" fmla="*/ 103 w 204"/>
                <a:gd name="T49" fmla="*/ 291 h 382"/>
                <a:gd name="T50" fmla="*/ 46 w 204"/>
                <a:gd name="T51" fmla="*/ 260 h 382"/>
                <a:gd name="T52" fmla="*/ 73 w 204"/>
                <a:gd name="T53" fmla="*/ 246 h 382"/>
                <a:gd name="T54" fmla="*/ 42 w 204"/>
                <a:gd name="T55" fmla="*/ 222 h 382"/>
                <a:gd name="T56" fmla="*/ 47 w 204"/>
                <a:gd name="T57" fmla="*/ 201 h 382"/>
                <a:gd name="T58" fmla="*/ 48 w 204"/>
                <a:gd name="T59" fmla="*/ 182 h 382"/>
                <a:gd name="T60" fmla="*/ 3 w 204"/>
                <a:gd name="T61" fmla="*/ 134 h 382"/>
                <a:gd name="T62" fmla="*/ 35 w 204"/>
                <a:gd name="T63" fmla="*/ 131 h 382"/>
                <a:gd name="T64" fmla="*/ 15 w 204"/>
                <a:gd name="T65" fmla="*/ 99 h 382"/>
                <a:gd name="T66" fmla="*/ 25 w 204"/>
                <a:gd name="T67" fmla="*/ 77 h 382"/>
                <a:gd name="T68" fmla="*/ 31 w 204"/>
                <a:gd name="T69" fmla="*/ 60 h 382"/>
                <a:gd name="T70" fmla="*/ 7 w 204"/>
                <a:gd name="T71" fmla="*/ 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4" h="382">
                  <a:moveTo>
                    <a:pt x="6" y="0"/>
                  </a:moveTo>
                  <a:cubicBezTo>
                    <a:pt x="6" y="0"/>
                    <a:pt x="24" y="5"/>
                    <a:pt x="30" y="15"/>
                  </a:cubicBezTo>
                  <a:cubicBezTo>
                    <a:pt x="30" y="15"/>
                    <a:pt x="40" y="0"/>
                    <a:pt x="46" y="10"/>
                  </a:cubicBezTo>
                  <a:cubicBezTo>
                    <a:pt x="49" y="18"/>
                    <a:pt x="49" y="18"/>
                    <a:pt x="49" y="18"/>
                  </a:cubicBezTo>
                  <a:cubicBezTo>
                    <a:pt x="49" y="18"/>
                    <a:pt x="68" y="9"/>
                    <a:pt x="77" y="15"/>
                  </a:cubicBezTo>
                  <a:cubicBezTo>
                    <a:pt x="77" y="15"/>
                    <a:pt x="63" y="16"/>
                    <a:pt x="59" y="31"/>
                  </a:cubicBezTo>
                  <a:cubicBezTo>
                    <a:pt x="59" y="31"/>
                    <a:pt x="54" y="53"/>
                    <a:pt x="38" y="61"/>
                  </a:cubicBezTo>
                  <a:cubicBezTo>
                    <a:pt x="38" y="68"/>
                    <a:pt x="38" y="68"/>
                    <a:pt x="38" y="68"/>
                  </a:cubicBezTo>
                  <a:cubicBezTo>
                    <a:pt x="38" y="68"/>
                    <a:pt x="43" y="73"/>
                    <a:pt x="44" y="77"/>
                  </a:cubicBezTo>
                  <a:cubicBezTo>
                    <a:pt x="44" y="77"/>
                    <a:pt x="55" y="67"/>
                    <a:pt x="70" y="69"/>
                  </a:cubicBezTo>
                  <a:cubicBezTo>
                    <a:pt x="70" y="69"/>
                    <a:pt x="54" y="77"/>
                    <a:pt x="54" y="99"/>
                  </a:cubicBezTo>
                  <a:cubicBezTo>
                    <a:pt x="54" y="99"/>
                    <a:pt x="52" y="118"/>
                    <a:pt x="39" y="122"/>
                  </a:cubicBezTo>
                  <a:cubicBezTo>
                    <a:pt x="39" y="130"/>
                    <a:pt x="39" y="130"/>
                    <a:pt x="39" y="130"/>
                  </a:cubicBezTo>
                  <a:cubicBezTo>
                    <a:pt x="39" y="130"/>
                    <a:pt x="46" y="132"/>
                    <a:pt x="48" y="137"/>
                  </a:cubicBezTo>
                  <a:cubicBezTo>
                    <a:pt x="48" y="137"/>
                    <a:pt x="57" y="125"/>
                    <a:pt x="73" y="124"/>
                  </a:cubicBezTo>
                  <a:cubicBezTo>
                    <a:pt x="73" y="124"/>
                    <a:pt x="60" y="132"/>
                    <a:pt x="62" y="159"/>
                  </a:cubicBezTo>
                  <a:cubicBezTo>
                    <a:pt x="62" y="159"/>
                    <a:pt x="59" y="174"/>
                    <a:pt x="52" y="181"/>
                  </a:cubicBezTo>
                  <a:cubicBezTo>
                    <a:pt x="53" y="187"/>
                    <a:pt x="53" y="187"/>
                    <a:pt x="53" y="187"/>
                  </a:cubicBezTo>
                  <a:cubicBezTo>
                    <a:pt x="53" y="187"/>
                    <a:pt x="61" y="190"/>
                    <a:pt x="63" y="194"/>
                  </a:cubicBezTo>
                  <a:cubicBezTo>
                    <a:pt x="63" y="194"/>
                    <a:pt x="76" y="176"/>
                    <a:pt x="86" y="178"/>
                  </a:cubicBezTo>
                  <a:cubicBezTo>
                    <a:pt x="86" y="178"/>
                    <a:pt x="73" y="189"/>
                    <a:pt x="81" y="206"/>
                  </a:cubicBezTo>
                  <a:cubicBezTo>
                    <a:pt x="81" y="206"/>
                    <a:pt x="85" y="223"/>
                    <a:pt x="76" y="238"/>
                  </a:cubicBezTo>
                  <a:cubicBezTo>
                    <a:pt x="79" y="243"/>
                    <a:pt x="79" y="243"/>
                    <a:pt x="79" y="243"/>
                  </a:cubicBezTo>
                  <a:cubicBezTo>
                    <a:pt x="79" y="243"/>
                    <a:pt x="86" y="244"/>
                    <a:pt x="89" y="250"/>
                  </a:cubicBezTo>
                  <a:cubicBezTo>
                    <a:pt x="89" y="250"/>
                    <a:pt x="90" y="234"/>
                    <a:pt x="108" y="228"/>
                  </a:cubicBezTo>
                  <a:cubicBezTo>
                    <a:pt x="108" y="228"/>
                    <a:pt x="96" y="244"/>
                    <a:pt x="111" y="264"/>
                  </a:cubicBezTo>
                  <a:cubicBezTo>
                    <a:pt x="111" y="264"/>
                    <a:pt x="114" y="275"/>
                    <a:pt x="108" y="288"/>
                  </a:cubicBezTo>
                  <a:cubicBezTo>
                    <a:pt x="113" y="294"/>
                    <a:pt x="113" y="294"/>
                    <a:pt x="113" y="294"/>
                  </a:cubicBezTo>
                  <a:cubicBezTo>
                    <a:pt x="113" y="294"/>
                    <a:pt x="121" y="295"/>
                    <a:pt x="122" y="298"/>
                  </a:cubicBezTo>
                  <a:cubicBezTo>
                    <a:pt x="122" y="298"/>
                    <a:pt x="126" y="276"/>
                    <a:pt x="138" y="274"/>
                  </a:cubicBezTo>
                  <a:cubicBezTo>
                    <a:pt x="138" y="274"/>
                    <a:pt x="130" y="292"/>
                    <a:pt x="141" y="300"/>
                  </a:cubicBezTo>
                  <a:cubicBezTo>
                    <a:pt x="141" y="300"/>
                    <a:pt x="155" y="316"/>
                    <a:pt x="150" y="334"/>
                  </a:cubicBezTo>
                  <a:cubicBezTo>
                    <a:pt x="154" y="339"/>
                    <a:pt x="154" y="339"/>
                    <a:pt x="154" y="339"/>
                  </a:cubicBezTo>
                  <a:cubicBezTo>
                    <a:pt x="154" y="339"/>
                    <a:pt x="162" y="337"/>
                    <a:pt x="165" y="340"/>
                  </a:cubicBezTo>
                  <a:cubicBezTo>
                    <a:pt x="165" y="340"/>
                    <a:pt x="164" y="323"/>
                    <a:pt x="176" y="313"/>
                  </a:cubicBezTo>
                  <a:cubicBezTo>
                    <a:pt x="176" y="313"/>
                    <a:pt x="171" y="333"/>
                    <a:pt x="188" y="343"/>
                  </a:cubicBezTo>
                  <a:cubicBezTo>
                    <a:pt x="188" y="343"/>
                    <a:pt x="199" y="356"/>
                    <a:pt x="197" y="371"/>
                  </a:cubicBezTo>
                  <a:cubicBezTo>
                    <a:pt x="202" y="375"/>
                    <a:pt x="202" y="375"/>
                    <a:pt x="202" y="375"/>
                  </a:cubicBezTo>
                  <a:cubicBezTo>
                    <a:pt x="202" y="375"/>
                    <a:pt x="204" y="378"/>
                    <a:pt x="199" y="377"/>
                  </a:cubicBezTo>
                  <a:cubicBezTo>
                    <a:pt x="193" y="375"/>
                    <a:pt x="193" y="375"/>
                    <a:pt x="193" y="375"/>
                  </a:cubicBezTo>
                  <a:cubicBezTo>
                    <a:pt x="193" y="375"/>
                    <a:pt x="176" y="382"/>
                    <a:pt x="165" y="375"/>
                  </a:cubicBezTo>
                  <a:cubicBezTo>
                    <a:pt x="165" y="375"/>
                    <a:pt x="151" y="364"/>
                    <a:pt x="129" y="366"/>
                  </a:cubicBezTo>
                  <a:cubicBezTo>
                    <a:pt x="129" y="366"/>
                    <a:pt x="134" y="356"/>
                    <a:pt x="152" y="354"/>
                  </a:cubicBezTo>
                  <a:cubicBezTo>
                    <a:pt x="152" y="354"/>
                    <a:pt x="150" y="348"/>
                    <a:pt x="151" y="343"/>
                  </a:cubicBezTo>
                  <a:cubicBezTo>
                    <a:pt x="147" y="338"/>
                    <a:pt x="147" y="338"/>
                    <a:pt x="147" y="338"/>
                  </a:cubicBezTo>
                  <a:cubicBezTo>
                    <a:pt x="147" y="338"/>
                    <a:pt x="122" y="340"/>
                    <a:pt x="113" y="331"/>
                  </a:cubicBezTo>
                  <a:cubicBezTo>
                    <a:pt x="113" y="331"/>
                    <a:pt x="104" y="316"/>
                    <a:pt x="84" y="318"/>
                  </a:cubicBezTo>
                  <a:cubicBezTo>
                    <a:pt x="84" y="318"/>
                    <a:pt x="86" y="311"/>
                    <a:pt x="109" y="309"/>
                  </a:cubicBezTo>
                  <a:cubicBezTo>
                    <a:pt x="109" y="309"/>
                    <a:pt x="107" y="303"/>
                    <a:pt x="108" y="298"/>
                  </a:cubicBezTo>
                  <a:cubicBezTo>
                    <a:pt x="103" y="291"/>
                    <a:pt x="103" y="291"/>
                    <a:pt x="103" y="291"/>
                  </a:cubicBezTo>
                  <a:cubicBezTo>
                    <a:pt x="103" y="291"/>
                    <a:pt x="87" y="295"/>
                    <a:pt x="74" y="280"/>
                  </a:cubicBezTo>
                  <a:cubicBezTo>
                    <a:pt x="74" y="280"/>
                    <a:pt x="64" y="264"/>
                    <a:pt x="46" y="260"/>
                  </a:cubicBezTo>
                  <a:cubicBezTo>
                    <a:pt x="46" y="260"/>
                    <a:pt x="59" y="255"/>
                    <a:pt x="73" y="257"/>
                  </a:cubicBezTo>
                  <a:cubicBezTo>
                    <a:pt x="73" y="257"/>
                    <a:pt x="72" y="250"/>
                    <a:pt x="73" y="246"/>
                  </a:cubicBezTo>
                  <a:cubicBezTo>
                    <a:pt x="70" y="240"/>
                    <a:pt x="70" y="240"/>
                    <a:pt x="70" y="240"/>
                  </a:cubicBezTo>
                  <a:cubicBezTo>
                    <a:pt x="70" y="240"/>
                    <a:pt x="53" y="241"/>
                    <a:pt x="42" y="222"/>
                  </a:cubicBezTo>
                  <a:cubicBezTo>
                    <a:pt x="42" y="222"/>
                    <a:pt x="33" y="203"/>
                    <a:pt x="18" y="199"/>
                  </a:cubicBezTo>
                  <a:cubicBezTo>
                    <a:pt x="18" y="199"/>
                    <a:pt x="33" y="195"/>
                    <a:pt x="47" y="201"/>
                  </a:cubicBezTo>
                  <a:cubicBezTo>
                    <a:pt x="47" y="201"/>
                    <a:pt x="47" y="194"/>
                    <a:pt x="49" y="189"/>
                  </a:cubicBezTo>
                  <a:cubicBezTo>
                    <a:pt x="48" y="182"/>
                    <a:pt x="48" y="182"/>
                    <a:pt x="48" y="182"/>
                  </a:cubicBezTo>
                  <a:cubicBezTo>
                    <a:pt x="48" y="182"/>
                    <a:pt x="27" y="176"/>
                    <a:pt x="23" y="159"/>
                  </a:cubicBezTo>
                  <a:cubicBezTo>
                    <a:pt x="23" y="159"/>
                    <a:pt x="17" y="142"/>
                    <a:pt x="3" y="134"/>
                  </a:cubicBezTo>
                  <a:cubicBezTo>
                    <a:pt x="3" y="134"/>
                    <a:pt x="17" y="133"/>
                    <a:pt x="31" y="139"/>
                  </a:cubicBezTo>
                  <a:cubicBezTo>
                    <a:pt x="31" y="139"/>
                    <a:pt x="32" y="133"/>
                    <a:pt x="35" y="131"/>
                  </a:cubicBezTo>
                  <a:cubicBezTo>
                    <a:pt x="34" y="122"/>
                    <a:pt x="34" y="122"/>
                    <a:pt x="34" y="122"/>
                  </a:cubicBezTo>
                  <a:cubicBezTo>
                    <a:pt x="34" y="122"/>
                    <a:pt x="19" y="119"/>
                    <a:pt x="15" y="99"/>
                  </a:cubicBezTo>
                  <a:cubicBezTo>
                    <a:pt x="15" y="99"/>
                    <a:pt x="14" y="80"/>
                    <a:pt x="0" y="67"/>
                  </a:cubicBezTo>
                  <a:cubicBezTo>
                    <a:pt x="0" y="67"/>
                    <a:pt x="15" y="67"/>
                    <a:pt x="25" y="77"/>
                  </a:cubicBezTo>
                  <a:cubicBezTo>
                    <a:pt x="25" y="77"/>
                    <a:pt x="29" y="70"/>
                    <a:pt x="31" y="69"/>
                  </a:cubicBezTo>
                  <a:cubicBezTo>
                    <a:pt x="31" y="60"/>
                    <a:pt x="31" y="60"/>
                    <a:pt x="31" y="60"/>
                  </a:cubicBezTo>
                  <a:cubicBezTo>
                    <a:pt x="31" y="60"/>
                    <a:pt x="19" y="55"/>
                    <a:pt x="17" y="37"/>
                  </a:cubicBezTo>
                  <a:cubicBezTo>
                    <a:pt x="17" y="37"/>
                    <a:pt x="19" y="10"/>
                    <a:pt x="7" y="2"/>
                  </a:cubicBezTo>
                  <a:cubicBezTo>
                    <a:pt x="6" y="0"/>
                    <a:pt x="6"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3" name="Freeform 31"/>
            <p:cNvSpPr/>
            <p:nvPr/>
          </p:nvSpPr>
          <p:spPr bwMode="auto">
            <a:xfrm>
              <a:off x="-6848475" y="2655888"/>
              <a:ext cx="762000" cy="1436688"/>
            </a:xfrm>
            <a:custGeom>
              <a:avLst/>
              <a:gdLst>
                <a:gd name="T0" fmla="*/ 173 w 203"/>
                <a:gd name="T1" fmla="*/ 15 h 382"/>
                <a:gd name="T2" fmla="*/ 154 w 203"/>
                <a:gd name="T3" fmla="*/ 18 h 382"/>
                <a:gd name="T4" fmla="*/ 144 w 203"/>
                <a:gd name="T5" fmla="*/ 31 h 382"/>
                <a:gd name="T6" fmla="*/ 165 w 203"/>
                <a:gd name="T7" fmla="*/ 68 h 382"/>
                <a:gd name="T8" fmla="*/ 133 w 203"/>
                <a:gd name="T9" fmla="*/ 69 h 382"/>
                <a:gd name="T10" fmla="*/ 164 w 203"/>
                <a:gd name="T11" fmla="*/ 122 h 382"/>
                <a:gd name="T12" fmla="*/ 156 w 203"/>
                <a:gd name="T13" fmla="*/ 137 h 382"/>
                <a:gd name="T14" fmla="*/ 142 w 203"/>
                <a:gd name="T15" fmla="*/ 159 h 382"/>
                <a:gd name="T16" fmla="*/ 150 w 203"/>
                <a:gd name="T17" fmla="*/ 187 h 382"/>
                <a:gd name="T18" fmla="*/ 117 w 203"/>
                <a:gd name="T19" fmla="*/ 178 h 382"/>
                <a:gd name="T20" fmla="*/ 127 w 203"/>
                <a:gd name="T21" fmla="*/ 238 h 382"/>
                <a:gd name="T22" fmla="*/ 114 w 203"/>
                <a:gd name="T23" fmla="*/ 250 h 382"/>
                <a:gd name="T24" fmla="*/ 92 w 203"/>
                <a:gd name="T25" fmla="*/ 264 h 382"/>
                <a:gd name="T26" fmla="*/ 90 w 203"/>
                <a:gd name="T27" fmla="*/ 294 h 382"/>
                <a:gd name="T28" fmla="*/ 65 w 203"/>
                <a:gd name="T29" fmla="*/ 274 h 382"/>
                <a:gd name="T30" fmla="*/ 54 w 203"/>
                <a:gd name="T31" fmla="*/ 334 h 382"/>
                <a:gd name="T32" fmla="*/ 38 w 203"/>
                <a:gd name="T33" fmla="*/ 340 h 382"/>
                <a:gd name="T34" fmla="*/ 16 w 203"/>
                <a:gd name="T35" fmla="*/ 343 h 382"/>
                <a:gd name="T36" fmla="*/ 1 w 203"/>
                <a:gd name="T37" fmla="*/ 375 h 382"/>
                <a:gd name="T38" fmla="*/ 10 w 203"/>
                <a:gd name="T39" fmla="*/ 375 h 382"/>
                <a:gd name="T40" fmla="*/ 74 w 203"/>
                <a:gd name="T41" fmla="*/ 366 h 382"/>
                <a:gd name="T42" fmla="*/ 52 w 203"/>
                <a:gd name="T43" fmla="*/ 343 h 382"/>
                <a:gd name="T44" fmla="*/ 90 w 203"/>
                <a:gd name="T45" fmla="*/ 331 h 382"/>
                <a:gd name="T46" fmla="*/ 94 w 203"/>
                <a:gd name="T47" fmla="*/ 309 h 382"/>
                <a:gd name="T48" fmla="*/ 100 w 203"/>
                <a:gd name="T49" fmla="*/ 291 h 382"/>
                <a:gd name="T50" fmla="*/ 157 w 203"/>
                <a:gd name="T51" fmla="*/ 260 h 382"/>
                <a:gd name="T52" fmla="*/ 130 w 203"/>
                <a:gd name="T53" fmla="*/ 246 h 382"/>
                <a:gd name="T54" fmla="*/ 161 w 203"/>
                <a:gd name="T55" fmla="*/ 222 h 382"/>
                <a:gd name="T56" fmla="*/ 156 w 203"/>
                <a:gd name="T57" fmla="*/ 201 h 382"/>
                <a:gd name="T58" fmla="*/ 156 w 203"/>
                <a:gd name="T59" fmla="*/ 182 h 382"/>
                <a:gd name="T60" fmla="*/ 200 w 203"/>
                <a:gd name="T61" fmla="*/ 134 h 382"/>
                <a:gd name="T62" fmla="*/ 168 w 203"/>
                <a:gd name="T63" fmla="*/ 131 h 382"/>
                <a:gd name="T64" fmla="*/ 189 w 203"/>
                <a:gd name="T65" fmla="*/ 99 h 382"/>
                <a:gd name="T66" fmla="*/ 178 w 203"/>
                <a:gd name="T67" fmla="*/ 77 h 382"/>
                <a:gd name="T68" fmla="*/ 172 w 203"/>
                <a:gd name="T69" fmla="*/ 60 h 382"/>
                <a:gd name="T70" fmla="*/ 196 w 203"/>
                <a:gd name="T71" fmla="*/ 2 h 382"/>
                <a:gd name="T72" fmla="*/ 197 w 203"/>
                <a:gd name="T73" fmla="*/ 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3" h="382">
                  <a:moveTo>
                    <a:pt x="197" y="0"/>
                  </a:moveTo>
                  <a:cubicBezTo>
                    <a:pt x="197" y="0"/>
                    <a:pt x="180" y="5"/>
                    <a:pt x="173" y="15"/>
                  </a:cubicBezTo>
                  <a:cubicBezTo>
                    <a:pt x="173" y="15"/>
                    <a:pt x="163" y="0"/>
                    <a:pt x="158" y="10"/>
                  </a:cubicBezTo>
                  <a:cubicBezTo>
                    <a:pt x="154" y="18"/>
                    <a:pt x="154" y="18"/>
                    <a:pt x="154" y="18"/>
                  </a:cubicBezTo>
                  <a:cubicBezTo>
                    <a:pt x="154" y="18"/>
                    <a:pt x="135" y="9"/>
                    <a:pt x="126" y="15"/>
                  </a:cubicBezTo>
                  <a:cubicBezTo>
                    <a:pt x="126" y="15"/>
                    <a:pt x="140" y="16"/>
                    <a:pt x="144" y="31"/>
                  </a:cubicBezTo>
                  <a:cubicBezTo>
                    <a:pt x="144" y="31"/>
                    <a:pt x="149" y="53"/>
                    <a:pt x="165" y="61"/>
                  </a:cubicBezTo>
                  <a:cubicBezTo>
                    <a:pt x="165" y="68"/>
                    <a:pt x="165" y="68"/>
                    <a:pt x="165" y="68"/>
                  </a:cubicBezTo>
                  <a:cubicBezTo>
                    <a:pt x="165" y="68"/>
                    <a:pt x="160" y="73"/>
                    <a:pt x="159" y="77"/>
                  </a:cubicBezTo>
                  <a:cubicBezTo>
                    <a:pt x="159" y="77"/>
                    <a:pt x="148" y="67"/>
                    <a:pt x="133" y="69"/>
                  </a:cubicBezTo>
                  <a:cubicBezTo>
                    <a:pt x="133" y="69"/>
                    <a:pt x="149" y="77"/>
                    <a:pt x="149" y="99"/>
                  </a:cubicBezTo>
                  <a:cubicBezTo>
                    <a:pt x="149" y="99"/>
                    <a:pt x="151" y="118"/>
                    <a:pt x="164" y="122"/>
                  </a:cubicBezTo>
                  <a:cubicBezTo>
                    <a:pt x="164" y="130"/>
                    <a:pt x="164" y="130"/>
                    <a:pt x="164" y="130"/>
                  </a:cubicBezTo>
                  <a:cubicBezTo>
                    <a:pt x="164" y="130"/>
                    <a:pt x="157" y="132"/>
                    <a:pt x="156" y="137"/>
                  </a:cubicBezTo>
                  <a:cubicBezTo>
                    <a:pt x="156" y="137"/>
                    <a:pt x="147" y="125"/>
                    <a:pt x="130" y="124"/>
                  </a:cubicBezTo>
                  <a:cubicBezTo>
                    <a:pt x="130" y="124"/>
                    <a:pt x="144" y="132"/>
                    <a:pt x="142" y="159"/>
                  </a:cubicBezTo>
                  <a:cubicBezTo>
                    <a:pt x="142" y="159"/>
                    <a:pt x="144" y="174"/>
                    <a:pt x="151" y="181"/>
                  </a:cubicBezTo>
                  <a:cubicBezTo>
                    <a:pt x="150" y="187"/>
                    <a:pt x="150" y="187"/>
                    <a:pt x="150" y="187"/>
                  </a:cubicBezTo>
                  <a:cubicBezTo>
                    <a:pt x="150" y="187"/>
                    <a:pt x="142" y="190"/>
                    <a:pt x="141" y="194"/>
                  </a:cubicBezTo>
                  <a:cubicBezTo>
                    <a:pt x="141" y="194"/>
                    <a:pt x="127" y="176"/>
                    <a:pt x="117" y="178"/>
                  </a:cubicBezTo>
                  <a:cubicBezTo>
                    <a:pt x="117" y="178"/>
                    <a:pt x="130" y="189"/>
                    <a:pt x="122" y="206"/>
                  </a:cubicBezTo>
                  <a:cubicBezTo>
                    <a:pt x="122" y="206"/>
                    <a:pt x="118" y="223"/>
                    <a:pt x="127" y="238"/>
                  </a:cubicBezTo>
                  <a:cubicBezTo>
                    <a:pt x="124" y="243"/>
                    <a:pt x="124" y="243"/>
                    <a:pt x="124" y="243"/>
                  </a:cubicBezTo>
                  <a:cubicBezTo>
                    <a:pt x="124" y="243"/>
                    <a:pt x="117" y="244"/>
                    <a:pt x="114" y="250"/>
                  </a:cubicBezTo>
                  <a:cubicBezTo>
                    <a:pt x="114" y="250"/>
                    <a:pt x="113" y="234"/>
                    <a:pt x="95" y="228"/>
                  </a:cubicBezTo>
                  <a:cubicBezTo>
                    <a:pt x="95" y="228"/>
                    <a:pt x="107" y="244"/>
                    <a:pt x="92" y="264"/>
                  </a:cubicBezTo>
                  <a:cubicBezTo>
                    <a:pt x="92" y="264"/>
                    <a:pt x="89" y="275"/>
                    <a:pt x="95" y="288"/>
                  </a:cubicBezTo>
                  <a:cubicBezTo>
                    <a:pt x="90" y="294"/>
                    <a:pt x="90" y="294"/>
                    <a:pt x="90" y="294"/>
                  </a:cubicBezTo>
                  <a:cubicBezTo>
                    <a:pt x="90" y="294"/>
                    <a:pt x="83" y="295"/>
                    <a:pt x="81" y="298"/>
                  </a:cubicBezTo>
                  <a:cubicBezTo>
                    <a:pt x="81" y="298"/>
                    <a:pt x="78" y="276"/>
                    <a:pt x="65" y="274"/>
                  </a:cubicBezTo>
                  <a:cubicBezTo>
                    <a:pt x="65" y="274"/>
                    <a:pt x="74" y="292"/>
                    <a:pt x="62" y="300"/>
                  </a:cubicBezTo>
                  <a:cubicBezTo>
                    <a:pt x="62" y="300"/>
                    <a:pt x="48" y="316"/>
                    <a:pt x="54" y="334"/>
                  </a:cubicBezTo>
                  <a:cubicBezTo>
                    <a:pt x="49" y="339"/>
                    <a:pt x="49" y="339"/>
                    <a:pt x="49" y="339"/>
                  </a:cubicBezTo>
                  <a:cubicBezTo>
                    <a:pt x="49" y="339"/>
                    <a:pt x="41" y="337"/>
                    <a:pt x="38" y="340"/>
                  </a:cubicBezTo>
                  <a:cubicBezTo>
                    <a:pt x="38" y="340"/>
                    <a:pt x="40" y="323"/>
                    <a:pt x="27" y="313"/>
                  </a:cubicBezTo>
                  <a:cubicBezTo>
                    <a:pt x="27" y="313"/>
                    <a:pt x="33" y="333"/>
                    <a:pt x="16" y="343"/>
                  </a:cubicBezTo>
                  <a:cubicBezTo>
                    <a:pt x="16" y="343"/>
                    <a:pt x="4" y="356"/>
                    <a:pt x="6" y="371"/>
                  </a:cubicBezTo>
                  <a:cubicBezTo>
                    <a:pt x="1" y="375"/>
                    <a:pt x="1" y="375"/>
                    <a:pt x="1" y="375"/>
                  </a:cubicBezTo>
                  <a:cubicBezTo>
                    <a:pt x="1" y="375"/>
                    <a:pt x="0" y="378"/>
                    <a:pt x="5" y="377"/>
                  </a:cubicBezTo>
                  <a:cubicBezTo>
                    <a:pt x="10" y="375"/>
                    <a:pt x="10" y="375"/>
                    <a:pt x="10" y="375"/>
                  </a:cubicBezTo>
                  <a:cubicBezTo>
                    <a:pt x="10" y="375"/>
                    <a:pt x="27" y="382"/>
                    <a:pt x="38" y="375"/>
                  </a:cubicBezTo>
                  <a:cubicBezTo>
                    <a:pt x="38" y="375"/>
                    <a:pt x="53" y="364"/>
                    <a:pt x="74" y="366"/>
                  </a:cubicBezTo>
                  <a:cubicBezTo>
                    <a:pt x="74" y="366"/>
                    <a:pt x="69" y="356"/>
                    <a:pt x="51" y="354"/>
                  </a:cubicBezTo>
                  <a:cubicBezTo>
                    <a:pt x="51" y="354"/>
                    <a:pt x="53" y="348"/>
                    <a:pt x="52" y="343"/>
                  </a:cubicBezTo>
                  <a:cubicBezTo>
                    <a:pt x="57" y="338"/>
                    <a:pt x="57" y="338"/>
                    <a:pt x="57" y="338"/>
                  </a:cubicBezTo>
                  <a:cubicBezTo>
                    <a:pt x="57" y="338"/>
                    <a:pt x="81" y="340"/>
                    <a:pt x="90" y="331"/>
                  </a:cubicBezTo>
                  <a:cubicBezTo>
                    <a:pt x="90" y="331"/>
                    <a:pt x="99" y="316"/>
                    <a:pt x="120" y="318"/>
                  </a:cubicBezTo>
                  <a:cubicBezTo>
                    <a:pt x="120" y="318"/>
                    <a:pt x="117" y="311"/>
                    <a:pt x="94" y="309"/>
                  </a:cubicBezTo>
                  <a:cubicBezTo>
                    <a:pt x="94" y="309"/>
                    <a:pt x="96" y="303"/>
                    <a:pt x="95" y="298"/>
                  </a:cubicBezTo>
                  <a:cubicBezTo>
                    <a:pt x="100" y="291"/>
                    <a:pt x="100" y="291"/>
                    <a:pt x="100" y="291"/>
                  </a:cubicBezTo>
                  <a:cubicBezTo>
                    <a:pt x="100" y="291"/>
                    <a:pt x="117" y="295"/>
                    <a:pt x="129" y="280"/>
                  </a:cubicBezTo>
                  <a:cubicBezTo>
                    <a:pt x="129" y="280"/>
                    <a:pt x="140" y="264"/>
                    <a:pt x="157" y="260"/>
                  </a:cubicBezTo>
                  <a:cubicBezTo>
                    <a:pt x="157" y="260"/>
                    <a:pt x="144" y="255"/>
                    <a:pt x="130" y="257"/>
                  </a:cubicBezTo>
                  <a:cubicBezTo>
                    <a:pt x="130" y="257"/>
                    <a:pt x="131" y="250"/>
                    <a:pt x="130" y="246"/>
                  </a:cubicBezTo>
                  <a:cubicBezTo>
                    <a:pt x="133" y="240"/>
                    <a:pt x="133" y="240"/>
                    <a:pt x="133" y="240"/>
                  </a:cubicBezTo>
                  <a:cubicBezTo>
                    <a:pt x="133" y="240"/>
                    <a:pt x="151" y="241"/>
                    <a:pt x="161" y="222"/>
                  </a:cubicBezTo>
                  <a:cubicBezTo>
                    <a:pt x="161" y="222"/>
                    <a:pt x="170" y="203"/>
                    <a:pt x="185" y="199"/>
                  </a:cubicBezTo>
                  <a:cubicBezTo>
                    <a:pt x="185" y="199"/>
                    <a:pt x="171" y="195"/>
                    <a:pt x="156" y="201"/>
                  </a:cubicBezTo>
                  <a:cubicBezTo>
                    <a:pt x="156" y="201"/>
                    <a:pt x="157" y="194"/>
                    <a:pt x="154" y="189"/>
                  </a:cubicBezTo>
                  <a:cubicBezTo>
                    <a:pt x="156" y="182"/>
                    <a:pt x="156" y="182"/>
                    <a:pt x="156" y="182"/>
                  </a:cubicBezTo>
                  <a:cubicBezTo>
                    <a:pt x="156" y="182"/>
                    <a:pt x="176" y="176"/>
                    <a:pt x="180" y="159"/>
                  </a:cubicBezTo>
                  <a:cubicBezTo>
                    <a:pt x="180" y="159"/>
                    <a:pt x="186" y="142"/>
                    <a:pt x="200" y="134"/>
                  </a:cubicBezTo>
                  <a:cubicBezTo>
                    <a:pt x="200" y="134"/>
                    <a:pt x="186" y="133"/>
                    <a:pt x="172" y="139"/>
                  </a:cubicBezTo>
                  <a:cubicBezTo>
                    <a:pt x="172" y="139"/>
                    <a:pt x="172" y="133"/>
                    <a:pt x="168" y="131"/>
                  </a:cubicBezTo>
                  <a:cubicBezTo>
                    <a:pt x="169" y="122"/>
                    <a:pt x="169" y="122"/>
                    <a:pt x="169" y="122"/>
                  </a:cubicBezTo>
                  <a:cubicBezTo>
                    <a:pt x="169" y="122"/>
                    <a:pt x="185" y="119"/>
                    <a:pt x="189" y="99"/>
                  </a:cubicBezTo>
                  <a:cubicBezTo>
                    <a:pt x="189" y="99"/>
                    <a:pt x="189" y="80"/>
                    <a:pt x="203" y="67"/>
                  </a:cubicBezTo>
                  <a:cubicBezTo>
                    <a:pt x="203" y="67"/>
                    <a:pt x="188" y="67"/>
                    <a:pt x="178" y="77"/>
                  </a:cubicBezTo>
                  <a:cubicBezTo>
                    <a:pt x="178" y="77"/>
                    <a:pt x="175" y="70"/>
                    <a:pt x="172" y="69"/>
                  </a:cubicBezTo>
                  <a:cubicBezTo>
                    <a:pt x="172" y="60"/>
                    <a:pt x="172" y="60"/>
                    <a:pt x="172" y="60"/>
                  </a:cubicBezTo>
                  <a:cubicBezTo>
                    <a:pt x="172" y="60"/>
                    <a:pt x="185" y="55"/>
                    <a:pt x="186" y="37"/>
                  </a:cubicBezTo>
                  <a:cubicBezTo>
                    <a:pt x="186" y="37"/>
                    <a:pt x="184" y="10"/>
                    <a:pt x="196" y="2"/>
                  </a:cubicBezTo>
                  <a:cubicBezTo>
                    <a:pt x="198" y="0"/>
                    <a:pt x="198" y="0"/>
                    <a:pt x="198" y="0"/>
                  </a:cubicBezTo>
                  <a:lnTo>
                    <a:pt x="19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4" name="Freeform 32"/>
            <p:cNvSpPr/>
            <p:nvPr/>
          </p:nvSpPr>
          <p:spPr bwMode="auto">
            <a:xfrm>
              <a:off x="-8575675" y="3249613"/>
              <a:ext cx="198438" cy="185738"/>
            </a:xfrm>
            <a:custGeom>
              <a:avLst/>
              <a:gdLst>
                <a:gd name="T0" fmla="*/ 15 w 53"/>
                <a:gd name="T1" fmla="*/ 49 h 49"/>
                <a:gd name="T2" fmla="*/ 9 w 53"/>
                <a:gd name="T3" fmla="*/ 37 h 49"/>
                <a:gd name="T4" fmla="*/ 11 w 53"/>
                <a:gd name="T5" fmla="*/ 36 h 49"/>
                <a:gd name="T6" fmla="*/ 12 w 53"/>
                <a:gd name="T7" fmla="*/ 37 h 49"/>
                <a:gd name="T8" fmla="*/ 13 w 53"/>
                <a:gd name="T9" fmla="*/ 38 h 49"/>
                <a:gd name="T10" fmla="*/ 14 w 53"/>
                <a:gd name="T11" fmla="*/ 39 h 49"/>
                <a:gd name="T12" fmla="*/ 16 w 53"/>
                <a:gd name="T13" fmla="*/ 38 h 49"/>
                <a:gd name="T14" fmla="*/ 30 w 53"/>
                <a:gd name="T15" fmla="*/ 32 h 49"/>
                <a:gd name="T16" fmla="*/ 23 w 53"/>
                <a:gd name="T17" fmla="*/ 18 h 49"/>
                <a:gd name="T18" fmla="*/ 10 w 53"/>
                <a:gd name="T19" fmla="*/ 24 h 49"/>
                <a:gd name="T20" fmla="*/ 8 w 53"/>
                <a:gd name="T21" fmla="*/ 25 h 49"/>
                <a:gd name="T22" fmla="*/ 8 w 53"/>
                <a:gd name="T23" fmla="*/ 27 h 49"/>
                <a:gd name="T24" fmla="*/ 8 w 53"/>
                <a:gd name="T25" fmla="*/ 28 h 49"/>
                <a:gd name="T26" fmla="*/ 8 w 53"/>
                <a:gd name="T27" fmla="*/ 30 h 49"/>
                <a:gd name="T28" fmla="*/ 6 w 53"/>
                <a:gd name="T29" fmla="*/ 31 h 49"/>
                <a:gd name="T30" fmla="*/ 0 w 53"/>
                <a:gd name="T31" fmla="*/ 19 h 49"/>
                <a:gd name="T32" fmla="*/ 2 w 53"/>
                <a:gd name="T33" fmla="*/ 18 h 49"/>
                <a:gd name="T34" fmla="*/ 3 w 53"/>
                <a:gd name="T35" fmla="*/ 19 h 49"/>
                <a:gd name="T36" fmla="*/ 4 w 53"/>
                <a:gd name="T37" fmla="*/ 20 h 49"/>
                <a:gd name="T38" fmla="*/ 6 w 53"/>
                <a:gd name="T39" fmla="*/ 21 h 49"/>
                <a:gd name="T40" fmla="*/ 7 w 53"/>
                <a:gd name="T41" fmla="*/ 20 h 49"/>
                <a:gd name="T42" fmla="*/ 35 w 53"/>
                <a:gd name="T43" fmla="*/ 7 h 49"/>
                <a:gd name="T44" fmla="*/ 36 w 53"/>
                <a:gd name="T45" fmla="*/ 6 h 49"/>
                <a:gd name="T46" fmla="*/ 37 w 53"/>
                <a:gd name="T47" fmla="*/ 5 h 49"/>
                <a:gd name="T48" fmla="*/ 37 w 53"/>
                <a:gd name="T49" fmla="*/ 3 h 49"/>
                <a:gd name="T50" fmla="*/ 37 w 53"/>
                <a:gd name="T51" fmla="*/ 1 h 49"/>
                <a:gd name="T52" fmla="*/ 38 w 53"/>
                <a:gd name="T53" fmla="*/ 0 h 49"/>
                <a:gd name="T54" fmla="*/ 44 w 53"/>
                <a:gd name="T55" fmla="*/ 13 h 49"/>
                <a:gd name="T56" fmla="*/ 42 w 53"/>
                <a:gd name="T57" fmla="*/ 14 h 49"/>
                <a:gd name="T58" fmla="*/ 41 w 53"/>
                <a:gd name="T59" fmla="*/ 12 h 49"/>
                <a:gd name="T60" fmla="*/ 40 w 53"/>
                <a:gd name="T61" fmla="*/ 11 h 49"/>
                <a:gd name="T62" fmla="*/ 39 w 53"/>
                <a:gd name="T63" fmla="*/ 11 h 49"/>
                <a:gd name="T64" fmla="*/ 37 w 53"/>
                <a:gd name="T65" fmla="*/ 11 h 49"/>
                <a:gd name="T66" fmla="*/ 25 w 53"/>
                <a:gd name="T67" fmla="*/ 17 h 49"/>
                <a:gd name="T68" fmla="*/ 32 w 53"/>
                <a:gd name="T69" fmla="*/ 31 h 49"/>
                <a:gd name="T70" fmla="*/ 44 w 53"/>
                <a:gd name="T71" fmla="*/ 25 h 49"/>
                <a:gd name="T72" fmla="*/ 45 w 53"/>
                <a:gd name="T73" fmla="*/ 24 h 49"/>
                <a:gd name="T74" fmla="*/ 46 w 53"/>
                <a:gd name="T75" fmla="*/ 23 h 49"/>
                <a:gd name="T76" fmla="*/ 46 w 53"/>
                <a:gd name="T77" fmla="*/ 21 h 49"/>
                <a:gd name="T78" fmla="*/ 45 w 53"/>
                <a:gd name="T79" fmla="*/ 20 h 49"/>
                <a:gd name="T80" fmla="*/ 47 w 53"/>
                <a:gd name="T81" fmla="*/ 19 h 49"/>
                <a:gd name="T82" fmla="*/ 53 w 53"/>
                <a:gd name="T83" fmla="*/ 31 h 49"/>
                <a:gd name="T84" fmla="*/ 51 w 53"/>
                <a:gd name="T85" fmla="*/ 32 h 49"/>
                <a:gd name="T86" fmla="*/ 50 w 53"/>
                <a:gd name="T87" fmla="*/ 31 h 49"/>
                <a:gd name="T88" fmla="*/ 49 w 53"/>
                <a:gd name="T89" fmla="*/ 29 h 49"/>
                <a:gd name="T90" fmla="*/ 48 w 53"/>
                <a:gd name="T91" fmla="*/ 29 h 49"/>
                <a:gd name="T92" fmla="*/ 46 w 53"/>
                <a:gd name="T93" fmla="*/ 30 h 49"/>
                <a:gd name="T94" fmla="*/ 18 w 53"/>
                <a:gd name="T95" fmla="*/ 43 h 49"/>
                <a:gd name="T96" fmla="*/ 17 w 53"/>
                <a:gd name="T97" fmla="*/ 44 h 49"/>
                <a:gd name="T98" fmla="*/ 16 w 53"/>
                <a:gd name="T99" fmla="*/ 45 h 49"/>
                <a:gd name="T100" fmla="*/ 16 w 53"/>
                <a:gd name="T101" fmla="*/ 47 h 49"/>
                <a:gd name="T102" fmla="*/ 17 w 53"/>
                <a:gd name="T103" fmla="*/ 48 h 49"/>
                <a:gd name="T104" fmla="*/ 15 w 53"/>
                <a:gd name="T105"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3" h="49">
                  <a:moveTo>
                    <a:pt x="15" y="49"/>
                  </a:moveTo>
                  <a:cubicBezTo>
                    <a:pt x="9" y="37"/>
                    <a:pt x="9" y="37"/>
                    <a:pt x="9" y="37"/>
                  </a:cubicBezTo>
                  <a:cubicBezTo>
                    <a:pt x="11" y="36"/>
                    <a:pt x="11" y="36"/>
                    <a:pt x="11" y="36"/>
                  </a:cubicBezTo>
                  <a:cubicBezTo>
                    <a:pt x="11" y="36"/>
                    <a:pt x="11" y="37"/>
                    <a:pt x="12" y="37"/>
                  </a:cubicBezTo>
                  <a:cubicBezTo>
                    <a:pt x="12" y="38"/>
                    <a:pt x="13" y="38"/>
                    <a:pt x="13" y="38"/>
                  </a:cubicBezTo>
                  <a:cubicBezTo>
                    <a:pt x="13" y="39"/>
                    <a:pt x="14" y="39"/>
                    <a:pt x="14" y="39"/>
                  </a:cubicBezTo>
                  <a:cubicBezTo>
                    <a:pt x="15" y="39"/>
                    <a:pt x="15" y="39"/>
                    <a:pt x="16" y="38"/>
                  </a:cubicBezTo>
                  <a:cubicBezTo>
                    <a:pt x="30" y="32"/>
                    <a:pt x="30" y="32"/>
                    <a:pt x="30" y="32"/>
                  </a:cubicBezTo>
                  <a:cubicBezTo>
                    <a:pt x="23" y="18"/>
                    <a:pt x="23" y="18"/>
                    <a:pt x="23" y="18"/>
                  </a:cubicBezTo>
                  <a:cubicBezTo>
                    <a:pt x="10" y="24"/>
                    <a:pt x="10" y="24"/>
                    <a:pt x="10" y="24"/>
                  </a:cubicBezTo>
                  <a:cubicBezTo>
                    <a:pt x="9" y="25"/>
                    <a:pt x="9" y="25"/>
                    <a:pt x="8" y="25"/>
                  </a:cubicBezTo>
                  <a:cubicBezTo>
                    <a:pt x="8" y="26"/>
                    <a:pt x="8" y="26"/>
                    <a:pt x="8" y="27"/>
                  </a:cubicBezTo>
                  <a:cubicBezTo>
                    <a:pt x="8" y="27"/>
                    <a:pt x="8" y="28"/>
                    <a:pt x="8" y="28"/>
                  </a:cubicBezTo>
                  <a:cubicBezTo>
                    <a:pt x="8" y="29"/>
                    <a:pt x="8" y="30"/>
                    <a:pt x="8" y="30"/>
                  </a:cubicBezTo>
                  <a:cubicBezTo>
                    <a:pt x="6" y="31"/>
                    <a:pt x="6" y="31"/>
                    <a:pt x="6" y="31"/>
                  </a:cubicBezTo>
                  <a:cubicBezTo>
                    <a:pt x="0" y="19"/>
                    <a:pt x="0" y="19"/>
                    <a:pt x="0" y="19"/>
                  </a:cubicBezTo>
                  <a:cubicBezTo>
                    <a:pt x="2" y="18"/>
                    <a:pt x="2" y="18"/>
                    <a:pt x="2" y="18"/>
                  </a:cubicBezTo>
                  <a:cubicBezTo>
                    <a:pt x="3" y="18"/>
                    <a:pt x="3" y="18"/>
                    <a:pt x="3" y="19"/>
                  </a:cubicBezTo>
                  <a:cubicBezTo>
                    <a:pt x="4" y="20"/>
                    <a:pt x="4" y="20"/>
                    <a:pt x="4" y="20"/>
                  </a:cubicBezTo>
                  <a:cubicBezTo>
                    <a:pt x="5" y="20"/>
                    <a:pt x="5" y="21"/>
                    <a:pt x="6" y="21"/>
                  </a:cubicBezTo>
                  <a:cubicBezTo>
                    <a:pt x="6" y="21"/>
                    <a:pt x="7" y="20"/>
                    <a:pt x="7" y="20"/>
                  </a:cubicBezTo>
                  <a:cubicBezTo>
                    <a:pt x="35" y="7"/>
                    <a:pt x="35" y="7"/>
                    <a:pt x="35" y="7"/>
                  </a:cubicBezTo>
                  <a:cubicBezTo>
                    <a:pt x="35" y="7"/>
                    <a:pt x="36" y="6"/>
                    <a:pt x="36" y="6"/>
                  </a:cubicBezTo>
                  <a:cubicBezTo>
                    <a:pt x="37" y="6"/>
                    <a:pt x="37" y="5"/>
                    <a:pt x="37" y="5"/>
                  </a:cubicBezTo>
                  <a:cubicBezTo>
                    <a:pt x="37" y="4"/>
                    <a:pt x="37" y="4"/>
                    <a:pt x="37" y="3"/>
                  </a:cubicBezTo>
                  <a:cubicBezTo>
                    <a:pt x="37" y="2"/>
                    <a:pt x="37" y="2"/>
                    <a:pt x="37" y="1"/>
                  </a:cubicBezTo>
                  <a:cubicBezTo>
                    <a:pt x="38" y="0"/>
                    <a:pt x="38" y="0"/>
                    <a:pt x="38" y="0"/>
                  </a:cubicBezTo>
                  <a:cubicBezTo>
                    <a:pt x="44" y="13"/>
                    <a:pt x="44" y="13"/>
                    <a:pt x="44" y="13"/>
                  </a:cubicBezTo>
                  <a:cubicBezTo>
                    <a:pt x="42" y="14"/>
                    <a:pt x="42" y="14"/>
                    <a:pt x="42" y="14"/>
                  </a:cubicBezTo>
                  <a:cubicBezTo>
                    <a:pt x="42" y="13"/>
                    <a:pt x="42" y="13"/>
                    <a:pt x="41" y="12"/>
                  </a:cubicBezTo>
                  <a:cubicBezTo>
                    <a:pt x="41" y="12"/>
                    <a:pt x="41" y="11"/>
                    <a:pt x="40" y="11"/>
                  </a:cubicBezTo>
                  <a:cubicBezTo>
                    <a:pt x="40" y="11"/>
                    <a:pt x="40" y="11"/>
                    <a:pt x="39" y="11"/>
                  </a:cubicBezTo>
                  <a:cubicBezTo>
                    <a:pt x="38" y="11"/>
                    <a:pt x="38" y="11"/>
                    <a:pt x="37" y="11"/>
                  </a:cubicBezTo>
                  <a:cubicBezTo>
                    <a:pt x="25" y="17"/>
                    <a:pt x="25" y="17"/>
                    <a:pt x="25" y="17"/>
                  </a:cubicBezTo>
                  <a:cubicBezTo>
                    <a:pt x="32" y="31"/>
                    <a:pt x="32" y="31"/>
                    <a:pt x="32" y="31"/>
                  </a:cubicBezTo>
                  <a:cubicBezTo>
                    <a:pt x="44" y="25"/>
                    <a:pt x="44" y="25"/>
                    <a:pt x="44" y="25"/>
                  </a:cubicBezTo>
                  <a:cubicBezTo>
                    <a:pt x="44" y="25"/>
                    <a:pt x="45" y="25"/>
                    <a:pt x="45" y="24"/>
                  </a:cubicBezTo>
                  <a:cubicBezTo>
                    <a:pt x="45" y="24"/>
                    <a:pt x="46" y="23"/>
                    <a:pt x="46" y="23"/>
                  </a:cubicBezTo>
                  <a:cubicBezTo>
                    <a:pt x="46" y="22"/>
                    <a:pt x="46" y="22"/>
                    <a:pt x="46" y="21"/>
                  </a:cubicBezTo>
                  <a:cubicBezTo>
                    <a:pt x="46" y="21"/>
                    <a:pt x="45" y="20"/>
                    <a:pt x="45" y="20"/>
                  </a:cubicBezTo>
                  <a:cubicBezTo>
                    <a:pt x="47" y="19"/>
                    <a:pt x="47" y="19"/>
                    <a:pt x="47" y="19"/>
                  </a:cubicBezTo>
                  <a:cubicBezTo>
                    <a:pt x="53" y="31"/>
                    <a:pt x="53" y="31"/>
                    <a:pt x="53" y="31"/>
                  </a:cubicBezTo>
                  <a:cubicBezTo>
                    <a:pt x="51" y="32"/>
                    <a:pt x="51" y="32"/>
                    <a:pt x="51" y="32"/>
                  </a:cubicBezTo>
                  <a:cubicBezTo>
                    <a:pt x="51" y="31"/>
                    <a:pt x="51" y="31"/>
                    <a:pt x="50" y="31"/>
                  </a:cubicBezTo>
                  <a:cubicBezTo>
                    <a:pt x="50" y="30"/>
                    <a:pt x="49" y="30"/>
                    <a:pt x="49" y="29"/>
                  </a:cubicBezTo>
                  <a:cubicBezTo>
                    <a:pt x="49" y="29"/>
                    <a:pt x="48" y="29"/>
                    <a:pt x="48" y="29"/>
                  </a:cubicBezTo>
                  <a:cubicBezTo>
                    <a:pt x="47" y="29"/>
                    <a:pt x="46" y="29"/>
                    <a:pt x="46" y="30"/>
                  </a:cubicBezTo>
                  <a:cubicBezTo>
                    <a:pt x="18" y="43"/>
                    <a:pt x="18" y="43"/>
                    <a:pt x="18" y="43"/>
                  </a:cubicBezTo>
                  <a:cubicBezTo>
                    <a:pt x="18" y="43"/>
                    <a:pt x="17" y="43"/>
                    <a:pt x="17" y="44"/>
                  </a:cubicBezTo>
                  <a:cubicBezTo>
                    <a:pt x="17" y="44"/>
                    <a:pt x="16" y="44"/>
                    <a:pt x="16" y="45"/>
                  </a:cubicBezTo>
                  <a:cubicBezTo>
                    <a:pt x="16" y="45"/>
                    <a:pt x="16" y="46"/>
                    <a:pt x="16" y="47"/>
                  </a:cubicBezTo>
                  <a:cubicBezTo>
                    <a:pt x="17" y="47"/>
                    <a:pt x="17" y="48"/>
                    <a:pt x="17" y="48"/>
                  </a:cubicBezTo>
                  <a:lnTo>
                    <a:pt x="15"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5" name="Freeform 33"/>
            <p:cNvSpPr/>
            <p:nvPr/>
          </p:nvSpPr>
          <p:spPr bwMode="auto">
            <a:xfrm>
              <a:off x="-8466138" y="3405188"/>
              <a:ext cx="176213" cy="161925"/>
            </a:xfrm>
            <a:custGeom>
              <a:avLst/>
              <a:gdLst>
                <a:gd name="T0" fmla="*/ 46 w 47"/>
                <a:gd name="T1" fmla="*/ 29 h 43"/>
                <a:gd name="T2" fmla="*/ 44 w 47"/>
                <a:gd name="T3" fmla="*/ 27 h 43"/>
                <a:gd name="T4" fmla="*/ 42 w 47"/>
                <a:gd name="T5" fmla="*/ 26 h 43"/>
                <a:gd name="T6" fmla="*/ 39 w 47"/>
                <a:gd name="T7" fmla="*/ 27 h 43"/>
                <a:gd name="T8" fmla="*/ 35 w 47"/>
                <a:gd name="T9" fmla="*/ 30 h 43"/>
                <a:gd name="T10" fmla="*/ 20 w 47"/>
                <a:gd name="T11" fmla="*/ 40 h 43"/>
                <a:gd name="T12" fmla="*/ 14 w 47"/>
                <a:gd name="T13" fmla="*/ 42 h 43"/>
                <a:gd name="T14" fmla="*/ 9 w 47"/>
                <a:gd name="T15" fmla="*/ 42 h 43"/>
                <a:gd name="T16" fmla="*/ 5 w 47"/>
                <a:gd name="T17" fmla="*/ 40 h 43"/>
                <a:gd name="T18" fmla="*/ 2 w 47"/>
                <a:gd name="T19" fmla="*/ 37 h 43"/>
                <a:gd name="T20" fmla="*/ 0 w 47"/>
                <a:gd name="T21" fmla="*/ 32 h 43"/>
                <a:gd name="T22" fmla="*/ 0 w 47"/>
                <a:gd name="T23" fmla="*/ 28 h 43"/>
                <a:gd name="T24" fmla="*/ 2 w 47"/>
                <a:gd name="T25" fmla="*/ 24 h 43"/>
                <a:gd name="T26" fmla="*/ 5 w 47"/>
                <a:gd name="T27" fmla="*/ 21 h 43"/>
                <a:gd name="T28" fmla="*/ 26 w 47"/>
                <a:gd name="T29" fmla="*/ 7 h 43"/>
                <a:gd name="T30" fmla="*/ 27 w 47"/>
                <a:gd name="T31" fmla="*/ 6 h 43"/>
                <a:gd name="T32" fmla="*/ 28 w 47"/>
                <a:gd name="T33" fmla="*/ 4 h 43"/>
                <a:gd name="T34" fmla="*/ 28 w 47"/>
                <a:gd name="T35" fmla="*/ 2 h 43"/>
                <a:gd name="T36" fmla="*/ 27 w 47"/>
                <a:gd name="T37" fmla="*/ 1 h 43"/>
                <a:gd name="T38" fmla="*/ 29 w 47"/>
                <a:gd name="T39" fmla="*/ 0 h 43"/>
                <a:gd name="T40" fmla="*/ 36 w 47"/>
                <a:gd name="T41" fmla="*/ 11 h 43"/>
                <a:gd name="T42" fmla="*/ 35 w 47"/>
                <a:gd name="T43" fmla="*/ 12 h 43"/>
                <a:gd name="T44" fmla="*/ 34 w 47"/>
                <a:gd name="T45" fmla="*/ 11 h 43"/>
                <a:gd name="T46" fmla="*/ 32 w 47"/>
                <a:gd name="T47" fmla="*/ 10 h 43"/>
                <a:gd name="T48" fmla="*/ 31 w 47"/>
                <a:gd name="T49" fmla="*/ 10 h 43"/>
                <a:gd name="T50" fmla="*/ 29 w 47"/>
                <a:gd name="T51" fmla="*/ 11 h 43"/>
                <a:gd name="T52" fmla="*/ 10 w 47"/>
                <a:gd name="T53" fmla="*/ 24 h 43"/>
                <a:gd name="T54" fmla="*/ 7 w 47"/>
                <a:gd name="T55" fmla="*/ 26 h 43"/>
                <a:gd name="T56" fmla="*/ 5 w 47"/>
                <a:gd name="T57" fmla="*/ 29 h 43"/>
                <a:gd name="T58" fmla="*/ 4 w 47"/>
                <a:gd name="T59" fmla="*/ 32 h 43"/>
                <a:gd name="T60" fmla="*/ 5 w 47"/>
                <a:gd name="T61" fmla="*/ 36 h 43"/>
                <a:gd name="T62" fmla="*/ 9 w 47"/>
                <a:gd name="T63" fmla="*/ 39 h 43"/>
                <a:gd name="T64" fmla="*/ 12 w 47"/>
                <a:gd name="T65" fmla="*/ 40 h 43"/>
                <a:gd name="T66" fmla="*/ 16 w 47"/>
                <a:gd name="T67" fmla="*/ 39 h 43"/>
                <a:gd name="T68" fmla="*/ 19 w 47"/>
                <a:gd name="T69" fmla="*/ 38 h 43"/>
                <a:gd name="T70" fmla="*/ 33 w 47"/>
                <a:gd name="T71" fmla="*/ 28 h 43"/>
                <a:gd name="T72" fmla="*/ 38 w 47"/>
                <a:gd name="T73" fmla="*/ 25 h 43"/>
                <a:gd name="T74" fmla="*/ 39 w 47"/>
                <a:gd name="T75" fmla="*/ 22 h 43"/>
                <a:gd name="T76" fmla="*/ 39 w 47"/>
                <a:gd name="T77" fmla="*/ 20 h 43"/>
                <a:gd name="T78" fmla="*/ 38 w 47"/>
                <a:gd name="T79" fmla="*/ 18 h 43"/>
                <a:gd name="T80" fmla="*/ 40 w 47"/>
                <a:gd name="T81" fmla="*/ 17 h 43"/>
                <a:gd name="T82" fmla="*/ 47 w 47"/>
                <a:gd name="T83" fmla="*/ 28 h 43"/>
                <a:gd name="T84" fmla="*/ 46 w 47"/>
                <a:gd name="T8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7" h="43">
                  <a:moveTo>
                    <a:pt x="46" y="29"/>
                  </a:moveTo>
                  <a:cubicBezTo>
                    <a:pt x="45" y="28"/>
                    <a:pt x="45" y="28"/>
                    <a:pt x="44" y="27"/>
                  </a:cubicBezTo>
                  <a:cubicBezTo>
                    <a:pt x="44" y="27"/>
                    <a:pt x="43" y="26"/>
                    <a:pt x="42" y="26"/>
                  </a:cubicBezTo>
                  <a:cubicBezTo>
                    <a:pt x="42" y="26"/>
                    <a:pt x="41" y="26"/>
                    <a:pt x="39" y="27"/>
                  </a:cubicBezTo>
                  <a:cubicBezTo>
                    <a:pt x="38" y="28"/>
                    <a:pt x="37" y="28"/>
                    <a:pt x="35" y="30"/>
                  </a:cubicBezTo>
                  <a:cubicBezTo>
                    <a:pt x="20" y="40"/>
                    <a:pt x="20" y="40"/>
                    <a:pt x="20" y="40"/>
                  </a:cubicBezTo>
                  <a:cubicBezTo>
                    <a:pt x="18" y="41"/>
                    <a:pt x="16" y="42"/>
                    <a:pt x="14" y="42"/>
                  </a:cubicBezTo>
                  <a:cubicBezTo>
                    <a:pt x="12" y="43"/>
                    <a:pt x="10" y="42"/>
                    <a:pt x="9" y="42"/>
                  </a:cubicBezTo>
                  <a:cubicBezTo>
                    <a:pt x="7" y="42"/>
                    <a:pt x="6" y="41"/>
                    <a:pt x="5" y="40"/>
                  </a:cubicBezTo>
                  <a:cubicBezTo>
                    <a:pt x="4" y="39"/>
                    <a:pt x="3" y="38"/>
                    <a:pt x="2" y="37"/>
                  </a:cubicBezTo>
                  <a:cubicBezTo>
                    <a:pt x="1" y="36"/>
                    <a:pt x="0" y="34"/>
                    <a:pt x="0" y="32"/>
                  </a:cubicBezTo>
                  <a:cubicBezTo>
                    <a:pt x="0" y="31"/>
                    <a:pt x="0" y="29"/>
                    <a:pt x="0" y="28"/>
                  </a:cubicBezTo>
                  <a:cubicBezTo>
                    <a:pt x="0" y="26"/>
                    <a:pt x="1" y="25"/>
                    <a:pt x="2" y="24"/>
                  </a:cubicBezTo>
                  <a:cubicBezTo>
                    <a:pt x="3" y="22"/>
                    <a:pt x="4" y="21"/>
                    <a:pt x="5" y="21"/>
                  </a:cubicBezTo>
                  <a:cubicBezTo>
                    <a:pt x="26" y="7"/>
                    <a:pt x="26" y="7"/>
                    <a:pt x="26" y="7"/>
                  </a:cubicBezTo>
                  <a:cubicBezTo>
                    <a:pt x="27" y="6"/>
                    <a:pt x="27" y="6"/>
                    <a:pt x="27" y="6"/>
                  </a:cubicBezTo>
                  <a:cubicBezTo>
                    <a:pt x="28" y="5"/>
                    <a:pt x="28" y="5"/>
                    <a:pt x="28" y="4"/>
                  </a:cubicBezTo>
                  <a:cubicBezTo>
                    <a:pt x="28" y="3"/>
                    <a:pt x="28" y="3"/>
                    <a:pt x="28" y="2"/>
                  </a:cubicBezTo>
                  <a:cubicBezTo>
                    <a:pt x="27" y="2"/>
                    <a:pt x="27" y="1"/>
                    <a:pt x="27" y="1"/>
                  </a:cubicBezTo>
                  <a:cubicBezTo>
                    <a:pt x="29" y="0"/>
                    <a:pt x="29" y="0"/>
                    <a:pt x="29" y="0"/>
                  </a:cubicBezTo>
                  <a:cubicBezTo>
                    <a:pt x="36" y="11"/>
                    <a:pt x="36" y="11"/>
                    <a:pt x="36" y="11"/>
                  </a:cubicBezTo>
                  <a:cubicBezTo>
                    <a:pt x="35" y="12"/>
                    <a:pt x="35" y="12"/>
                    <a:pt x="35" y="12"/>
                  </a:cubicBezTo>
                  <a:cubicBezTo>
                    <a:pt x="34" y="12"/>
                    <a:pt x="34" y="11"/>
                    <a:pt x="34" y="11"/>
                  </a:cubicBezTo>
                  <a:cubicBezTo>
                    <a:pt x="33" y="11"/>
                    <a:pt x="33" y="10"/>
                    <a:pt x="32" y="10"/>
                  </a:cubicBezTo>
                  <a:cubicBezTo>
                    <a:pt x="32" y="10"/>
                    <a:pt x="31" y="10"/>
                    <a:pt x="31" y="10"/>
                  </a:cubicBezTo>
                  <a:cubicBezTo>
                    <a:pt x="30" y="10"/>
                    <a:pt x="30" y="10"/>
                    <a:pt x="29" y="11"/>
                  </a:cubicBezTo>
                  <a:cubicBezTo>
                    <a:pt x="10" y="24"/>
                    <a:pt x="10" y="24"/>
                    <a:pt x="10" y="24"/>
                  </a:cubicBezTo>
                  <a:cubicBezTo>
                    <a:pt x="9" y="24"/>
                    <a:pt x="8" y="25"/>
                    <a:pt x="7" y="26"/>
                  </a:cubicBezTo>
                  <a:cubicBezTo>
                    <a:pt x="6" y="27"/>
                    <a:pt x="5" y="28"/>
                    <a:pt x="5" y="29"/>
                  </a:cubicBezTo>
                  <a:cubicBezTo>
                    <a:pt x="4" y="30"/>
                    <a:pt x="4" y="31"/>
                    <a:pt x="4" y="32"/>
                  </a:cubicBezTo>
                  <a:cubicBezTo>
                    <a:pt x="4" y="33"/>
                    <a:pt x="4" y="35"/>
                    <a:pt x="5" y="36"/>
                  </a:cubicBezTo>
                  <a:cubicBezTo>
                    <a:pt x="6" y="38"/>
                    <a:pt x="7" y="39"/>
                    <a:pt x="9" y="39"/>
                  </a:cubicBezTo>
                  <a:cubicBezTo>
                    <a:pt x="10" y="40"/>
                    <a:pt x="11" y="40"/>
                    <a:pt x="12" y="40"/>
                  </a:cubicBezTo>
                  <a:cubicBezTo>
                    <a:pt x="14" y="40"/>
                    <a:pt x="15" y="40"/>
                    <a:pt x="16" y="39"/>
                  </a:cubicBezTo>
                  <a:cubicBezTo>
                    <a:pt x="17" y="39"/>
                    <a:pt x="18" y="38"/>
                    <a:pt x="19" y="38"/>
                  </a:cubicBezTo>
                  <a:cubicBezTo>
                    <a:pt x="33" y="28"/>
                    <a:pt x="33" y="28"/>
                    <a:pt x="33" y="28"/>
                  </a:cubicBezTo>
                  <a:cubicBezTo>
                    <a:pt x="35" y="27"/>
                    <a:pt x="37" y="26"/>
                    <a:pt x="38" y="25"/>
                  </a:cubicBezTo>
                  <a:cubicBezTo>
                    <a:pt x="39" y="24"/>
                    <a:pt x="39" y="23"/>
                    <a:pt x="39" y="22"/>
                  </a:cubicBezTo>
                  <a:cubicBezTo>
                    <a:pt x="39" y="21"/>
                    <a:pt x="39" y="21"/>
                    <a:pt x="39" y="20"/>
                  </a:cubicBezTo>
                  <a:cubicBezTo>
                    <a:pt x="39" y="19"/>
                    <a:pt x="39" y="18"/>
                    <a:pt x="38" y="18"/>
                  </a:cubicBezTo>
                  <a:cubicBezTo>
                    <a:pt x="40" y="17"/>
                    <a:pt x="40" y="17"/>
                    <a:pt x="40" y="17"/>
                  </a:cubicBezTo>
                  <a:cubicBezTo>
                    <a:pt x="47" y="28"/>
                    <a:pt x="47" y="28"/>
                    <a:pt x="47" y="28"/>
                  </a:cubicBezTo>
                  <a:lnTo>
                    <a:pt x="46"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6" name="Freeform 34"/>
            <p:cNvSpPr/>
            <p:nvPr/>
          </p:nvSpPr>
          <p:spPr bwMode="auto">
            <a:xfrm>
              <a:off x="-8388350" y="3532188"/>
              <a:ext cx="203200" cy="192088"/>
            </a:xfrm>
            <a:custGeom>
              <a:avLst/>
              <a:gdLst>
                <a:gd name="T0" fmla="*/ 53 w 54"/>
                <a:gd name="T1" fmla="*/ 28 h 51"/>
                <a:gd name="T2" fmla="*/ 51 w 54"/>
                <a:gd name="T3" fmla="*/ 26 h 51"/>
                <a:gd name="T4" fmla="*/ 49 w 54"/>
                <a:gd name="T5" fmla="*/ 26 h 51"/>
                <a:gd name="T6" fmla="*/ 46 w 54"/>
                <a:gd name="T7" fmla="*/ 27 h 51"/>
                <a:gd name="T8" fmla="*/ 42 w 54"/>
                <a:gd name="T9" fmla="*/ 30 h 51"/>
                <a:gd name="T10" fmla="*/ 19 w 54"/>
                <a:gd name="T11" fmla="*/ 51 h 51"/>
                <a:gd name="T12" fmla="*/ 18 w 54"/>
                <a:gd name="T13" fmla="*/ 49 h 51"/>
                <a:gd name="T14" fmla="*/ 30 w 54"/>
                <a:gd name="T15" fmla="*/ 12 h 51"/>
                <a:gd name="T16" fmla="*/ 14 w 54"/>
                <a:gd name="T17" fmla="*/ 26 h 51"/>
                <a:gd name="T18" fmla="*/ 10 w 54"/>
                <a:gd name="T19" fmla="*/ 30 h 51"/>
                <a:gd name="T20" fmla="*/ 9 w 54"/>
                <a:gd name="T21" fmla="*/ 33 h 51"/>
                <a:gd name="T22" fmla="*/ 9 w 54"/>
                <a:gd name="T23" fmla="*/ 35 h 51"/>
                <a:gd name="T24" fmla="*/ 10 w 54"/>
                <a:gd name="T25" fmla="*/ 37 h 51"/>
                <a:gd name="T26" fmla="*/ 9 w 54"/>
                <a:gd name="T27" fmla="*/ 39 h 51"/>
                <a:gd name="T28" fmla="*/ 0 w 54"/>
                <a:gd name="T29" fmla="*/ 29 h 51"/>
                <a:gd name="T30" fmla="*/ 1 w 54"/>
                <a:gd name="T31" fmla="*/ 27 h 51"/>
                <a:gd name="T32" fmla="*/ 3 w 54"/>
                <a:gd name="T33" fmla="*/ 28 h 51"/>
                <a:gd name="T34" fmla="*/ 5 w 54"/>
                <a:gd name="T35" fmla="*/ 29 h 51"/>
                <a:gd name="T36" fmla="*/ 8 w 54"/>
                <a:gd name="T37" fmla="*/ 28 h 51"/>
                <a:gd name="T38" fmla="*/ 12 w 54"/>
                <a:gd name="T39" fmla="*/ 25 h 51"/>
                <a:gd name="T40" fmla="*/ 28 w 54"/>
                <a:gd name="T41" fmla="*/ 11 h 51"/>
                <a:gd name="T42" fmla="*/ 29 w 54"/>
                <a:gd name="T43" fmla="*/ 9 h 51"/>
                <a:gd name="T44" fmla="*/ 30 w 54"/>
                <a:gd name="T45" fmla="*/ 7 h 51"/>
                <a:gd name="T46" fmla="*/ 30 w 54"/>
                <a:gd name="T47" fmla="*/ 4 h 51"/>
                <a:gd name="T48" fmla="*/ 29 w 54"/>
                <a:gd name="T49" fmla="*/ 2 h 51"/>
                <a:gd name="T50" fmla="*/ 31 w 54"/>
                <a:gd name="T51" fmla="*/ 0 h 51"/>
                <a:gd name="T52" fmla="*/ 37 w 54"/>
                <a:gd name="T53" fmla="*/ 7 h 51"/>
                <a:gd name="T54" fmla="*/ 25 w 54"/>
                <a:gd name="T55" fmla="*/ 42 h 51"/>
                <a:gd name="T56" fmla="*/ 40 w 54"/>
                <a:gd name="T57" fmla="*/ 29 h 51"/>
                <a:gd name="T58" fmla="*/ 44 w 54"/>
                <a:gd name="T59" fmla="*/ 25 h 51"/>
                <a:gd name="T60" fmla="*/ 45 w 54"/>
                <a:gd name="T61" fmla="*/ 22 h 51"/>
                <a:gd name="T62" fmla="*/ 45 w 54"/>
                <a:gd name="T63" fmla="*/ 20 h 51"/>
                <a:gd name="T64" fmla="*/ 44 w 54"/>
                <a:gd name="T65" fmla="*/ 18 h 51"/>
                <a:gd name="T66" fmla="*/ 45 w 54"/>
                <a:gd name="T67" fmla="*/ 16 h 51"/>
                <a:gd name="T68" fmla="*/ 54 w 54"/>
                <a:gd name="T69" fmla="*/ 26 h 51"/>
                <a:gd name="T70" fmla="*/ 53 w 54"/>
                <a:gd name="T71"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51">
                  <a:moveTo>
                    <a:pt x="53" y="28"/>
                  </a:moveTo>
                  <a:cubicBezTo>
                    <a:pt x="52" y="27"/>
                    <a:pt x="52" y="27"/>
                    <a:pt x="51" y="26"/>
                  </a:cubicBezTo>
                  <a:cubicBezTo>
                    <a:pt x="50" y="26"/>
                    <a:pt x="49" y="26"/>
                    <a:pt x="49" y="26"/>
                  </a:cubicBezTo>
                  <a:cubicBezTo>
                    <a:pt x="48" y="26"/>
                    <a:pt x="47" y="26"/>
                    <a:pt x="46" y="27"/>
                  </a:cubicBezTo>
                  <a:cubicBezTo>
                    <a:pt x="45" y="28"/>
                    <a:pt x="43" y="29"/>
                    <a:pt x="42" y="30"/>
                  </a:cubicBezTo>
                  <a:cubicBezTo>
                    <a:pt x="19" y="51"/>
                    <a:pt x="19" y="51"/>
                    <a:pt x="19" y="51"/>
                  </a:cubicBezTo>
                  <a:cubicBezTo>
                    <a:pt x="18" y="49"/>
                    <a:pt x="18" y="49"/>
                    <a:pt x="18" y="49"/>
                  </a:cubicBezTo>
                  <a:cubicBezTo>
                    <a:pt x="30" y="12"/>
                    <a:pt x="30" y="12"/>
                    <a:pt x="30" y="12"/>
                  </a:cubicBezTo>
                  <a:cubicBezTo>
                    <a:pt x="14" y="26"/>
                    <a:pt x="14" y="26"/>
                    <a:pt x="14" y="26"/>
                  </a:cubicBezTo>
                  <a:cubicBezTo>
                    <a:pt x="12" y="28"/>
                    <a:pt x="11" y="29"/>
                    <a:pt x="10" y="30"/>
                  </a:cubicBezTo>
                  <a:cubicBezTo>
                    <a:pt x="9" y="31"/>
                    <a:pt x="9" y="32"/>
                    <a:pt x="9" y="33"/>
                  </a:cubicBezTo>
                  <a:cubicBezTo>
                    <a:pt x="8" y="33"/>
                    <a:pt x="9" y="34"/>
                    <a:pt x="9" y="35"/>
                  </a:cubicBezTo>
                  <a:cubicBezTo>
                    <a:pt x="10" y="36"/>
                    <a:pt x="10" y="37"/>
                    <a:pt x="10" y="37"/>
                  </a:cubicBezTo>
                  <a:cubicBezTo>
                    <a:pt x="9" y="39"/>
                    <a:pt x="9" y="39"/>
                    <a:pt x="9" y="39"/>
                  </a:cubicBezTo>
                  <a:cubicBezTo>
                    <a:pt x="0" y="29"/>
                    <a:pt x="0" y="29"/>
                    <a:pt x="0" y="29"/>
                  </a:cubicBezTo>
                  <a:cubicBezTo>
                    <a:pt x="1" y="27"/>
                    <a:pt x="1" y="27"/>
                    <a:pt x="1" y="27"/>
                  </a:cubicBezTo>
                  <a:cubicBezTo>
                    <a:pt x="1" y="28"/>
                    <a:pt x="2" y="28"/>
                    <a:pt x="3" y="28"/>
                  </a:cubicBezTo>
                  <a:cubicBezTo>
                    <a:pt x="4" y="29"/>
                    <a:pt x="5" y="29"/>
                    <a:pt x="5" y="29"/>
                  </a:cubicBezTo>
                  <a:cubicBezTo>
                    <a:pt x="6" y="29"/>
                    <a:pt x="7" y="29"/>
                    <a:pt x="8" y="28"/>
                  </a:cubicBezTo>
                  <a:cubicBezTo>
                    <a:pt x="9" y="28"/>
                    <a:pt x="10" y="26"/>
                    <a:pt x="12" y="25"/>
                  </a:cubicBezTo>
                  <a:cubicBezTo>
                    <a:pt x="28" y="11"/>
                    <a:pt x="28" y="11"/>
                    <a:pt x="28" y="11"/>
                  </a:cubicBezTo>
                  <a:cubicBezTo>
                    <a:pt x="28" y="10"/>
                    <a:pt x="29" y="9"/>
                    <a:pt x="29" y="9"/>
                  </a:cubicBezTo>
                  <a:cubicBezTo>
                    <a:pt x="30" y="8"/>
                    <a:pt x="30" y="7"/>
                    <a:pt x="30" y="7"/>
                  </a:cubicBezTo>
                  <a:cubicBezTo>
                    <a:pt x="30" y="6"/>
                    <a:pt x="30" y="5"/>
                    <a:pt x="30" y="4"/>
                  </a:cubicBezTo>
                  <a:cubicBezTo>
                    <a:pt x="30" y="3"/>
                    <a:pt x="29" y="2"/>
                    <a:pt x="29" y="2"/>
                  </a:cubicBezTo>
                  <a:cubicBezTo>
                    <a:pt x="31" y="0"/>
                    <a:pt x="31" y="0"/>
                    <a:pt x="31" y="0"/>
                  </a:cubicBezTo>
                  <a:cubicBezTo>
                    <a:pt x="37" y="7"/>
                    <a:pt x="37" y="7"/>
                    <a:pt x="37" y="7"/>
                  </a:cubicBezTo>
                  <a:cubicBezTo>
                    <a:pt x="25" y="42"/>
                    <a:pt x="25" y="42"/>
                    <a:pt x="25" y="42"/>
                  </a:cubicBezTo>
                  <a:cubicBezTo>
                    <a:pt x="40" y="29"/>
                    <a:pt x="40" y="29"/>
                    <a:pt x="40" y="29"/>
                  </a:cubicBezTo>
                  <a:cubicBezTo>
                    <a:pt x="42" y="27"/>
                    <a:pt x="43" y="26"/>
                    <a:pt x="44" y="25"/>
                  </a:cubicBezTo>
                  <a:cubicBezTo>
                    <a:pt x="45" y="24"/>
                    <a:pt x="45" y="23"/>
                    <a:pt x="45" y="22"/>
                  </a:cubicBezTo>
                  <a:cubicBezTo>
                    <a:pt x="45" y="22"/>
                    <a:pt x="45" y="21"/>
                    <a:pt x="45" y="20"/>
                  </a:cubicBezTo>
                  <a:cubicBezTo>
                    <a:pt x="44" y="19"/>
                    <a:pt x="44" y="18"/>
                    <a:pt x="44" y="18"/>
                  </a:cubicBezTo>
                  <a:cubicBezTo>
                    <a:pt x="45" y="16"/>
                    <a:pt x="45" y="16"/>
                    <a:pt x="45" y="16"/>
                  </a:cubicBezTo>
                  <a:cubicBezTo>
                    <a:pt x="54" y="26"/>
                    <a:pt x="54" y="26"/>
                    <a:pt x="54" y="26"/>
                  </a:cubicBezTo>
                  <a:lnTo>
                    <a:pt x="5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7" name="Freeform 35"/>
            <p:cNvSpPr>
              <a:spLocks noEditPoints="1"/>
            </p:cNvSpPr>
            <p:nvPr/>
          </p:nvSpPr>
          <p:spPr bwMode="auto">
            <a:xfrm>
              <a:off x="-8267700" y="3683000"/>
              <a:ext cx="150813" cy="165100"/>
            </a:xfrm>
            <a:custGeom>
              <a:avLst/>
              <a:gdLst>
                <a:gd name="T0" fmla="*/ 26 w 40"/>
                <a:gd name="T1" fmla="*/ 44 h 44"/>
                <a:gd name="T2" fmla="*/ 26 w 40"/>
                <a:gd name="T3" fmla="*/ 44 h 44"/>
                <a:gd name="T4" fmla="*/ 26 w 40"/>
                <a:gd name="T5" fmla="*/ 22 h 44"/>
                <a:gd name="T6" fmla="*/ 26 w 40"/>
                <a:gd name="T7" fmla="*/ 23 h 44"/>
                <a:gd name="T8" fmla="*/ 32 w 40"/>
                <a:gd name="T9" fmla="*/ 7 h 44"/>
                <a:gd name="T10" fmla="*/ 26 w 40"/>
                <a:gd name="T11" fmla="*/ 12 h 44"/>
                <a:gd name="T12" fmla="*/ 26 w 40"/>
                <a:gd name="T13" fmla="*/ 9 h 44"/>
                <a:gd name="T14" fmla="*/ 38 w 40"/>
                <a:gd name="T15" fmla="*/ 0 h 44"/>
                <a:gd name="T16" fmla="*/ 40 w 40"/>
                <a:gd name="T17" fmla="*/ 1 h 44"/>
                <a:gd name="T18" fmla="*/ 27 w 40"/>
                <a:gd name="T19" fmla="*/ 36 h 44"/>
                <a:gd name="T20" fmla="*/ 26 w 40"/>
                <a:gd name="T21" fmla="*/ 38 h 44"/>
                <a:gd name="T22" fmla="*/ 26 w 40"/>
                <a:gd name="T23" fmla="*/ 40 h 44"/>
                <a:gd name="T24" fmla="*/ 27 w 40"/>
                <a:gd name="T25" fmla="*/ 41 h 44"/>
                <a:gd name="T26" fmla="*/ 28 w 40"/>
                <a:gd name="T27" fmla="*/ 43 h 44"/>
                <a:gd name="T28" fmla="*/ 26 w 40"/>
                <a:gd name="T29" fmla="*/ 44 h 44"/>
                <a:gd name="T30" fmla="*/ 26 w 40"/>
                <a:gd name="T31" fmla="*/ 44 h 44"/>
                <a:gd name="T32" fmla="*/ 16 w 40"/>
                <a:gd name="T33" fmla="*/ 36 h 44"/>
                <a:gd name="T34" fmla="*/ 17 w 40"/>
                <a:gd name="T35" fmla="*/ 34 h 44"/>
                <a:gd name="T36" fmla="*/ 20 w 40"/>
                <a:gd name="T37" fmla="*/ 36 h 44"/>
                <a:gd name="T38" fmla="*/ 21 w 40"/>
                <a:gd name="T39" fmla="*/ 36 h 44"/>
                <a:gd name="T40" fmla="*/ 22 w 40"/>
                <a:gd name="T41" fmla="*/ 35 h 44"/>
                <a:gd name="T42" fmla="*/ 22 w 40"/>
                <a:gd name="T43" fmla="*/ 34 h 44"/>
                <a:gd name="T44" fmla="*/ 25 w 40"/>
                <a:gd name="T45" fmla="*/ 25 h 44"/>
                <a:gd name="T46" fmla="*/ 16 w 40"/>
                <a:gd name="T47" fmla="*/ 18 h 44"/>
                <a:gd name="T48" fmla="*/ 13 w 40"/>
                <a:gd name="T49" fmla="*/ 21 h 44"/>
                <a:gd name="T50" fmla="*/ 11 w 40"/>
                <a:gd name="T51" fmla="*/ 22 h 44"/>
                <a:gd name="T52" fmla="*/ 9 w 40"/>
                <a:gd name="T53" fmla="*/ 24 h 44"/>
                <a:gd name="T54" fmla="*/ 9 w 40"/>
                <a:gd name="T55" fmla="*/ 25 h 44"/>
                <a:gd name="T56" fmla="*/ 9 w 40"/>
                <a:gd name="T57" fmla="*/ 27 h 44"/>
                <a:gd name="T58" fmla="*/ 11 w 40"/>
                <a:gd name="T59" fmla="*/ 30 h 44"/>
                <a:gd name="T60" fmla="*/ 9 w 40"/>
                <a:gd name="T61" fmla="*/ 31 h 44"/>
                <a:gd name="T62" fmla="*/ 0 w 40"/>
                <a:gd name="T63" fmla="*/ 24 h 44"/>
                <a:gd name="T64" fmla="*/ 1 w 40"/>
                <a:gd name="T65" fmla="*/ 22 h 44"/>
                <a:gd name="T66" fmla="*/ 2 w 40"/>
                <a:gd name="T67" fmla="*/ 23 h 44"/>
                <a:gd name="T68" fmla="*/ 4 w 40"/>
                <a:gd name="T69" fmla="*/ 23 h 44"/>
                <a:gd name="T70" fmla="*/ 6 w 40"/>
                <a:gd name="T71" fmla="*/ 23 h 44"/>
                <a:gd name="T72" fmla="*/ 8 w 40"/>
                <a:gd name="T73" fmla="*/ 21 h 44"/>
                <a:gd name="T74" fmla="*/ 24 w 40"/>
                <a:gd name="T75" fmla="*/ 10 h 44"/>
                <a:gd name="T76" fmla="*/ 26 w 40"/>
                <a:gd name="T77" fmla="*/ 9 h 44"/>
                <a:gd name="T78" fmla="*/ 26 w 40"/>
                <a:gd name="T79" fmla="*/ 12 h 44"/>
                <a:gd name="T80" fmla="*/ 19 w 40"/>
                <a:gd name="T81" fmla="*/ 17 h 44"/>
                <a:gd name="T82" fmla="*/ 26 w 40"/>
                <a:gd name="T83" fmla="*/ 22 h 44"/>
                <a:gd name="T84" fmla="*/ 26 w 40"/>
                <a:gd name="T85"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 h="44">
                  <a:moveTo>
                    <a:pt x="26" y="44"/>
                  </a:moveTo>
                  <a:cubicBezTo>
                    <a:pt x="26" y="44"/>
                    <a:pt x="26" y="44"/>
                    <a:pt x="26" y="44"/>
                  </a:cubicBezTo>
                  <a:cubicBezTo>
                    <a:pt x="26" y="22"/>
                    <a:pt x="26" y="22"/>
                    <a:pt x="26" y="22"/>
                  </a:cubicBezTo>
                  <a:cubicBezTo>
                    <a:pt x="26" y="23"/>
                    <a:pt x="26" y="23"/>
                    <a:pt x="26" y="23"/>
                  </a:cubicBezTo>
                  <a:cubicBezTo>
                    <a:pt x="32" y="7"/>
                    <a:pt x="32" y="7"/>
                    <a:pt x="32" y="7"/>
                  </a:cubicBezTo>
                  <a:cubicBezTo>
                    <a:pt x="26" y="12"/>
                    <a:pt x="26" y="12"/>
                    <a:pt x="26" y="12"/>
                  </a:cubicBezTo>
                  <a:cubicBezTo>
                    <a:pt x="26" y="9"/>
                    <a:pt x="26" y="9"/>
                    <a:pt x="26" y="9"/>
                  </a:cubicBezTo>
                  <a:cubicBezTo>
                    <a:pt x="30" y="6"/>
                    <a:pt x="35" y="2"/>
                    <a:pt x="38" y="0"/>
                  </a:cubicBezTo>
                  <a:cubicBezTo>
                    <a:pt x="40" y="1"/>
                    <a:pt x="40" y="1"/>
                    <a:pt x="40" y="1"/>
                  </a:cubicBezTo>
                  <a:cubicBezTo>
                    <a:pt x="27" y="36"/>
                    <a:pt x="27" y="36"/>
                    <a:pt x="27" y="36"/>
                  </a:cubicBezTo>
                  <a:cubicBezTo>
                    <a:pt x="26" y="37"/>
                    <a:pt x="26" y="38"/>
                    <a:pt x="26" y="38"/>
                  </a:cubicBezTo>
                  <a:cubicBezTo>
                    <a:pt x="26" y="39"/>
                    <a:pt x="26" y="39"/>
                    <a:pt x="26" y="40"/>
                  </a:cubicBezTo>
                  <a:cubicBezTo>
                    <a:pt x="26" y="41"/>
                    <a:pt x="26" y="41"/>
                    <a:pt x="27" y="41"/>
                  </a:cubicBezTo>
                  <a:cubicBezTo>
                    <a:pt x="27" y="42"/>
                    <a:pt x="27" y="42"/>
                    <a:pt x="28" y="43"/>
                  </a:cubicBezTo>
                  <a:lnTo>
                    <a:pt x="26" y="44"/>
                  </a:lnTo>
                  <a:close/>
                  <a:moveTo>
                    <a:pt x="26" y="44"/>
                  </a:moveTo>
                  <a:cubicBezTo>
                    <a:pt x="16" y="36"/>
                    <a:pt x="16" y="36"/>
                    <a:pt x="16" y="36"/>
                  </a:cubicBezTo>
                  <a:cubicBezTo>
                    <a:pt x="17" y="34"/>
                    <a:pt x="17" y="34"/>
                    <a:pt x="17" y="34"/>
                  </a:cubicBezTo>
                  <a:cubicBezTo>
                    <a:pt x="18" y="35"/>
                    <a:pt x="19" y="35"/>
                    <a:pt x="20" y="36"/>
                  </a:cubicBezTo>
                  <a:cubicBezTo>
                    <a:pt x="20" y="36"/>
                    <a:pt x="21" y="36"/>
                    <a:pt x="21" y="36"/>
                  </a:cubicBezTo>
                  <a:cubicBezTo>
                    <a:pt x="21" y="35"/>
                    <a:pt x="22" y="35"/>
                    <a:pt x="22" y="35"/>
                  </a:cubicBezTo>
                  <a:cubicBezTo>
                    <a:pt x="22" y="35"/>
                    <a:pt x="22" y="35"/>
                    <a:pt x="22" y="34"/>
                  </a:cubicBezTo>
                  <a:cubicBezTo>
                    <a:pt x="25" y="25"/>
                    <a:pt x="25" y="25"/>
                    <a:pt x="25" y="25"/>
                  </a:cubicBezTo>
                  <a:cubicBezTo>
                    <a:pt x="16" y="18"/>
                    <a:pt x="16" y="18"/>
                    <a:pt x="16" y="18"/>
                  </a:cubicBezTo>
                  <a:cubicBezTo>
                    <a:pt x="15" y="19"/>
                    <a:pt x="14" y="20"/>
                    <a:pt x="13" y="21"/>
                  </a:cubicBezTo>
                  <a:cubicBezTo>
                    <a:pt x="13" y="21"/>
                    <a:pt x="12" y="22"/>
                    <a:pt x="11" y="22"/>
                  </a:cubicBezTo>
                  <a:cubicBezTo>
                    <a:pt x="10" y="23"/>
                    <a:pt x="10" y="23"/>
                    <a:pt x="9" y="24"/>
                  </a:cubicBezTo>
                  <a:cubicBezTo>
                    <a:pt x="9" y="24"/>
                    <a:pt x="9" y="25"/>
                    <a:pt x="9" y="25"/>
                  </a:cubicBezTo>
                  <a:cubicBezTo>
                    <a:pt x="8" y="25"/>
                    <a:pt x="8" y="26"/>
                    <a:pt x="9" y="27"/>
                  </a:cubicBezTo>
                  <a:cubicBezTo>
                    <a:pt x="9" y="28"/>
                    <a:pt x="10" y="29"/>
                    <a:pt x="11" y="30"/>
                  </a:cubicBezTo>
                  <a:cubicBezTo>
                    <a:pt x="9" y="31"/>
                    <a:pt x="9" y="31"/>
                    <a:pt x="9" y="31"/>
                  </a:cubicBezTo>
                  <a:cubicBezTo>
                    <a:pt x="0" y="24"/>
                    <a:pt x="0" y="24"/>
                    <a:pt x="0" y="24"/>
                  </a:cubicBezTo>
                  <a:cubicBezTo>
                    <a:pt x="1" y="22"/>
                    <a:pt x="1" y="22"/>
                    <a:pt x="1" y="22"/>
                  </a:cubicBezTo>
                  <a:cubicBezTo>
                    <a:pt x="1" y="22"/>
                    <a:pt x="2" y="23"/>
                    <a:pt x="2" y="23"/>
                  </a:cubicBezTo>
                  <a:cubicBezTo>
                    <a:pt x="3" y="23"/>
                    <a:pt x="4" y="23"/>
                    <a:pt x="4" y="23"/>
                  </a:cubicBezTo>
                  <a:cubicBezTo>
                    <a:pt x="5" y="23"/>
                    <a:pt x="6" y="23"/>
                    <a:pt x="6" y="23"/>
                  </a:cubicBezTo>
                  <a:cubicBezTo>
                    <a:pt x="7" y="22"/>
                    <a:pt x="8" y="22"/>
                    <a:pt x="8" y="21"/>
                  </a:cubicBezTo>
                  <a:cubicBezTo>
                    <a:pt x="13" y="18"/>
                    <a:pt x="18" y="15"/>
                    <a:pt x="24" y="10"/>
                  </a:cubicBezTo>
                  <a:cubicBezTo>
                    <a:pt x="26" y="9"/>
                    <a:pt x="26" y="9"/>
                    <a:pt x="26" y="9"/>
                  </a:cubicBezTo>
                  <a:cubicBezTo>
                    <a:pt x="26" y="12"/>
                    <a:pt x="26" y="12"/>
                    <a:pt x="26" y="12"/>
                  </a:cubicBezTo>
                  <a:cubicBezTo>
                    <a:pt x="19" y="17"/>
                    <a:pt x="19" y="17"/>
                    <a:pt x="19" y="17"/>
                  </a:cubicBezTo>
                  <a:cubicBezTo>
                    <a:pt x="26" y="22"/>
                    <a:pt x="26" y="22"/>
                    <a:pt x="26" y="22"/>
                  </a:cubicBezTo>
                  <a:lnTo>
                    <a:pt x="26"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8" name="Freeform 36"/>
            <p:cNvSpPr/>
            <p:nvPr/>
          </p:nvSpPr>
          <p:spPr bwMode="auto">
            <a:xfrm>
              <a:off x="-8116888" y="3743325"/>
              <a:ext cx="190500" cy="195263"/>
            </a:xfrm>
            <a:custGeom>
              <a:avLst/>
              <a:gdLst>
                <a:gd name="T0" fmla="*/ 50 w 51"/>
                <a:gd name="T1" fmla="*/ 19 h 52"/>
                <a:gd name="T2" fmla="*/ 48 w 51"/>
                <a:gd name="T3" fmla="*/ 19 h 52"/>
                <a:gd name="T4" fmla="*/ 46 w 51"/>
                <a:gd name="T5" fmla="*/ 18 h 52"/>
                <a:gd name="T6" fmla="*/ 44 w 51"/>
                <a:gd name="T7" fmla="*/ 20 h 52"/>
                <a:gd name="T8" fmla="*/ 41 w 51"/>
                <a:gd name="T9" fmla="*/ 25 h 52"/>
                <a:gd name="T10" fmla="*/ 25 w 51"/>
                <a:gd name="T11" fmla="*/ 52 h 52"/>
                <a:gd name="T12" fmla="*/ 24 w 51"/>
                <a:gd name="T13" fmla="*/ 51 h 52"/>
                <a:gd name="T14" fmla="*/ 23 w 51"/>
                <a:gd name="T15" fmla="*/ 11 h 52"/>
                <a:gd name="T16" fmla="*/ 13 w 51"/>
                <a:gd name="T17" fmla="*/ 30 h 52"/>
                <a:gd name="T18" fmla="*/ 10 w 51"/>
                <a:gd name="T19" fmla="*/ 35 h 52"/>
                <a:gd name="T20" fmla="*/ 10 w 51"/>
                <a:gd name="T21" fmla="*/ 38 h 52"/>
                <a:gd name="T22" fmla="*/ 11 w 51"/>
                <a:gd name="T23" fmla="*/ 40 h 52"/>
                <a:gd name="T24" fmla="*/ 13 w 51"/>
                <a:gd name="T25" fmla="*/ 42 h 52"/>
                <a:gd name="T26" fmla="*/ 12 w 51"/>
                <a:gd name="T27" fmla="*/ 44 h 52"/>
                <a:gd name="T28" fmla="*/ 0 w 51"/>
                <a:gd name="T29" fmla="*/ 37 h 52"/>
                <a:gd name="T30" fmla="*/ 1 w 51"/>
                <a:gd name="T31" fmla="*/ 35 h 52"/>
                <a:gd name="T32" fmla="*/ 3 w 51"/>
                <a:gd name="T33" fmla="*/ 36 h 52"/>
                <a:gd name="T34" fmla="*/ 5 w 51"/>
                <a:gd name="T35" fmla="*/ 36 h 52"/>
                <a:gd name="T36" fmla="*/ 8 w 51"/>
                <a:gd name="T37" fmla="*/ 34 h 52"/>
                <a:gd name="T38" fmla="*/ 11 w 51"/>
                <a:gd name="T39" fmla="*/ 29 h 52"/>
                <a:gd name="T40" fmla="*/ 21 w 51"/>
                <a:gd name="T41" fmla="*/ 11 h 52"/>
                <a:gd name="T42" fmla="*/ 22 w 51"/>
                <a:gd name="T43" fmla="*/ 9 h 52"/>
                <a:gd name="T44" fmla="*/ 22 w 51"/>
                <a:gd name="T45" fmla="*/ 6 h 52"/>
                <a:gd name="T46" fmla="*/ 21 w 51"/>
                <a:gd name="T47" fmla="*/ 4 h 52"/>
                <a:gd name="T48" fmla="*/ 19 w 51"/>
                <a:gd name="T49" fmla="*/ 2 h 52"/>
                <a:gd name="T50" fmla="*/ 20 w 51"/>
                <a:gd name="T51" fmla="*/ 0 h 52"/>
                <a:gd name="T52" fmla="*/ 29 w 51"/>
                <a:gd name="T53" fmla="*/ 5 h 52"/>
                <a:gd name="T54" fmla="*/ 29 w 51"/>
                <a:gd name="T55" fmla="*/ 42 h 52"/>
                <a:gd name="T56" fmla="*/ 39 w 51"/>
                <a:gd name="T57" fmla="*/ 24 h 52"/>
                <a:gd name="T58" fmla="*/ 41 w 51"/>
                <a:gd name="T59" fmla="*/ 19 h 52"/>
                <a:gd name="T60" fmla="*/ 41 w 51"/>
                <a:gd name="T61" fmla="*/ 16 h 52"/>
                <a:gd name="T62" fmla="*/ 40 w 51"/>
                <a:gd name="T63" fmla="*/ 14 h 52"/>
                <a:gd name="T64" fmla="*/ 38 w 51"/>
                <a:gd name="T65" fmla="*/ 13 h 52"/>
                <a:gd name="T66" fmla="*/ 39 w 51"/>
                <a:gd name="T67" fmla="*/ 11 h 52"/>
                <a:gd name="T68" fmla="*/ 51 w 51"/>
                <a:gd name="T69" fmla="*/ 17 h 52"/>
                <a:gd name="T70" fmla="*/ 50 w 51"/>
                <a:gd name="T71"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 h="52">
                  <a:moveTo>
                    <a:pt x="50" y="19"/>
                  </a:moveTo>
                  <a:cubicBezTo>
                    <a:pt x="50" y="19"/>
                    <a:pt x="49" y="19"/>
                    <a:pt x="48" y="19"/>
                  </a:cubicBezTo>
                  <a:cubicBezTo>
                    <a:pt x="47" y="18"/>
                    <a:pt x="46" y="18"/>
                    <a:pt x="46" y="18"/>
                  </a:cubicBezTo>
                  <a:cubicBezTo>
                    <a:pt x="45" y="19"/>
                    <a:pt x="44" y="19"/>
                    <a:pt x="44" y="20"/>
                  </a:cubicBezTo>
                  <a:cubicBezTo>
                    <a:pt x="43" y="22"/>
                    <a:pt x="42" y="23"/>
                    <a:pt x="41" y="25"/>
                  </a:cubicBezTo>
                  <a:cubicBezTo>
                    <a:pt x="25" y="52"/>
                    <a:pt x="25" y="52"/>
                    <a:pt x="25" y="52"/>
                  </a:cubicBezTo>
                  <a:cubicBezTo>
                    <a:pt x="24" y="51"/>
                    <a:pt x="24" y="51"/>
                    <a:pt x="24" y="51"/>
                  </a:cubicBezTo>
                  <a:cubicBezTo>
                    <a:pt x="23" y="11"/>
                    <a:pt x="23" y="11"/>
                    <a:pt x="23" y="11"/>
                  </a:cubicBezTo>
                  <a:cubicBezTo>
                    <a:pt x="13" y="30"/>
                    <a:pt x="13" y="30"/>
                    <a:pt x="13" y="30"/>
                  </a:cubicBezTo>
                  <a:cubicBezTo>
                    <a:pt x="12" y="32"/>
                    <a:pt x="11" y="34"/>
                    <a:pt x="10" y="35"/>
                  </a:cubicBezTo>
                  <a:cubicBezTo>
                    <a:pt x="10" y="36"/>
                    <a:pt x="10" y="37"/>
                    <a:pt x="10" y="38"/>
                  </a:cubicBezTo>
                  <a:cubicBezTo>
                    <a:pt x="10" y="39"/>
                    <a:pt x="10" y="39"/>
                    <a:pt x="11" y="40"/>
                  </a:cubicBezTo>
                  <a:cubicBezTo>
                    <a:pt x="12" y="41"/>
                    <a:pt x="13" y="42"/>
                    <a:pt x="13" y="42"/>
                  </a:cubicBezTo>
                  <a:cubicBezTo>
                    <a:pt x="12" y="44"/>
                    <a:pt x="12" y="44"/>
                    <a:pt x="12" y="44"/>
                  </a:cubicBezTo>
                  <a:cubicBezTo>
                    <a:pt x="0" y="37"/>
                    <a:pt x="0" y="37"/>
                    <a:pt x="0" y="37"/>
                  </a:cubicBezTo>
                  <a:cubicBezTo>
                    <a:pt x="1" y="35"/>
                    <a:pt x="1" y="35"/>
                    <a:pt x="1" y="35"/>
                  </a:cubicBezTo>
                  <a:cubicBezTo>
                    <a:pt x="2" y="35"/>
                    <a:pt x="2" y="36"/>
                    <a:pt x="3" y="36"/>
                  </a:cubicBezTo>
                  <a:cubicBezTo>
                    <a:pt x="4" y="36"/>
                    <a:pt x="5" y="36"/>
                    <a:pt x="5" y="36"/>
                  </a:cubicBezTo>
                  <a:cubicBezTo>
                    <a:pt x="6" y="36"/>
                    <a:pt x="7" y="35"/>
                    <a:pt x="8" y="34"/>
                  </a:cubicBezTo>
                  <a:cubicBezTo>
                    <a:pt x="8" y="33"/>
                    <a:pt x="9" y="32"/>
                    <a:pt x="11" y="29"/>
                  </a:cubicBezTo>
                  <a:cubicBezTo>
                    <a:pt x="21" y="11"/>
                    <a:pt x="21" y="11"/>
                    <a:pt x="21" y="11"/>
                  </a:cubicBezTo>
                  <a:cubicBezTo>
                    <a:pt x="21" y="10"/>
                    <a:pt x="22" y="9"/>
                    <a:pt x="22" y="9"/>
                  </a:cubicBezTo>
                  <a:cubicBezTo>
                    <a:pt x="22" y="8"/>
                    <a:pt x="22" y="7"/>
                    <a:pt x="22" y="6"/>
                  </a:cubicBezTo>
                  <a:cubicBezTo>
                    <a:pt x="22" y="5"/>
                    <a:pt x="22" y="5"/>
                    <a:pt x="21" y="4"/>
                  </a:cubicBezTo>
                  <a:cubicBezTo>
                    <a:pt x="20" y="3"/>
                    <a:pt x="20" y="2"/>
                    <a:pt x="19" y="2"/>
                  </a:cubicBezTo>
                  <a:cubicBezTo>
                    <a:pt x="20" y="0"/>
                    <a:pt x="20" y="0"/>
                    <a:pt x="20" y="0"/>
                  </a:cubicBezTo>
                  <a:cubicBezTo>
                    <a:pt x="29" y="5"/>
                    <a:pt x="29" y="5"/>
                    <a:pt x="29" y="5"/>
                  </a:cubicBezTo>
                  <a:cubicBezTo>
                    <a:pt x="29" y="42"/>
                    <a:pt x="29" y="42"/>
                    <a:pt x="29" y="42"/>
                  </a:cubicBezTo>
                  <a:cubicBezTo>
                    <a:pt x="39" y="24"/>
                    <a:pt x="39" y="24"/>
                    <a:pt x="39" y="24"/>
                  </a:cubicBezTo>
                  <a:cubicBezTo>
                    <a:pt x="40" y="22"/>
                    <a:pt x="41" y="20"/>
                    <a:pt x="41" y="19"/>
                  </a:cubicBezTo>
                  <a:cubicBezTo>
                    <a:pt x="41" y="18"/>
                    <a:pt x="42" y="17"/>
                    <a:pt x="41" y="16"/>
                  </a:cubicBezTo>
                  <a:cubicBezTo>
                    <a:pt x="41" y="16"/>
                    <a:pt x="41" y="15"/>
                    <a:pt x="40" y="14"/>
                  </a:cubicBezTo>
                  <a:cubicBezTo>
                    <a:pt x="39" y="13"/>
                    <a:pt x="39" y="13"/>
                    <a:pt x="38" y="13"/>
                  </a:cubicBezTo>
                  <a:cubicBezTo>
                    <a:pt x="39" y="11"/>
                    <a:pt x="39" y="11"/>
                    <a:pt x="39" y="11"/>
                  </a:cubicBezTo>
                  <a:cubicBezTo>
                    <a:pt x="51" y="17"/>
                    <a:pt x="51" y="17"/>
                    <a:pt x="51" y="17"/>
                  </a:cubicBezTo>
                  <a:lnTo>
                    <a:pt x="5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89" name="Freeform 37"/>
            <p:cNvSpPr/>
            <p:nvPr/>
          </p:nvSpPr>
          <p:spPr bwMode="auto">
            <a:xfrm>
              <a:off x="-7756525" y="3875088"/>
              <a:ext cx="123825" cy="165100"/>
            </a:xfrm>
            <a:custGeom>
              <a:avLst/>
              <a:gdLst>
                <a:gd name="T0" fmla="*/ 33 w 33"/>
                <a:gd name="T1" fmla="*/ 5 h 44"/>
                <a:gd name="T2" fmla="*/ 31 w 33"/>
                <a:gd name="T3" fmla="*/ 5 h 44"/>
                <a:gd name="T4" fmla="*/ 29 w 33"/>
                <a:gd name="T5" fmla="*/ 6 h 44"/>
                <a:gd name="T6" fmla="*/ 28 w 33"/>
                <a:gd name="T7" fmla="*/ 9 h 44"/>
                <a:gd name="T8" fmla="*/ 27 w 33"/>
                <a:gd name="T9" fmla="*/ 14 h 44"/>
                <a:gd name="T10" fmla="*/ 25 w 33"/>
                <a:gd name="T11" fmla="*/ 32 h 44"/>
                <a:gd name="T12" fmla="*/ 24 w 33"/>
                <a:gd name="T13" fmla="*/ 38 h 44"/>
                <a:gd name="T14" fmla="*/ 20 w 33"/>
                <a:gd name="T15" fmla="*/ 42 h 44"/>
                <a:gd name="T16" fmla="*/ 16 w 33"/>
                <a:gd name="T17" fmla="*/ 44 h 44"/>
                <a:gd name="T18" fmla="*/ 12 w 33"/>
                <a:gd name="T19" fmla="*/ 44 h 44"/>
                <a:gd name="T20" fmla="*/ 7 w 33"/>
                <a:gd name="T21" fmla="*/ 43 h 44"/>
                <a:gd name="T22" fmla="*/ 4 w 33"/>
                <a:gd name="T23" fmla="*/ 40 h 44"/>
                <a:gd name="T24" fmla="*/ 2 w 33"/>
                <a:gd name="T25" fmla="*/ 36 h 44"/>
                <a:gd name="T26" fmla="*/ 1 w 33"/>
                <a:gd name="T27" fmla="*/ 31 h 44"/>
                <a:gd name="T28" fmla="*/ 4 w 33"/>
                <a:gd name="T29" fmla="*/ 6 h 44"/>
                <a:gd name="T30" fmla="*/ 4 w 33"/>
                <a:gd name="T31" fmla="*/ 4 h 44"/>
                <a:gd name="T32" fmla="*/ 3 w 33"/>
                <a:gd name="T33" fmla="*/ 3 h 44"/>
                <a:gd name="T34" fmla="*/ 1 w 33"/>
                <a:gd name="T35" fmla="*/ 2 h 44"/>
                <a:gd name="T36" fmla="*/ 0 w 33"/>
                <a:gd name="T37" fmla="*/ 2 h 44"/>
                <a:gd name="T38" fmla="*/ 0 w 33"/>
                <a:gd name="T39" fmla="*/ 0 h 44"/>
                <a:gd name="T40" fmla="*/ 14 w 33"/>
                <a:gd name="T41" fmla="*/ 1 h 44"/>
                <a:gd name="T42" fmla="*/ 13 w 33"/>
                <a:gd name="T43" fmla="*/ 3 h 44"/>
                <a:gd name="T44" fmla="*/ 12 w 33"/>
                <a:gd name="T45" fmla="*/ 3 h 44"/>
                <a:gd name="T46" fmla="*/ 10 w 33"/>
                <a:gd name="T47" fmla="*/ 4 h 44"/>
                <a:gd name="T48" fmla="*/ 9 w 33"/>
                <a:gd name="T49" fmla="*/ 5 h 44"/>
                <a:gd name="T50" fmla="*/ 9 w 33"/>
                <a:gd name="T51" fmla="*/ 6 h 44"/>
                <a:gd name="T52" fmla="*/ 6 w 33"/>
                <a:gd name="T53" fmla="*/ 30 h 44"/>
                <a:gd name="T54" fmla="*/ 6 w 33"/>
                <a:gd name="T55" fmla="*/ 33 h 44"/>
                <a:gd name="T56" fmla="*/ 7 w 33"/>
                <a:gd name="T57" fmla="*/ 37 h 44"/>
                <a:gd name="T58" fmla="*/ 9 w 33"/>
                <a:gd name="T59" fmla="*/ 40 h 44"/>
                <a:gd name="T60" fmla="*/ 13 w 33"/>
                <a:gd name="T61" fmla="*/ 41 h 44"/>
                <a:gd name="T62" fmla="*/ 18 w 33"/>
                <a:gd name="T63" fmla="*/ 40 h 44"/>
                <a:gd name="T64" fmla="*/ 21 w 33"/>
                <a:gd name="T65" fmla="*/ 38 h 44"/>
                <a:gd name="T66" fmla="*/ 22 w 33"/>
                <a:gd name="T67" fmla="*/ 35 h 44"/>
                <a:gd name="T68" fmla="*/ 23 w 33"/>
                <a:gd name="T69" fmla="*/ 31 h 44"/>
                <a:gd name="T70" fmla="*/ 25 w 33"/>
                <a:gd name="T71" fmla="*/ 14 h 44"/>
                <a:gd name="T72" fmla="*/ 25 w 33"/>
                <a:gd name="T73" fmla="*/ 9 h 44"/>
                <a:gd name="T74" fmla="*/ 24 w 33"/>
                <a:gd name="T75" fmla="*/ 6 h 44"/>
                <a:gd name="T76" fmla="*/ 22 w 33"/>
                <a:gd name="T77" fmla="*/ 4 h 44"/>
                <a:gd name="T78" fmla="*/ 20 w 33"/>
                <a:gd name="T79" fmla="*/ 4 h 44"/>
                <a:gd name="T80" fmla="*/ 20 w 33"/>
                <a:gd name="T81" fmla="*/ 2 h 44"/>
                <a:gd name="T82" fmla="*/ 33 w 33"/>
                <a:gd name="T83" fmla="*/ 3 h 44"/>
                <a:gd name="T84" fmla="*/ 33 w 33"/>
                <a:gd name="T85" fmla="*/ 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 h="44">
                  <a:moveTo>
                    <a:pt x="33" y="5"/>
                  </a:moveTo>
                  <a:cubicBezTo>
                    <a:pt x="33" y="5"/>
                    <a:pt x="32" y="5"/>
                    <a:pt x="31" y="5"/>
                  </a:cubicBezTo>
                  <a:cubicBezTo>
                    <a:pt x="30" y="5"/>
                    <a:pt x="30" y="6"/>
                    <a:pt x="29" y="6"/>
                  </a:cubicBezTo>
                  <a:cubicBezTo>
                    <a:pt x="29" y="6"/>
                    <a:pt x="28" y="7"/>
                    <a:pt x="28" y="9"/>
                  </a:cubicBezTo>
                  <a:cubicBezTo>
                    <a:pt x="28" y="10"/>
                    <a:pt x="27" y="12"/>
                    <a:pt x="27" y="14"/>
                  </a:cubicBezTo>
                  <a:cubicBezTo>
                    <a:pt x="25" y="32"/>
                    <a:pt x="25" y="32"/>
                    <a:pt x="25" y="32"/>
                  </a:cubicBezTo>
                  <a:cubicBezTo>
                    <a:pt x="25" y="34"/>
                    <a:pt x="25" y="36"/>
                    <a:pt x="24" y="38"/>
                  </a:cubicBezTo>
                  <a:cubicBezTo>
                    <a:pt x="23" y="40"/>
                    <a:pt x="22" y="41"/>
                    <a:pt x="20" y="42"/>
                  </a:cubicBezTo>
                  <a:cubicBezTo>
                    <a:pt x="19" y="43"/>
                    <a:pt x="18" y="44"/>
                    <a:pt x="16" y="44"/>
                  </a:cubicBezTo>
                  <a:cubicBezTo>
                    <a:pt x="15" y="44"/>
                    <a:pt x="14" y="44"/>
                    <a:pt x="12" y="44"/>
                  </a:cubicBezTo>
                  <a:cubicBezTo>
                    <a:pt x="10" y="44"/>
                    <a:pt x="9" y="44"/>
                    <a:pt x="7" y="43"/>
                  </a:cubicBezTo>
                  <a:cubicBezTo>
                    <a:pt x="6" y="42"/>
                    <a:pt x="5" y="41"/>
                    <a:pt x="4" y="40"/>
                  </a:cubicBezTo>
                  <a:cubicBezTo>
                    <a:pt x="3" y="38"/>
                    <a:pt x="2" y="37"/>
                    <a:pt x="2" y="36"/>
                  </a:cubicBezTo>
                  <a:cubicBezTo>
                    <a:pt x="1" y="34"/>
                    <a:pt x="1" y="33"/>
                    <a:pt x="1" y="31"/>
                  </a:cubicBezTo>
                  <a:cubicBezTo>
                    <a:pt x="4" y="6"/>
                    <a:pt x="4" y="6"/>
                    <a:pt x="4" y="6"/>
                  </a:cubicBezTo>
                  <a:cubicBezTo>
                    <a:pt x="4" y="6"/>
                    <a:pt x="4" y="5"/>
                    <a:pt x="4" y="4"/>
                  </a:cubicBezTo>
                  <a:cubicBezTo>
                    <a:pt x="3" y="4"/>
                    <a:pt x="3" y="4"/>
                    <a:pt x="3" y="3"/>
                  </a:cubicBezTo>
                  <a:cubicBezTo>
                    <a:pt x="2" y="3"/>
                    <a:pt x="2" y="2"/>
                    <a:pt x="1" y="2"/>
                  </a:cubicBezTo>
                  <a:cubicBezTo>
                    <a:pt x="1" y="2"/>
                    <a:pt x="0" y="2"/>
                    <a:pt x="0" y="2"/>
                  </a:cubicBezTo>
                  <a:cubicBezTo>
                    <a:pt x="0" y="0"/>
                    <a:pt x="0" y="0"/>
                    <a:pt x="0" y="0"/>
                  </a:cubicBezTo>
                  <a:cubicBezTo>
                    <a:pt x="14" y="1"/>
                    <a:pt x="14" y="1"/>
                    <a:pt x="14" y="1"/>
                  </a:cubicBezTo>
                  <a:cubicBezTo>
                    <a:pt x="13" y="3"/>
                    <a:pt x="13" y="3"/>
                    <a:pt x="13" y="3"/>
                  </a:cubicBezTo>
                  <a:cubicBezTo>
                    <a:pt x="13" y="3"/>
                    <a:pt x="12" y="3"/>
                    <a:pt x="12" y="3"/>
                  </a:cubicBezTo>
                  <a:cubicBezTo>
                    <a:pt x="11" y="3"/>
                    <a:pt x="11" y="3"/>
                    <a:pt x="10" y="4"/>
                  </a:cubicBezTo>
                  <a:cubicBezTo>
                    <a:pt x="10" y="4"/>
                    <a:pt x="9" y="4"/>
                    <a:pt x="9" y="5"/>
                  </a:cubicBezTo>
                  <a:cubicBezTo>
                    <a:pt x="9" y="5"/>
                    <a:pt x="9" y="6"/>
                    <a:pt x="9" y="6"/>
                  </a:cubicBezTo>
                  <a:cubicBezTo>
                    <a:pt x="6" y="30"/>
                    <a:pt x="6" y="30"/>
                    <a:pt x="6" y="30"/>
                  </a:cubicBezTo>
                  <a:cubicBezTo>
                    <a:pt x="6" y="31"/>
                    <a:pt x="6" y="32"/>
                    <a:pt x="6" y="33"/>
                  </a:cubicBezTo>
                  <a:cubicBezTo>
                    <a:pt x="6" y="34"/>
                    <a:pt x="7" y="36"/>
                    <a:pt x="7" y="37"/>
                  </a:cubicBezTo>
                  <a:cubicBezTo>
                    <a:pt x="8" y="38"/>
                    <a:pt x="8" y="39"/>
                    <a:pt x="9" y="40"/>
                  </a:cubicBezTo>
                  <a:cubicBezTo>
                    <a:pt x="10" y="40"/>
                    <a:pt x="12" y="41"/>
                    <a:pt x="13" y="41"/>
                  </a:cubicBezTo>
                  <a:cubicBezTo>
                    <a:pt x="15" y="41"/>
                    <a:pt x="17" y="41"/>
                    <a:pt x="18" y="40"/>
                  </a:cubicBezTo>
                  <a:cubicBezTo>
                    <a:pt x="19" y="40"/>
                    <a:pt x="20" y="39"/>
                    <a:pt x="21" y="38"/>
                  </a:cubicBezTo>
                  <a:cubicBezTo>
                    <a:pt x="21" y="37"/>
                    <a:pt x="22" y="36"/>
                    <a:pt x="22" y="35"/>
                  </a:cubicBezTo>
                  <a:cubicBezTo>
                    <a:pt x="23" y="34"/>
                    <a:pt x="23" y="32"/>
                    <a:pt x="23" y="31"/>
                  </a:cubicBezTo>
                  <a:cubicBezTo>
                    <a:pt x="25" y="14"/>
                    <a:pt x="25" y="14"/>
                    <a:pt x="25" y="14"/>
                  </a:cubicBezTo>
                  <a:cubicBezTo>
                    <a:pt x="25" y="12"/>
                    <a:pt x="25" y="10"/>
                    <a:pt x="25" y="9"/>
                  </a:cubicBezTo>
                  <a:cubicBezTo>
                    <a:pt x="25" y="7"/>
                    <a:pt x="25" y="6"/>
                    <a:pt x="24" y="6"/>
                  </a:cubicBezTo>
                  <a:cubicBezTo>
                    <a:pt x="24" y="5"/>
                    <a:pt x="23" y="5"/>
                    <a:pt x="22" y="4"/>
                  </a:cubicBezTo>
                  <a:cubicBezTo>
                    <a:pt x="21" y="4"/>
                    <a:pt x="20" y="4"/>
                    <a:pt x="20" y="4"/>
                  </a:cubicBezTo>
                  <a:cubicBezTo>
                    <a:pt x="20" y="2"/>
                    <a:pt x="20" y="2"/>
                    <a:pt x="20" y="2"/>
                  </a:cubicBezTo>
                  <a:cubicBezTo>
                    <a:pt x="33" y="3"/>
                    <a:pt x="33" y="3"/>
                    <a:pt x="33" y="3"/>
                  </a:cubicBezTo>
                  <a:lnTo>
                    <a:pt x="33"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0" name="Freeform 38"/>
            <p:cNvSpPr/>
            <p:nvPr/>
          </p:nvSpPr>
          <p:spPr bwMode="auto">
            <a:xfrm>
              <a:off x="-7599363" y="3889375"/>
              <a:ext cx="131763" cy="161925"/>
            </a:xfrm>
            <a:custGeom>
              <a:avLst/>
              <a:gdLst>
                <a:gd name="T0" fmla="*/ 35 w 35"/>
                <a:gd name="T1" fmla="*/ 2 h 43"/>
                <a:gd name="T2" fmla="*/ 33 w 35"/>
                <a:gd name="T3" fmla="*/ 3 h 43"/>
                <a:gd name="T4" fmla="*/ 31 w 35"/>
                <a:gd name="T5" fmla="*/ 4 h 43"/>
                <a:gd name="T6" fmla="*/ 30 w 35"/>
                <a:gd name="T7" fmla="*/ 7 h 43"/>
                <a:gd name="T8" fmla="*/ 30 w 35"/>
                <a:gd name="T9" fmla="*/ 12 h 43"/>
                <a:gd name="T10" fmla="*/ 30 w 35"/>
                <a:gd name="T11" fmla="*/ 43 h 43"/>
                <a:gd name="T12" fmla="*/ 28 w 35"/>
                <a:gd name="T13" fmla="*/ 43 h 43"/>
                <a:gd name="T14" fmla="*/ 8 w 35"/>
                <a:gd name="T15" fmla="*/ 8 h 43"/>
                <a:gd name="T16" fmla="*/ 8 w 35"/>
                <a:gd name="T17" fmla="*/ 30 h 43"/>
                <a:gd name="T18" fmla="*/ 8 w 35"/>
                <a:gd name="T19" fmla="*/ 35 h 43"/>
                <a:gd name="T20" fmla="*/ 9 w 35"/>
                <a:gd name="T21" fmla="*/ 38 h 43"/>
                <a:gd name="T22" fmla="*/ 11 w 35"/>
                <a:gd name="T23" fmla="*/ 39 h 43"/>
                <a:gd name="T24" fmla="*/ 14 w 35"/>
                <a:gd name="T25" fmla="*/ 40 h 43"/>
                <a:gd name="T26" fmla="*/ 14 w 35"/>
                <a:gd name="T27" fmla="*/ 42 h 43"/>
                <a:gd name="T28" fmla="*/ 0 w 35"/>
                <a:gd name="T29" fmla="*/ 42 h 43"/>
                <a:gd name="T30" fmla="*/ 0 w 35"/>
                <a:gd name="T31" fmla="*/ 40 h 43"/>
                <a:gd name="T32" fmla="*/ 2 w 35"/>
                <a:gd name="T33" fmla="*/ 39 h 43"/>
                <a:gd name="T34" fmla="*/ 4 w 35"/>
                <a:gd name="T35" fmla="*/ 39 h 43"/>
                <a:gd name="T36" fmla="*/ 5 w 35"/>
                <a:gd name="T37" fmla="*/ 36 h 43"/>
                <a:gd name="T38" fmla="*/ 6 w 35"/>
                <a:gd name="T39" fmla="*/ 30 h 43"/>
                <a:gd name="T40" fmla="*/ 6 w 35"/>
                <a:gd name="T41" fmla="*/ 9 h 43"/>
                <a:gd name="T42" fmla="*/ 6 w 35"/>
                <a:gd name="T43" fmla="*/ 7 h 43"/>
                <a:gd name="T44" fmla="*/ 5 w 35"/>
                <a:gd name="T45" fmla="*/ 5 h 43"/>
                <a:gd name="T46" fmla="*/ 2 w 35"/>
                <a:gd name="T47" fmla="*/ 3 h 43"/>
                <a:gd name="T48" fmla="*/ 0 w 35"/>
                <a:gd name="T49" fmla="*/ 2 h 43"/>
                <a:gd name="T50" fmla="*/ 0 w 35"/>
                <a:gd name="T51" fmla="*/ 0 h 43"/>
                <a:gd name="T52" fmla="*/ 9 w 35"/>
                <a:gd name="T53" fmla="*/ 0 h 43"/>
                <a:gd name="T54" fmla="*/ 27 w 35"/>
                <a:gd name="T55" fmla="*/ 32 h 43"/>
                <a:gd name="T56" fmla="*/ 28 w 35"/>
                <a:gd name="T57" fmla="*/ 12 h 43"/>
                <a:gd name="T58" fmla="*/ 27 w 35"/>
                <a:gd name="T59" fmla="*/ 7 h 43"/>
                <a:gd name="T60" fmla="*/ 26 w 35"/>
                <a:gd name="T61" fmla="*/ 4 h 43"/>
                <a:gd name="T62" fmla="*/ 24 w 35"/>
                <a:gd name="T63" fmla="*/ 3 h 43"/>
                <a:gd name="T64" fmla="*/ 22 w 35"/>
                <a:gd name="T65" fmla="*/ 2 h 43"/>
                <a:gd name="T66" fmla="*/ 22 w 35"/>
                <a:gd name="T67" fmla="*/ 0 h 43"/>
                <a:gd name="T68" fmla="*/ 35 w 35"/>
                <a:gd name="T69" fmla="*/ 0 h 43"/>
                <a:gd name="T70" fmla="*/ 35 w 35"/>
                <a:gd name="T71" fmla="*/ 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 h="43">
                  <a:moveTo>
                    <a:pt x="35" y="2"/>
                  </a:moveTo>
                  <a:cubicBezTo>
                    <a:pt x="35" y="2"/>
                    <a:pt x="34" y="3"/>
                    <a:pt x="33" y="3"/>
                  </a:cubicBezTo>
                  <a:cubicBezTo>
                    <a:pt x="32" y="3"/>
                    <a:pt x="32" y="3"/>
                    <a:pt x="31" y="4"/>
                  </a:cubicBezTo>
                  <a:cubicBezTo>
                    <a:pt x="31" y="4"/>
                    <a:pt x="30" y="5"/>
                    <a:pt x="30" y="7"/>
                  </a:cubicBezTo>
                  <a:cubicBezTo>
                    <a:pt x="30" y="8"/>
                    <a:pt x="30" y="10"/>
                    <a:pt x="30" y="12"/>
                  </a:cubicBezTo>
                  <a:cubicBezTo>
                    <a:pt x="30" y="43"/>
                    <a:pt x="30" y="43"/>
                    <a:pt x="30" y="43"/>
                  </a:cubicBezTo>
                  <a:cubicBezTo>
                    <a:pt x="28" y="43"/>
                    <a:pt x="28" y="43"/>
                    <a:pt x="28" y="43"/>
                  </a:cubicBezTo>
                  <a:cubicBezTo>
                    <a:pt x="8" y="8"/>
                    <a:pt x="8" y="8"/>
                    <a:pt x="8" y="8"/>
                  </a:cubicBezTo>
                  <a:cubicBezTo>
                    <a:pt x="8" y="30"/>
                    <a:pt x="8" y="30"/>
                    <a:pt x="8" y="30"/>
                  </a:cubicBezTo>
                  <a:cubicBezTo>
                    <a:pt x="8" y="32"/>
                    <a:pt x="8" y="34"/>
                    <a:pt x="8" y="35"/>
                  </a:cubicBezTo>
                  <a:cubicBezTo>
                    <a:pt x="8" y="37"/>
                    <a:pt x="9" y="38"/>
                    <a:pt x="9" y="38"/>
                  </a:cubicBezTo>
                  <a:cubicBezTo>
                    <a:pt x="10" y="39"/>
                    <a:pt x="10" y="39"/>
                    <a:pt x="11" y="39"/>
                  </a:cubicBezTo>
                  <a:cubicBezTo>
                    <a:pt x="13" y="40"/>
                    <a:pt x="13" y="40"/>
                    <a:pt x="14" y="40"/>
                  </a:cubicBezTo>
                  <a:cubicBezTo>
                    <a:pt x="14" y="42"/>
                    <a:pt x="14" y="42"/>
                    <a:pt x="14" y="42"/>
                  </a:cubicBezTo>
                  <a:cubicBezTo>
                    <a:pt x="0" y="42"/>
                    <a:pt x="0" y="42"/>
                    <a:pt x="0" y="42"/>
                  </a:cubicBezTo>
                  <a:cubicBezTo>
                    <a:pt x="0" y="40"/>
                    <a:pt x="0" y="40"/>
                    <a:pt x="0" y="40"/>
                  </a:cubicBezTo>
                  <a:cubicBezTo>
                    <a:pt x="1" y="40"/>
                    <a:pt x="1" y="40"/>
                    <a:pt x="2" y="39"/>
                  </a:cubicBezTo>
                  <a:cubicBezTo>
                    <a:pt x="3" y="39"/>
                    <a:pt x="4" y="39"/>
                    <a:pt x="4" y="39"/>
                  </a:cubicBezTo>
                  <a:cubicBezTo>
                    <a:pt x="5" y="38"/>
                    <a:pt x="5" y="37"/>
                    <a:pt x="5" y="36"/>
                  </a:cubicBezTo>
                  <a:cubicBezTo>
                    <a:pt x="6" y="35"/>
                    <a:pt x="6" y="33"/>
                    <a:pt x="6" y="30"/>
                  </a:cubicBezTo>
                  <a:cubicBezTo>
                    <a:pt x="6" y="9"/>
                    <a:pt x="6" y="9"/>
                    <a:pt x="6" y="9"/>
                  </a:cubicBezTo>
                  <a:cubicBezTo>
                    <a:pt x="6" y="8"/>
                    <a:pt x="6" y="8"/>
                    <a:pt x="6" y="7"/>
                  </a:cubicBezTo>
                  <a:cubicBezTo>
                    <a:pt x="5" y="6"/>
                    <a:pt x="5" y="5"/>
                    <a:pt x="5" y="5"/>
                  </a:cubicBezTo>
                  <a:cubicBezTo>
                    <a:pt x="4" y="4"/>
                    <a:pt x="3" y="3"/>
                    <a:pt x="2" y="3"/>
                  </a:cubicBezTo>
                  <a:cubicBezTo>
                    <a:pt x="1" y="2"/>
                    <a:pt x="1" y="2"/>
                    <a:pt x="0" y="2"/>
                  </a:cubicBezTo>
                  <a:cubicBezTo>
                    <a:pt x="0" y="0"/>
                    <a:pt x="0" y="0"/>
                    <a:pt x="0" y="0"/>
                  </a:cubicBezTo>
                  <a:cubicBezTo>
                    <a:pt x="9" y="0"/>
                    <a:pt x="9" y="0"/>
                    <a:pt x="9" y="0"/>
                  </a:cubicBezTo>
                  <a:cubicBezTo>
                    <a:pt x="27" y="32"/>
                    <a:pt x="27" y="32"/>
                    <a:pt x="27" y="32"/>
                  </a:cubicBezTo>
                  <a:cubicBezTo>
                    <a:pt x="28" y="12"/>
                    <a:pt x="28" y="12"/>
                    <a:pt x="28" y="12"/>
                  </a:cubicBezTo>
                  <a:cubicBezTo>
                    <a:pt x="28" y="10"/>
                    <a:pt x="28" y="8"/>
                    <a:pt x="27" y="7"/>
                  </a:cubicBezTo>
                  <a:cubicBezTo>
                    <a:pt x="27" y="5"/>
                    <a:pt x="27" y="4"/>
                    <a:pt x="26" y="4"/>
                  </a:cubicBezTo>
                  <a:cubicBezTo>
                    <a:pt x="26" y="4"/>
                    <a:pt x="25" y="3"/>
                    <a:pt x="24" y="3"/>
                  </a:cubicBezTo>
                  <a:cubicBezTo>
                    <a:pt x="23" y="2"/>
                    <a:pt x="22" y="2"/>
                    <a:pt x="22" y="2"/>
                  </a:cubicBezTo>
                  <a:cubicBezTo>
                    <a:pt x="22" y="0"/>
                    <a:pt x="22" y="0"/>
                    <a:pt x="22" y="0"/>
                  </a:cubicBezTo>
                  <a:cubicBezTo>
                    <a:pt x="35" y="0"/>
                    <a:pt x="35" y="0"/>
                    <a:pt x="35" y="0"/>
                  </a:cubicBezTo>
                  <a:lnTo>
                    <a:pt x="3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1" name="Freeform 39"/>
            <p:cNvSpPr/>
            <p:nvPr/>
          </p:nvSpPr>
          <p:spPr bwMode="auto">
            <a:xfrm>
              <a:off x="-7426325" y="3883025"/>
              <a:ext cx="66675" cy="161925"/>
            </a:xfrm>
            <a:custGeom>
              <a:avLst/>
              <a:gdLst>
                <a:gd name="T0" fmla="*/ 18 w 18"/>
                <a:gd name="T1" fmla="*/ 42 h 43"/>
                <a:gd name="T2" fmla="*/ 3 w 18"/>
                <a:gd name="T3" fmla="*/ 43 h 43"/>
                <a:gd name="T4" fmla="*/ 3 w 18"/>
                <a:gd name="T5" fmla="*/ 41 h 43"/>
                <a:gd name="T6" fmla="*/ 5 w 18"/>
                <a:gd name="T7" fmla="*/ 41 h 43"/>
                <a:gd name="T8" fmla="*/ 7 w 18"/>
                <a:gd name="T9" fmla="*/ 40 h 43"/>
                <a:gd name="T10" fmla="*/ 8 w 18"/>
                <a:gd name="T11" fmla="*/ 39 h 43"/>
                <a:gd name="T12" fmla="*/ 8 w 18"/>
                <a:gd name="T13" fmla="*/ 37 h 43"/>
                <a:gd name="T14" fmla="*/ 5 w 18"/>
                <a:gd name="T15" fmla="*/ 7 h 43"/>
                <a:gd name="T16" fmla="*/ 5 w 18"/>
                <a:gd name="T17" fmla="*/ 5 h 43"/>
                <a:gd name="T18" fmla="*/ 4 w 18"/>
                <a:gd name="T19" fmla="*/ 4 h 43"/>
                <a:gd name="T20" fmla="*/ 2 w 18"/>
                <a:gd name="T21" fmla="*/ 3 h 43"/>
                <a:gd name="T22" fmla="*/ 0 w 18"/>
                <a:gd name="T23" fmla="*/ 3 h 43"/>
                <a:gd name="T24" fmla="*/ 0 w 18"/>
                <a:gd name="T25" fmla="*/ 1 h 43"/>
                <a:gd name="T26" fmla="*/ 15 w 18"/>
                <a:gd name="T27" fmla="*/ 0 h 43"/>
                <a:gd name="T28" fmla="*/ 15 w 18"/>
                <a:gd name="T29" fmla="*/ 2 h 43"/>
                <a:gd name="T30" fmla="*/ 13 w 18"/>
                <a:gd name="T31" fmla="*/ 2 h 43"/>
                <a:gd name="T32" fmla="*/ 11 w 18"/>
                <a:gd name="T33" fmla="*/ 3 h 43"/>
                <a:gd name="T34" fmla="*/ 10 w 18"/>
                <a:gd name="T35" fmla="*/ 4 h 43"/>
                <a:gd name="T36" fmla="*/ 10 w 18"/>
                <a:gd name="T37" fmla="*/ 6 h 43"/>
                <a:gd name="T38" fmla="*/ 13 w 18"/>
                <a:gd name="T39" fmla="*/ 36 h 43"/>
                <a:gd name="T40" fmla="*/ 13 w 18"/>
                <a:gd name="T41" fmla="*/ 38 h 43"/>
                <a:gd name="T42" fmla="*/ 14 w 18"/>
                <a:gd name="T43" fmla="*/ 39 h 43"/>
                <a:gd name="T44" fmla="*/ 16 w 18"/>
                <a:gd name="T45" fmla="*/ 40 h 43"/>
                <a:gd name="T46" fmla="*/ 18 w 18"/>
                <a:gd name="T47" fmla="*/ 40 h 43"/>
                <a:gd name="T48" fmla="*/ 18 w 18"/>
                <a:gd name="T4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43">
                  <a:moveTo>
                    <a:pt x="18" y="42"/>
                  </a:moveTo>
                  <a:cubicBezTo>
                    <a:pt x="3" y="43"/>
                    <a:pt x="3" y="43"/>
                    <a:pt x="3" y="43"/>
                  </a:cubicBezTo>
                  <a:cubicBezTo>
                    <a:pt x="3" y="41"/>
                    <a:pt x="3" y="41"/>
                    <a:pt x="3" y="41"/>
                  </a:cubicBezTo>
                  <a:cubicBezTo>
                    <a:pt x="4" y="41"/>
                    <a:pt x="4" y="41"/>
                    <a:pt x="5" y="41"/>
                  </a:cubicBezTo>
                  <a:cubicBezTo>
                    <a:pt x="6" y="40"/>
                    <a:pt x="6" y="40"/>
                    <a:pt x="7" y="40"/>
                  </a:cubicBezTo>
                  <a:cubicBezTo>
                    <a:pt x="7" y="40"/>
                    <a:pt x="7" y="39"/>
                    <a:pt x="8" y="39"/>
                  </a:cubicBezTo>
                  <a:cubicBezTo>
                    <a:pt x="8" y="39"/>
                    <a:pt x="8" y="38"/>
                    <a:pt x="8" y="37"/>
                  </a:cubicBezTo>
                  <a:cubicBezTo>
                    <a:pt x="5" y="7"/>
                    <a:pt x="5" y="7"/>
                    <a:pt x="5" y="7"/>
                  </a:cubicBezTo>
                  <a:cubicBezTo>
                    <a:pt x="5" y="6"/>
                    <a:pt x="5" y="5"/>
                    <a:pt x="5" y="5"/>
                  </a:cubicBezTo>
                  <a:cubicBezTo>
                    <a:pt x="5" y="5"/>
                    <a:pt x="4" y="4"/>
                    <a:pt x="4" y="4"/>
                  </a:cubicBezTo>
                  <a:cubicBezTo>
                    <a:pt x="3" y="4"/>
                    <a:pt x="3" y="4"/>
                    <a:pt x="2" y="3"/>
                  </a:cubicBezTo>
                  <a:cubicBezTo>
                    <a:pt x="1" y="3"/>
                    <a:pt x="1" y="3"/>
                    <a:pt x="0" y="3"/>
                  </a:cubicBezTo>
                  <a:cubicBezTo>
                    <a:pt x="0" y="1"/>
                    <a:pt x="0" y="1"/>
                    <a:pt x="0" y="1"/>
                  </a:cubicBezTo>
                  <a:cubicBezTo>
                    <a:pt x="15" y="0"/>
                    <a:pt x="15" y="0"/>
                    <a:pt x="15" y="0"/>
                  </a:cubicBezTo>
                  <a:cubicBezTo>
                    <a:pt x="15" y="2"/>
                    <a:pt x="15" y="2"/>
                    <a:pt x="15" y="2"/>
                  </a:cubicBezTo>
                  <a:cubicBezTo>
                    <a:pt x="14" y="2"/>
                    <a:pt x="14" y="2"/>
                    <a:pt x="13" y="2"/>
                  </a:cubicBezTo>
                  <a:cubicBezTo>
                    <a:pt x="13" y="2"/>
                    <a:pt x="12" y="3"/>
                    <a:pt x="11" y="3"/>
                  </a:cubicBezTo>
                  <a:cubicBezTo>
                    <a:pt x="11" y="3"/>
                    <a:pt x="11" y="4"/>
                    <a:pt x="10" y="4"/>
                  </a:cubicBezTo>
                  <a:cubicBezTo>
                    <a:pt x="10" y="5"/>
                    <a:pt x="10" y="5"/>
                    <a:pt x="10" y="6"/>
                  </a:cubicBezTo>
                  <a:cubicBezTo>
                    <a:pt x="13" y="36"/>
                    <a:pt x="13" y="36"/>
                    <a:pt x="13" y="36"/>
                  </a:cubicBezTo>
                  <a:cubicBezTo>
                    <a:pt x="13" y="37"/>
                    <a:pt x="13" y="38"/>
                    <a:pt x="13" y="38"/>
                  </a:cubicBezTo>
                  <a:cubicBezTo>
                    <a:pt x="13" y="39"/>
                    <a:pt x="14" y="39"/>
                    <a:pt x="14" y="39"/>
                  </a:cubicBezTo>
                  <a:cubicBezTo>
                    <a:pt x="15" y="39"/>
                    <a:pt x="15" y="39"/>
                    <a:pt x="16" y="40"/>
                  </a:cubicBezTo>
                  <a:cubicBezTo>
                    <a:pt x="17" y="40"/>
                    <a:pt x="17" y="40"/>
                    <a:pt x="18" y="40"/>
                  </a:cubicBezTo>
                  <a:lnTo>
                    <a:pt x="18"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2" name="Freeform 40"/>
            <p:cNvSpPr/>
            <p:nvPr/>
          </p:nvSpPr>
          <p:spPr bwMode="auto">
            <a:xfrm>
              <a:off x="-7340600" y="3836988"/>
              <a:ext cx="120650" cy="177800"/>
            </a:xfrm>
            <a:custGeom>
              <a:avLst/>
              <a:gdLst>
                <a:gd name="T0" fmla="*/ 32 w 32"/>
                <a:gd name="T1" fmla="*/ 2 h 47"/>
                <a:gd name="T2" fmla="*/ 31 w 32"/>
                <a:gd name="T3" fmla="*/ 3 h 47"/>
                <a:gd name="T4" fmla="*/ 30 w 32"/>
                <a:gd name="T5" fmla="*/ 4 h 47"/>
                <a:gd name="T6" fmla="*/ 29 w 32"/>
                <a:gd name="T7" fmla="*/ 6 h 47"/>
                <a:gd name="T8" fmla="*/ 29 w 32"/>
                <a:gd name="T9" fmla="*/ 9 h 47"/>
                <a:gd name="T10" fmla="*/ 29 w 32"/>
                <a:gd name="T11" fmla="*/ 24 h 47"/>
                <a:gd name="T12" fmla="*/ 30 w 32"/>
                <a:gd name="T13" fmla="*/ 46 h 47"/>
                <a:gd name="T14" fmla="*/ 28 w 32"/>
                <a:gd name="T15" fmla="*/ 47 h 47"/>
                <a:gd name="T16" fmla="*/ 15 w 32"/>
                <a:gd name="T17" fmla="*/ 27 h 47"/>
                <a:gd name="T18" fmla="*/ 6 w 32"/>
                <a:gd name="T19" fmla="*/ 15 h 47"/>
                <a:gd name="T20" fmla="*/ 5 w 32"/>
                <a:gd name="T21" fmla="*/ 14 h 47"/>
                <a:gd name="T22" fmla="*/ 4 w 32"/>
                <a:gd name="T23" fmla="*/ 13 h 47"/>
                <a:gd name="T24" fmla="*/ 2 w 32"/>
                <a:gd name="T25" fmla="*/ 13 h 47"/>
                <a:gd name="T26" fmla="*/ 1 w 32"/>
                <a:gd name="T27" fmla="*/ 13 h 47"/>
                <a:gd name="T28" fmla="*/ 0 w 32"/>
                <a:gd name="T29" fmla="*/ 11 h 47"/>
                <a:gd name="T30" fmla="*/ 13 w 32"/>
                <a:gd name="T31" fmla="*/ 7 h 47"/>
                <a:gd name="T32" fmla="*/ 14 w 32"/>
                <a:gd name="T33" fmla="*/ 9 h 47"/>
                <a:gd name="T34" fmla="*/ 11 w 32"/>
                <a:gd name="T35" fmla="*/ 10 h 47"/>
                <a:gd name="T36" fmla="*/ 10 w 32"/>
                <a:gd name="T37" fmla="*/ 11 h 47"/>
                <a:gd name="T38" fmla="*/ 10 w 32"/>
                <a:gd name="T39" fmla="*/ 12 h 47"/>
                <a:gd name="T40" fmla="*/ 11 w 32"/>
                <a:gd name="T41" fmla="*/ 13 h 47"/>
                <a:gd name="T42" fmla="*/ 16 w 32"/>
                <a:gd name="T43" fmla="*/ 21 h 47"/>
                <a:gd name="T44" fmla="*/ 27 w 32"/>
                <a:gd name="T45" fmla="*/ 37 h 47"/>
                <a:gd name="T46" fmla="*/ 27 w 32"/>
                <a:gd name="T47" fmla="*/ 23 h 47"/>
                <a:gd name="T48" fmla="*/ 27 w 32"/>
                <a:gd name="T49" fmla="*/ 13 h 47"/>
                <a:gd name="T50" fmla="*/ 27 w 32"/>
                <a:gd name="T51" fmla="*/ 9 h 47"/>
                <a:gd name="T52" fmla="*/ 26 w 32"/>
                <a:gd name="T53" fmla="*/ 7 h 47"/>
                <a:gd name="T54" fmla="*/ 25 w 32"/>
                <a:gd name="T55" fmla="*/ 6 h 47"/>
                <a:gd name="T56" fmla="*/ 24 w 32"/>
                <a:gd name="T57" fmla="*/ 6 h 47"/>
                <a:gd name="T58" fmla="*/ 22 w 32"/>
                <a:gd name="T59" fmla="*/ 6 h 47"/>
                <a:gd name="T60" fmla="*/ 21 w 32"/>
                <a:gd name="T61" fmla="*/ 6 h 47"/>
                <a:gd name="T62" fmla="*/ 20 w 32"/>
                <a:gd name="T63" fmla="*/ 4 h 47"/>
                <a:gd name="T64" fmla="*/ 32 w 32"/>
                <a:gd name="T65" fmla="*/ 0 h 47"/>
                <a:gd name="T66" fmla="*/ 32 w 32"/>
                <a:gd name="T6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 h="47">
                  <a:moveTo>
                    <a:pt x="32" y="2"/>
                  </a:moveTo>
                  <a:cubicBezTo>
                    <a:pt x="32" y="3"/>
                    <a:pt x="31" y="3"/>
                    <a:pt x="31" y="3"/>
                  </a:cubicBezTo>
                  <a:cubicBezTo>
                    <a:pt x="31" y="4"/>
                    <a:pt x="30" y="4"/>
                    <a:pt x="30" y="4"/>
                  </a:cubicBezTo>
                  <a:cubicBezTo>
                    <a:pt x="30" y="5"/>
                    <a:pt x="29" y="6"/>
                    <a:pt x="29" y="6"/>
                  </a:cubicBezTo>
                  <a:cubicBezTo>
                    <a:pt x="29" y="7"/>
                    <a:pt x="29" y="8"/>
                    <a:pt x="29" y="9"/>
                  </a:cubicBezTo>
                  <a:cubicBezTo>
                    <a:pt x="29" y="12"/>
                    <a:pt x="29" y="17"/>
                    <a:pt x="29" y="24"/>
                  </a:cubicBezTo>
                  <a:cubicBezTo>
                    <a:pt x="29" y="31"/>
                    <a:pt x="29" y="38"/>
                    <a:pt x="30" y="46"/>
                  </a:cubicBezTo>
                  <a:cubicBezTo>
                    <a:pt x="28" y="47"/>
                    <a:pt x="28" y="47"/>
                    <a:pt x="28" y="47"/>
                  </a:cubicBezTo>
                  <a:cubicBezTo>
                    <a:pt x="23" y="40"/>
                    <a:pt x="19" y="34"/>
                    <a:pt x="15" y="27"/>
                  </a:cubicBezTo>
                  <a:cubicBezTo>
                    <a:pt x="11" y="21"/>
                    <a:pt x="8" y="17"/>
                    <a:pt x="6" y="15"/>
                  </a:cubicBezTo>
                  <a:cubicBezTo>
                    <a:pt x="6" y="15"/>
                    <a:pt x="6" y="14"/>
                    <a:pt x="5" y="14"/>
                  </a:cubicBezTo>
                  <a:cubicBezTo>
                    <a:pt x="5" y="13"/>
                    <a:pt x="4" y="13"/>
                    <a:pt x="4" y="13"/>
                  </a:cubicBezTo>
                  <a:cubicBezTo>
                    <a:pt x="3" y="13"/>
                    <a:pt x="3" y="13"/>
                    <a:pt x="2" y="13"/>
                  </a:cubicBezTo>
                  <a:cubicBezTo>
                    <a:pt x="2" y="13"/>
                    <a:pt x="1" y="13"/>
                    <a:pt x="1" y="13"/>
                  </a:cubicBezTo>
                  <a:cubicBezTo>
                    <a:pt x="0" y="11"/>
                    <a:pt x="0" y="11"/>
                    <a:pt x="0" y="11"/>
                  </a:cubicBezTo>
                  <a:cubicBezTo>
                    <a:pt x="13" y="7"/>
                    <a:pt x="13" y="7"/>
                    <a:pt x="13" y="7"/>
                  </a:cubicBezTo>
                  <a:cubicBezTo>
                    <a:pt x="14" y="9"/>
                    <a:pt x="14" y="9"/>
                    <a:pt x="14" y="9"/>
                  </a:cubicBezTo>
                  <a:cubicBezTo>
                    <a:pt x="12" y="9"/>
                    <a:pt x="12" y="9"/>
                    <a:pt x="11" y="10"/>
                  </a:cubicBezTo>
                  <a:cubicBezTo>
                    <a:pt x="10" y="10"/>
                    <a:pt x="10" y="11"/>
                    <a:pt x="10" y="11"/>
                  </a:cubicBezTo>
                  <a:cubicBezTo>
                    <a:pt x="10" y="12"/>
                    <a:pt x="10" y="12"/>
                    <a:pt x="10" y="12"/>
                  </a:cubicBezTo>
                  <a:cubicBezTo>
                    <a:pt x="11" y="12"/>
                    <a:pt x="11" y="12"/>
                    <a:pt x="11" y="13"/>
                  </a:cubicBezTo>
                  <a:cubicBezTo>
                    <a:pt x="12" y="14"/>
                    <a:pt x="14" y="17"/>
                    <a:pt x="16" y="21"/>
                  </a:cubicBezTo>
                  <a:cubicBezTo>
                    <a:pt x="19" y="25"/>
                    <a:pt x="23" y="30"/>
                    <a:pt x="27" y="37"/>
                  </a:cubicBezTo>
                  <a:cubicBezTo>
                    <a:pt x="27" y="33"/>
                    <a:pt x="27" y="29"/>
                    <a:pt x="27" y="23"/>
                  </a:cubicBezTo>
                  <a:cubicBezTo>
                    <a:pt x="27" y="18"/>
                    <a:pt x="27" y="15"/>
                    <a:pt x="27" y="13"/>
                  </a:cubicBezTo>
                  <a:cubicBezTo>
                    <a:pt x="27" y="11"/>
                    <a:pt x="27" y="10"/>
                    <a:pt x="27" y="9"/>
                  </a:cubicBezTo>
                  <a:cubicBezTo>
                    <a:pt x="26" y="8"/>
                    <a:pt x="26" y="8"/>
                    <a:pt x="26" y="7"/>
                  </a:cubicBezTo>
                  <a:cubicBezTo>
                    <a:pt x="26" y="7"/>
                    <a:pt x="26" y="6"/>
                    <a:pt x="25" y="6"/>
                  </a:cubicBezTo>
                  <a:cubicBezTo>
                    <a:pt x="25" y="6"/>
                    <a:pt x="24" y="6"/>
                    <a:pt x="24" y="6"/>
                  </a:cubicBezTo>
                  <a:cubicBezTo>
                    <a:pt x="23" y="6"/>
                    <a:pt x="23" y="6"/>
                    <a:pt x="22" y="6"/>
                  </a:cubicBezTo>
                  <a:cubicBezTo>
                    <a:pt x="22" y="6"/>
                    <a:pt x="21" y="6"/>
                    <a:pt x="21" y="6"/>
                  </a:cubicBezTo>
                  <a:cubicBezTo>
                    <a:pt x="20" y="4"/>
                    <a:pt x="20" y="4"/>
                    <a:pt x="20" y="4"/>
                  </a:cubicBezTo>
                  <a:cubicBezTo>
                    <a:pt x="32" y="0"/>
                    <a:pt x="32" y="0"/>
                    <a:pt x="32" y="0"/>
                  </a:cubicBezTo>
                  <a:lnTo>
                    <a:pt x="3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3" name="Freeform 41"/>
            <p:cNvSpPr/>
            <p:nvPr/>
          </p:nvSpPr>
          <p:spPr bwMode="auto">
            <a:xfrm>
              <a:off x="-7186613" y="3784600"/>
              <a:ext cx="161925" cy="184150"/>
            </a:xfrm>
            <a:custGeom>
              <a:avLst/>
              <a:gdLst>
                <a:gd name="T0" fmla="*/ 38 w 43"/>
                <a:gd name="T1" fmla="*/ 26 h 49"/>
                <a:gd name="T2" fmla="*/ 43 w 43"/>
                <a:gd name="T3" fmla="*/ 37 h 49"/>
                <a:gd name="T4" fmla="*/ 19 w 43"/>
                <a:gd name="T5" fmla="*/ 49 h 49"/>
                <a:gd name="T6" fmla="*/ 18 w 43"/>
                <a:gd name="T7" fmla="*/ 47 h 49"/>
                <a:gd name="T8" fmla="*/ 19 w 43"/>
                <a:gd name="T9" fmla="*/ 46 h 49"/>
                <a:gd name="T10" fmla="*/ 20 w 43"/>
                <a:gd name="T11" fmla="*/ 45 h 49"/>
                <a:gd name="T12" fmla="*/ 21 w 43"/>
                <a:gd name="T13" fmla="*/ 44 h 49"/>
                <a:gd name="T14" fmla="*/ 20 w 43"/>
                <a:gd name="T15" fmla="*/ 42 h 49"/>
                <a:gd name="T16" fmla="*/ 7 w 43"/>
                <a:gd name="T17" fmla="*/ 15 h 49"/>
                <a:gd name="T18" fmla="*/ 6 w 43"/>
                <a:gd name="T19" fmla="*/ 14 h 49"/>
                <a:gd name="T20" fmla="*/ 4 w 43"/>
                <a:gd name="T21" fmla="*/ 13 h 49"/>
                <a:gd name="T22" fmla="*/ 2 w 43"/>
                <a:gd name="T23" fmla="*/ 13 h 49"/>
                <a:gd name="T24" fmla="*/ 1 w 43"/>
                <a:gd name="T25" fmla="*/ 14 h 49"/>
                <a:gd name="T26" fmla="*/ 0 w 43"/>
                <a:gd name="T27" fmla="*/ 12 h 49"/>
                <a:gd name="T28" fmla="*/ 22 w 43"/>
                <a:gd name="T29" fmla="*/ 0 h 49"/>
                <a:gd name="T30" fmla="*/ 27 w 43"/>
                <a:gd name="T31" fmla="*/ 9 h 49"/>
                <a:gd name="T32" fmla="*/ 25 w 43"/>
                <a:gd name="T33" fmla="*/ 10 h 49"/>
                <a:gd name="T34" fmla="*/ 21 w 43"/>
                <a:gd name="T35" fmla="*/ 7 h 49"/>
                <a:gd name="T36" fmla="*/ 17 w 43"/>
                <a:gd name="T37" fmla="*/ 6 h 49"/>
                <a:gd name="T38" fmla="*/ 16 w 43"/>
                <a:gd name="T39" fmla="*/ 6 h 49"/>
                <a:gd name="T40" fmla="*/ 14 w 43"/>
                <a:gd name="T41" fmla="*/ 7 h 49"/>
                <a:gd name="T42" fmla="*/ 9 w 43"/>
                <a:gd name="T43" fmla="*/ 10 h 49"/>
                <a:gd name="T44" fmla="*/ 17 w 43"/>
                <a:gd name="T45" fmla="*/ 24 h 49"/>
                <a:gd name="T46" fmla="*/ 20 w 43"/>
                <a:gd name="T47" fmla="*/ 23 h 49"/>
                <a:gd name="T48" fmla="*/ 22 w 43"/>
                <a:gd name="T49" fmla="*/ 21 h 49"/>
                <a:gd name="T50" fmla="*/ 23 w 43"/>
                <a:gd name="T51" fmla="*/ 19 h 49"/>
                <a:gd name="T52" fmla="*/ 23 w 43"/>
                <a:gd name="T53" fmla="*/ 17 h 49"/>
                <a:gd name="T54" fmla="*/ 22 w 43"/>
                <a:gd name="T55" fmla="*/ 14 h 49"/>
                <a:gd name="T56" fmla="*/ 23 w 43"/>
                <a:gd name="T57" fmla="*/ 13 h 49"/>
                <a:gd name="T58" fmla="*/ 31 w 43"/>
                <a:gd name="T59" fmla="*/ 28 h 49"/>
                <a:gd name="T60" fmla="*/ 29 w 43"/>
                <a:gd name="T61" fmla="*/ 29 h 49"/>
                <a:gd name="T62" fmla="*/ 27 w 43"/>
                <a:gd name="T63" fmla="*/ 26 h 49"/>
                <a:gd name="T64" fmla="*/ 26 w 43"/>
                <a:gd name="T65" fmla="*/ 25 h 49"/>
                <a:gd name="T66" fmla="*/ 23 w 43"/>
                <a:gd name="T67" fmla="*/ 24 h 49"/>
                <a:gd name="T68" fmla="*/ 21 w 43"/>
                <a:gd name="T69" fmla="*/ 25 h 49"/>
                <a:gd name="T70" fmla="*/ 18 w 43"/>
                <a:gd name="T71" fmla="*/ 27 h 49"/>
                <a:gd name="T72" fmla="*/ 24 w 43"/>
                <a:gd name="T73" fmla="*/ 38 h 49"/>
                <a:gd name="T74" fmla="*/ 25 w 43"/>
                <a:gd name="T75" fmla="*/ 41 h 49"/>
                <a:gd name="T76" fmla="*/ 27 w 43"/>
                <a:gd name="T77" fmla="*/ 42 h 49"/>
                <a:gd name="T78" fmla="*/ 28 w 43"/>
                <a:gd name="T79" fmla="*/ 42 h 49"/>
                <a:gd name="T80" fmla="*/ 31 w 43"/>
                <a:gd name="T81" fmla="*/ 40 h 49"/>
                <a:gd name="T82" fmla="*/ 33 w 43"/>
                <a:gd name="T83" fmla="*/ 39 h 49"/>
                <a:gd name="T84" fmla="*/ 35 w 43"/>
                <a:gd name="T85" fmla="*/ 38 h 49"/>
                <a:gd name="T86" fmla="*/ 36 w 43"/>
                <a:gd name="T87" fmla="*/ 37 h 49"/>
                <a:gd name="T88" fmla="*/ 37 w 43"/>
                <a:gd name="T89" fmla="*/ 36 h 49"/>
                <a:gd name="T90" fmla="*/ 37 w 43"/>
                <a:gd name="T91" fmla="*/ 31 h 49"/>
                <a:gd name="T92" fmla="*/ 36 w 43"/>
                <a:gd name="T93" fmla="*/ 27 h 49"/>
                <a:gd name="T94" fmla="*/ 38 w 43"/>
                <a:gd name="T95"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49">
                  <a:moveTo>
                    <a:pt x="38" y="26"/>
                  </a:moveTo>
                  <a:cubicBezTo>
                    <a:pt x="43" y="37"/>
                    <a:pt x="43" y="37"/>
                    <a:pt x="43" y="37"/>
                  </a:cubicBezTo>
                  <a:cubicBezTo>
                    <a:pt x="19" y="49"/>
                    <a:pt x="19" y="49"/>
                    <a:pt x="19" y="49"/>
                  </a:cubicBezTo>
                  <a:cubicBezTo>
                    <a:pt x="18" y="47"/>
                    <a:pt x="18" y="47"/>
                    <a:pt x="18" y="47"/>
                  </a:cubicBezTo>
                  <a:cubicBezTo>
                    <a:pt x="18" y="47"/>
                    <a:pt x="19" y="47"/>
                    <a:pt x="19" y="46"/>
                  </a:cubicBezTo>
                  <a:cubicBezTo>
                    <a:pt x="20" y="46"/>
                    <a:pt x="20" y="46"/>
                    <a:pt x="20" y="45"/>
                  </a:cubicBezTo>
                  <a:cubicBezTo>
                    <a:pt x="21" y="45"/>
                    <a:pt x="21" y="44"/>
                    <a:pt x="21" y="44"/>
                  </a:cubicBezTo>
                  <a:cubicBezTo>
                    <a:pt x="21" y="43"/>
                    <a:pt x="21" y="43"/>
                    <a:pt x="20" y="42"/>
                  </a:cubicBezTo>
                  <a:cubicBezTo>
                    <a:pt x="7" y="15"/>
                    <a:pt x="7" y="15"/>
                    <a:pt x="7" y="15"/>
                  </a:cubicBezTo>
                  <a:cubicBezTo>
                    <a:pt x="6" y="14"/>
                    <a:pt x="6" y="14"/>
                    <a:pt x="6" y="14"/>
                  </a:cubicBezTo>
                  <a:cubicBezTo>
                    <a:pt x="5" y="13"/>
                    <a:pt x="5" y="13"/>
                    <a:pt x="4" y="13"/>
                  </a:cubicBezTo>
                  <a:cubicBezTo>
                    <a:pt x="4" y="13"/>
                    <a:pt x="3" y="13"/>
                    <a:pt x="2" y="13"/>
                  </a:cubicBezTo>
                  <a:cubicBezTo>
                    <a:pt x="2" y="13"/>
                    <a:pt x="1" y="13"/>
                    <a:pt x="1" y="14"/>
                  </a:cubicBezTo>
                  <a:cubicBezTo>
                    <a:pt x="0" y="12"/>
                    <a:pt x="0" y="12"/>
                    <a:pt x="0" y="12"/>
                  </a:cubicBezTo>
                  <a:cubicBezTo>
                    <a:pt x="22" y="0"/>
                    <a:pt x="22" y="0"/>
                    <a:pt x="22" y="0"/>
                  </a:cubicBezTo>
                  <a:cubicBezTo>
                    <a:pt x="27" y="9"/>
                    <a:pt x="27" y="9"/>
                    <a:pt x="27" y="9"/>
                  </a:cubicBezTo>
                  <a:cubicBezTo>
                    <a:pt x="25" y="10"/>
                    <a:pt x="25" y="10"/>
                    <a:pt x="25" y="10"/>
                  </a:cubicBezTo>
                  <a:cubicBezTo>
                    <a:pt x="24" y="9"/>
                    <a:pt x="23" y="8"/>
                    <a:pt x="21" y="7"/>
                  </a:cubicBezTo>
                  <a:cubicBezTo>
                    <a:pt x="20" y="6"/>
                    <a:pt x="18" y="5"/>
                    <a:pt x="17" y="6"/>
                  </a:cubicBezTo>
                  <a:cubicBezTo>
                    <a:pt x="17" y="6"/>
                    <a:pt x="16" y="6"/>
                    <a:pt x="16" y="6"/>
                  </a:cubicBezTo>
                  <a:cubicBezTo>
                    <a:pt x="15" y="7"/>
                    <a:pt x="15" y="7"/>
                    <a:pt x="14" y="7"/>
                  </a:cubicBezTo>
                  <a:cubicBezTo>
                    <a:pt x="9" y="10"/>
                    <a:pt x="9" y="10"/>
                    <a:pt x="9" y="10"/>
                  </a:cubicBezTo>
                  <a:cubicBezTo>
                    <a:pt x="17" y="24"/>
                    <a:pt x="17" y="24"/>
                    <a:pt x="17" y="24"/>
                  </a:cubicBezTo>
                  <a:cubicBezTo>
                    <a:pt x="20" y="23"/>
                    <a:pt x="20" y="23"/>
                    <a:pt x="20" y="23"/>
                  </a:cubicBezTo>
                  <a:cubicBezTo>
                    <a:pt x="21" y="22"/>
                    <a:pt x="22" y="22"/>
                    <a:pt x="22" y="21"/>
                  </a:cubicBezTo>
                  <a:cubicBezTo>
                    <a:pt x="22" y="21"/>
                    <a:pt x="23" y="20"/>
                    <a:pt x="23" y="19"/>
                  </a:cubicBezTo>
                  <a:cubicBezTo>
                    <a:pt x="23" y="19"/>
                    <a:pt x="23" y="18"/>
                    <a:pt x="23" y="17"/>
                  </a:cubicBezTo>
                  <a:cubicBezTo>
                    <a:pt x="22" y="16"/>
                    <a:pt x="22" y="15"/>
                    <a:pt x="22" y="14"/>
                  </a:cubicBezTo>
                  <a:cubicBezTo>
                    <a:pt x="23" y="13"/>
                    <a:pt x="23" y="13"/>
                    <a:pt x="23" y="13"/>
                  </a:cubicBezTo>
                  <a:cubicBezTo>
                    <a:pt x="31" y="28"/>
                    <a:pt x="31" y="28"/>
                    <a:pt x="31" y="28"/>
                  </a:cubicBezTo>
                  <a:cubicBezTo>
                    <a:pt x="29" y="29"/>
                    <a:pt x="29" y="29"/>
                    <a:pt x="29" y="29"/>
                  </a:cubicBezTo>
                  <a:cubicBezTo>
                    <a:pt x="29" y="28"/>
                    <a:pt x="28" y="27"/>
                    <a:pt x="27" y="26"/>
                  </a:cubicBezTo>
                  <a:cubicBezTo>
                    <a:pt x="27" y="26"/>
                    <a:pt x="26" y="25"/>
                    <a:pt x="26" y="25"/>
                  </a:cubicBezTo>
                  <a:cubicBezTo>
                    <a:pt x="25" y="24"/>
                    <a:pt x="24" y="24"/>
                    <a:pt x="23" y="24"/>
                  </a:cubicBezTo>
                  <a:cubicBezTo>
                    <a:pt x="23" y="24"/>
                    <a:pt x="22" y="25"/>
                    <a:pt x="21" y="25"/>
                  </a:cubicBezTo>
                  <a:cubicBezTo>
                    <a:pt x="18" y="27"/>
                    <a:pt x="18" y="27"/>
                    <a:pt x="18" y="27"/>
                  </a:cubicBezTo>
                  <a:cubicBezTo>
                    <a:pt x="24" y="38"/>
                    <a:pt x="24" y="38"/>
                    <a:pt x="24" y="38"/>
                  </a:cubicBezTo>
                  <a:cubicBezTo>
                    <a:pt x="24" y="39"/>
                    <a:pt x="25" y="40"/>
                    <a:pt x="25" y="41"/>
                  </a:cubicBezTo>
                  <a:cubicBezTo>
                    <a:pt x="26" y="41"/>
                    <a:pt x="26" y="41"/>
                    <a:pt x="27" y="42"/>
                  </a:cubicBezTo>
                  <a:cubicBezTo>
                    <a:pt x="27" y="42"/>
                    <a:pt x="28" y="42"/>
                    <a:pt x="28" y="42"/>
                  </a:cubicBezTo>
                  <a:cubicBezTo>
                    <a:pt x="29" y="41"/>
                    <a:pt x="30" y="41"/>
                    <a:pt x="31" y="40"/>
                  </a:cubicBezTo>
                  <a:cubicBezTo>
                    <a:pt x="31" y="40"/>
                    <a:pt x="32" y="40"/>
                    <a:pt x="33" y="39"/>
                  </a:cubicBezTo>
                  <a:cubicBezTo>
                    <a:pt x="34" y="39"/>
                    <a:pt x="34" y="39"/>
                    <a:pt x="35" y="38"/>
                  </a:cubicBezTo>
                  <a:cubicBezTo>
                    <a:pt x="35" y="38"/>
                    <a:pt x="36" y="38"/>
                    <a:pt x="36" y="37"/>
                  </a:cubicBezTo>
                  <a:cubicBezTo>
                    <a:pt x="36" y="37"/>
                    <a:pt x="37" y="36"/>
                    <a:pt x="37" y="36"/>
                  </a:cubicBezTo>
                  <a:cubicBezTo>
                    <a:pt x="37" y="35"/>
                    <a:pt x="37" y="33"/>
                    <a:pt x="37" y="31"/>
                  </a:cubicBezTo>
                  <a:cubicBezTo>
                    <a:pt x="37" y="29"/>
                    <a:pt x="36" y="27"/>
                    <a:pt x="36" y="27"/>
                  </a:cubicBezTo>
                  <a:lnTo>
                    <a:pt x="38"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4" name="Freeform 42"/>
            <p:cNvSpPr>
              <a:spLocks noEditPoints="1"/>
            </p:cNvSpPr>
            <p:nvPr/>
          </p:nvSpPr>
          <p:spPr bwMode="auto">
            <a:xfrm>
              <a:off x="-7051675" y="3721100"/>
              <a:ext cx="192088" cy="168275"/>
            </a:xfrm>
            <a:custGeom>
              <a:avLst/>
              <a:gdLst>
                <a:gd name="T0" fmla="*/ 51 w 51"/>
                <a:gd name="T1" fmla="*/ 26 h 45"/>
                <a:gd name="T2" fmla="*/ 44 w 51"/>
                <a:gd name="T3" fmla="*/ 31 h 45"/>
                <a:gd name="T4" fmla="*/ 34 w 51"/>
                <a:gd name="T5" fmla="*/ 26 h 45"/>
                <a:gd name="T6" fmla="*/ 24 w 51"/>
                <a:gd name="T7" fmla="*/ 22 h 45"/>
                <a:gd name="T8" fmla="*/ 22 w 51"/>
                <a:gd name="T9" fmla="*/ 24 h 45"/>
                <a:gd name="T10" fmla="*/ 29 w 51"/>
                <a:gd name="T11" fmla="*/ 35 h 45"/>
                <a:gd name="T12" fmla="*/ 31 w 51"/>
                <a:gd name="T13" fmla="*/ 36 h 45"/>
                <a:gd name="T14" fmla="*/ 32 w 51"/>
                <a:gd name="T15" fmla="*/ 37 h 45"/>
                <a:gd name="T16" fmla="*/ 34 w 51"/>
                <a:gd name="T17" fmla="*/ 36 h 45"/>
                <a:gd name="T18" fmla="*/ 35 w 51"/>
                <a:gd name="T19" fmla="*/ 35 h 45"/>
                <a:gd name="T20" fmla="*/ 37 w 51"/>
                <a:gd name="T21" fmla="*/ 37 h 45"/>
                <a:gd name="T22" fmla="*/ 25 w 51"/>
                <a:gd name="T23" fmla="*/ 45 h 45"/>
                <a:gd name="T24" fmla="*/ 24 w 51"/>
                <a:gd name="T25" fmla="*/ 43 h 45"/>
                <a:gd name="T26" fmla="*/ 25 w 51"/>
                <a:gd name="T27" fmla="*/ 42 h 45"/>
                <a:gd name="T28" fmla="*/ 26 w 51"/>
                <a:gd name="T29" fmla="*/ 41 h 45"/>
                <a:gd name="T30" fmla="*/ 26 w 51"/>
                <a:gd name="T31" fmla="*/ 40 h 45"/>
                <a:gd name="T32" fmla="*/ 26 w 51"/>
                <a:gd name="T33" fmla="*/ 38 h 45"/>
                <a:gd name="T34" fmla="*/ 17 w 51"/>
                <a:gd name="T35" fmla="*/ 26 h 45"/>
                <a:gd name="T36" fmla="*/ 17 w 51"/>
                <a:gd name="T37" fmla="*/ 18 h 45"/>
                <a:gd name="T38" fmla="*/ 20 w 51"/>
                <a:gd name="T39" fmla="*/ 22 h 45"/>
                <a:gd name="T40" fmla="*/ 22 w 51"/>
                <a:gd name="T41" fmla="*/ 20 h 45"/>
                <a:gd name="T42" fmla="*/ 25 w 51"/>
                <a:gd name="T43" fmla="*/ 15 h 45"/>
                <a:gd name="T44" fmla="*/ 23 w 51"/>
                <a:gd name="T45" fmla="*/ 8 h 45"/>
                <a:gd name="T46" fmla="*/ 18 w 51"/>
                <a:gd name="T47" fmla="*/ 4 h 45"/>
                <a:gd name="T48" fmla="*/ 17 w 51"/>
                <a:gd name="T49" fmla="*/ 4 h 45"/>
                <a:gd name="T50" fmla="*/ 17 w 51"/>
                <a:gd name="T51" fmla="*/ 0 h 45"/>
                <a:gd name="T52" fmla="*/ 20 w 51"/>
                <a:gd name="T53" fmla="*/ 0 h 45"/>
                <a:gd name="T54" fmla="*/ 23 w 51"/>
                <a:gd name="T55" fmla="*/ 1 h 45"/>
                <a:gd name="T56" fmla="*/ 27 w 51"/>
                <a:gd name="T57" fmla="*/ 4 h 45"/>
                <a:gd name="T58" fmla="*/ 29 w 51"/>
                <a:gd name="T59" fmla="*/ 8 h 45"/>
                <a:gd name="T60" fmla="*/ 29 w 51"/>
                <a:gd name="T61" fmla="*/ 12 h 45"/>
                <a:gd name="T62" fmla="*/ 29 w 51"/>
                <a:gd name="T63" fmla="*/ 15 h 45"/>
                <a:gd name="T64" fmla="*/ 27 w 51"/>
                <a:gd name="T65" fmla="*/ 18 h 45"/>
                <a:gd name="T66" fmla="*/ 34 w 51"/>
                <a:gd name="T67" fmla="*/ 21 h 45"/>
                <a:gd name="T68" fmla="*/ 42 w 51"/>
                <a:gd name="T69" fmla="*/ 24 h 45"/>
                <a:gd name="T70" fmla="*/ 45 w 51"/>
                <a:gd name="T71" fmla="*/ 25 h 45"/>
                <a:gd name="T72" fmla="*/ 47 w 51"/>
                <a:gd name="T73" fmla="*/ 25 h 45"/>
                <a:gd name="T74" fmla="*/ 48 w 51"/>
                <a:gd name="T75" fmla="*/ 25 h 45"/>
                <a:gd name="T76" fmla="*/ 50 w 51"/>
                <a:gd name="T77" fmla="*/ 24 h 45"/>
                <a:gd name="T78" fmla="*/ 51 w 51"/>
                <a:gd name="T79" fmla="*/ 26 h 45"/>
                <a:gd name="T80" fmla="*/ 17 w 51"/>
                <a:gd name="T81" fmla="*/ 26 h 45"/>
                <a:gd name="T82" fmla="*/ 7 w 51"/>
                <a:gd name="T83" fmla="*/ 13 h 45"/>
                <a:gd name="T84" fmla="*/ 6 w 51"/>
                <a:gd name="T85" fmla="*/ 12 h 45"/>
                <a:gd name="T86" fmla="*/ 5 w 51"/>
                <a:gd name="T87" fmla="*/ 12 h 45"/>
                <a:gd name="T88" fmla="*/ 3 w 51"/>
                <a:gd name="T89" fmla="*/ 12 h 45"/>
                <a:gd name="T90" fmla="*/ 2 w 51"/>
                <a:gd name="T91" fmla="*/ 13 h 45"/>
                <a:gd name="T92" fmla="*/ 0 w 51"/>
                <a:gd name="T93" fmla="*/ 11 h 45"/>
                <a:gd name="T94" fmla="*/ 12 w 51"/>
                <a:gd name="T95" fmla="*/ 2 h 45"/>
                <a:gd name="T96" fmla="*/ 16 w 51"/>
                <a:gd name="T97" fmla="*/ 0 h 45"/>
                <a:gd name="T98" fmla="*/ 17 w 51"/>
                <a:gd name="T99" fmla="*/ 0 h 45"/>
                <a:gd name="T100" fmla="*/ 17 w 51"/>
                <a:gd name="T101" fmla="*/ 4 h 45"/>
                <a:gd name="T102" fmla="*/ 12 w 51"/>
                <a:gd name="T103" fmla="*/ 5 h 45"/>
                <a:gd name="T104" fmla="*/ 9 w 51"/>
                <a:gd name="T105" fmla="*/ 8 h 45"/>
                <a:gd name="T106" fmla="*/ 17 w 51"/>
                <a:gd name="T107" fmla="*/ 18 h 45"/>
                <a:gd name="T108" fmla="*/ 17 w 51"/>
                <a:gd name="T109" fmla="*/ 2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 h="45">
                  <a:moveTo>
                    <a:pt x="51" y="26"/>
                  </a:moveTo>
                  <a:cubicBezTo>
                    <a:pt x="44" y="31"/>
                    <a:pt x="44" y="31"/>
                    <a:pt x="44" y="31"/>
                  </a:cubicBezTo>
                  <a:cubicBezTo>
                    <a:pt x="40" y="29"/>
                    <a:pt x="37" y="28"/>
                    <a:pt x="34" y="26"/>
                  </a:cubicBezTo>
                  <a:cubicBezTo>
                    <a:pt x="31" y="25"/>
                    <a:pt x="28" y="24"/>
                    <a:pt x="24" y="22"/>
                  </a:cubicBezTo>
                  <a:cubicBezTo>
                    <a:pt x="22" y="24"/>
                    <a:pt x="22" y="24"/>
                    <a:pt x="22" y="24"/>
                  </a:cubicBezTo>
                  <a:cubicBezTo>
                    <a:pt x="29" y="35"/>
                    <a:pt x="29" y="35"/>
                    <a:pt x="29" y="35"/>
                  </a:cubicBezTo>
                  <a:cubicBezTo>
                    <a:pt x="30" y="35"/>
                    <a:pt x="30" y="36"/>
                    <a:pt x="31" y="36"/>
                  </a:cubicBezTo>
                  <a:cubicBezTo>
                    <a:pt x="31" y="37"/>
                    <a:pt x="32" y="37"/>
                    <a:pt x="32" y="37"/>
                  </a:cubicBezTo>
                  <a:cubicBezTo>
                    <a:pt x="33" y="36"/>
                    <a:pt x="33" y="36"/>
                    <a:pt x="34" y="36"/>
                  </a:cubicBezTo>
                  <a:cubicBezTo>
                    <a:pt x="34" y="36"/>
                    <a:pt x="35" y="35"/>
                    <a:pt x="35" y="35"/>
                  </a:cubicBezTo>
                  <a:cubicBezTo>
                    <a:pt x="37" y="37"/>
                    <a:pt x="37" y="37"/>
                    <a:pt x="37" y="37"/>
                  </a:cubicBezTo>
                  <a:cubicBezTo>
                    <a:pt x="25" y="45"/>
                    <a:pt x="25" y="45"/>
                    <a:pt x="25" y="45"/>
                  </a:cubicBezTo>
                  <a:cubicBezTo>
                    <a:pt x="24" y="43"/>
                    <a:pt x="24" y="43"/>
                    <a:pt x="24" y="43"/>
                  </a:cubicBezTo>
                  <a:cubicBezTo>
                    <a:pt x="24" y="43"/>
                    <a:pt x="25" y="43"/>
                    <a:pt x="25" y="42"/>
                  </a:cubicBezTo>
                  <a:cubicBezTo>
                    <a:pt x="26" y="42"/>
                    <a:pt x="26" y="41"/>
                    <a:pt x="26" y="41"/>
                  </a:cubicBezTo>
                  <a:cubicBezTo>
                    <a:pt x="27" y="41"/>
                    <a:pt x="27" y="40"/>
                    <a:pt x="26" y="40"/>
                  </a:cubicBezTo>
                  <a:cubicBezTo>
                    <a:pt x="26" y="39"/>
                    <a:pt x="26" y="38"/>
                    <a:pt x="26" y="38"/>
                  </a:cubicBezTo>
                  <a:cubicBezTo>
                    <a:pt x="17" y="26"/>
                    <a:pt x="17" y="26"/>
                    <a:pt x="17" y="26"/>
                  </a:cubicBezTo>
                  <a:cubicBezTo>
                    <a:pt x="17" y="18"/>
                    <a:pt x="17" y="18"/>
                    <a:pt x="17" y="18"/>
                  </a:cubicBezTo>
                  <a:cubicBezTo>
                    <a:pt x="20" y="22"/>
                    <a:pt x="20" y="22"/>
                    <a:pt x="20" y="22"/>
                  </a:cubicBezTo>
                  <a:cubicBezTo>
                    <a:pt x="22" y="20"/>
                    <a:pt x="22" y="20"/>
                    <a:pt x="22" y="20"/>
                  </a:cubicBezTo>
                  <a:cubicBezTo>
                    <a:pt x="24" y="19"/>
                    <a:pt x="25" y="17"/>
                    <a:pt x="25" y="15"/>
                  </a:cubicBezTo>
                  <a:cubicBezTo>
                    <a:pt x="25" y="13"/>
                    <a:pt x="24" y="10"/>
                    <a:pt x="23" y="8"/>
                  </a:cubicBezTo>
                  <a:cubicBezTo>
                    <a:pt x="21" y="6"/>
                    <a:pt x="19" y="5"/>
                    <a:pt x="18" y="4"/>
                  </a:cubicBezTo>
                  <a:cubicBezTo>
                    <a:pt x="17" y="4"/>
                    <a:pt x="17" y="4"/>
                    <a:pt x="17" y="4"/>
                  </a:cubicBezTo>
                  <a:cubicBezTo>
                    <a:pt x="17" y="0"/>
                    <a:pt x="17" y="0"/>
                    <a:pt x="17" y="0"/>
                  </a:cubicBezTo>
                  <a:cubicBezTo>
                    <a:pt x="18" y="0"/>
                    <a:pt x="19" y="0"/>
                    <a:pt x="20" y="0"/>
                  </a:cubicBezTo>
                  <a:cubicBezTo>
                    <a:pt x="21" y="0"/>
                    <a:pt x="22" y="0"/>
                    <a:pt x="23" y="1"/>
                  </a:cubicBezTo>
                  <a:cubicBezTo>
                    <a:pt x="24" y="2"/>
                    <a:pt x="26" y="3"/>
                    <a:pt x="27" y="4"/>
                  </a:cubicBezTo>
                  <a:cubicBezTo>
                    <a:pt x="28" y="5"/>
                    <a:pt x="28" y="7"/>
                    <a:pt x="29" y="8"/>
                  </a:cubicBezTo>
                  <a:cubicBezTo>
                    <a:pt x="29" y="9"/>
                    <a:pt x="29" y="10"/>
                    <a:pt x="29" y="12"/>
                  </a:cubicBezTo>
                  <a:cubicBezTo>
                    <a:pt x="29" y="13"/>
                    <a:pt x="29" y="14"/>
                    <a:pt x="29" y="15"/>
                  </a:cubicBezTo>
                  <a:cubicBezTo>
                    <a:pt x="28" y="16"/>
                    <a:pt x="28" y="17"/>
                    <a:pt x="27" y="18"/>
                  </a:cubicBezTo>
                  <a:cubicBezTo>
                    <a:pt x="30" y="19"/>
                    <a:pt x="32" y="20"/>
                    <a:pt x="34" y="21"/>
                  </a:cubicBezTo>
                  <a:cubicBezTo>
                    <a:pt x="36" y="22"/>
                    <a:pt x="39" y="23"/>
                    <a:pt x="42" y="24"/>
                  </a:cubicBezTo>
                  <a:cubicBezTo>
                    <a:pt x="43" y="25"/>
                    <a:pt x="44" y="25"/>
                    <a:pt x="45" y="25"/>
                  </a:cubicBezTo>
                  <a:cubicBezTo>
                    <a:pt x="45" y="25"/>
                    <a:pt x="46" y="26"/>
                    <a:pt x="47" y="25"/>
                  </a:cubicBezTo>
                  <a:cubicBezTo>
                    <a:pt x="47" y="25"/>
                    <a:pt x="48" y="25"/>
                    <a:pt x="48" y="25"/>
                  </a:cubicBezTo>
                  <a:cubicBezTo>
                    <a:pt x="49" y="25"/>
                    <a:pt x="49" y="25"/>
                    <a:pt x="50" y="24"/>
                  </a:cubicBezTo>
                  <a:lnTo>
                    <a:pt x="51" y="26"/>
                  </a:lnTo>
                  <a:close/>
                  <a:moveTo>
                    <a:pt x="17" y="26"/>
                  </a:moveTo>
                  <a:cubicBezTo>
                    <a:pt x="7" y="13"/>
                    <a:pt x="7" y="13"/>
                    <a:pt x="7" y="13"/>
                  </a:cubicBezTo>
                  <a:cubicBezTo>
                    <a:pt x="7" y="13"/>
                    <a:pt x="7" y="12"/>
                    <a:pt x="6" y="12"/>
                  </a:cubicBezTo>
                  <a:cubicBezTo>
                    <a:pt x="6" y="12"/>
                    <a:pt x="5" y="12"/>
                    <a:pt x="5" y="12"/>
                  </a:cubicBezTo>
                  <a:cubicBezTo>
                    <a:pt x="4" y="12"/>
                    <a:pt x="4" y="12"/>
                    <a:pt x="3" y="12"/>
                  </a:cubicBezTo>
                  <a:cubicBezTo>
                    <a:pt x="2" y="12"/>
                    <a:pt x="2" y="13"/>
                    <a:pt x="2" y="13"/>
                  </a:cubicBezTo>
                  <a:cubicBezTo>
                    <a:pt x="0" y="11"/>
                    <a:pt x="0" y="11"/>
                    <a:pt x="0" y="11"/>
                  </a:cubicBezTo>
                  <a:cubicBezTo>
                    <a:pt x="12" y="2"/>
                    <a:pt x="12" y="2"/>
                    <a:pt x="12" y="2"/>
                  </a:cubicBezTo>
                  <a:cubicBezTo>
                    <a:pt x="14" y="1"/>
                    <a:pt x="15" y="1"/>
                    <a:pt x="16" y="0"/>
                  </a:cubicBezTo>
                  <a:cubicBezTo>
                    <a:pt x="16" y="0"/>
                    <a:pt x="17" y="0"/>
                    <a:pt x="17" y="0"/>
                  </a:cubicBezTo>
                  <a:cubicBezTo>
                    <a:pt x="17" y="4"/>
                    <a:pt x="17" y="4"/>
                    <a:pt x="17" y="4"/>
                  </a:cubicBezTo>
                  <a:cubicBezTo>
                    <a:pt x="16" y="4"/>
                    <a:pt x="14" y="4"/>
                    <a:pt x="12" y="5"/>
                  </a:cubicBezTo>
                  <a:cubicBezTo>
                    <a:pt x="9" y="8"/>
                    <a:pt x="9" y="8"/>
                    <a:pt x="9" y="8"/>
                  </a:cubicBezTo>
                  <a:cubicBezTo>
                    <a:pt x="17" y="18"/>
                    <a:pt x="17" y="18"/>
                    <a:pt x="17" y="18"/>
                  </a:cubicBezTo>
                  <a:lnTo>
                    <a:pt x="17"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5" name="Freeform 43"/>
            <p:cNvSpPr/>
            <p:nvPr/>
          </p:nvSpPr>
          <p:spPr bwMode="auto">
            <a:xfrm>
              <a:off x="-6905625" y="3619500"/>
              <a:ext cx="136525" cy="168275"/>
            </a:xfrm>
            <a:custGeom>
              <a:avLst/>
              <a:gdLst>
                <a:gd name="T0" fmla="*/ 26 w 36"/>
                <a:gd name="T1" fmla="*/ 17 h 45"/>
                <a:gd name="T2" fmla="*/ 29 w 36"/>
                <a:gd name="T3" fmla="*/ 18 h 45"/>
                <a:gd name="T4" fmla="*/ 32 w 36"/>
                <a:gd name="T5" fmla="*/ 21 h 45"/>
                <a:gd name="T6" fmla="*/ 36 w 36"/>
                <a:gd name="T7" fmla="*/ 30 h 45"/>
                <a:gd name="T8" fmla="*/ 33 w 36"/>
                <a:gd name="T9" fmla="*/ 38 h 45"/>
                <a:gd name="T10" fmla="*/ 29 w 36"/>
                <a:gd name="T11" fmla="*/ 40 h 45"/>
                <a:gd name="T12" fmla="*/ 25 w 36"/>
                <a:gd name="T13" fmla="*/ 41 h 45"/>
                <a:gd name="T14" fmla="*/ 25 w 36"/>
                <a:gd name="T15" fmla="*/ 44 h 45"/>
                <a:gd name="T16" fmla="*/ 24 w 36"/>
                <a:gd name="T17" fmla="*/ 45 h 45"/>
                <a:gd name="T18" fmla="*/ 14 w 36"/>
                <a:gd name="T19" fmla="*/ 34 h 45"/>
                <a:gd name="T20" fmla="*/ 15 w 36"/>
                <a:gd name="T21" fmla="*/ 33 h 45"/>
                <a:gd name="T22" fmla="*/ 20 w 36"/>
                <a:gd name="T23" fmla="*/ 36 h 45"/>
                <a:gd name="T24" fmla="*/ 24 w 36"/>
                <a:gd name="T25" fmla="*/ 37 h 45"/>
                <a:gd name="T26" fmla="*/ 28 w 36"/>
                <a:gd name="T27" fmla="*/ 38 h 45"/>
                <a:gd name="T28" fmla="*/ 31 w 36"/>
                <a:gd name="T29" fmla="*/ 36 h 45"/>
                <a:gd name="T30" fmla="*/ 33 w 36"/>
                <a:gd name="T31" fmla="*/ 34 h 45"/>
                <a:gd name="T32" fmla="*/ 33 w 36"/>
                <a:gd name="T33" fmla="*/ 31 h 45"/>
                <a:gd name="T34" fmla="*/ 33 w 36"/>
                <a:gd name="T35" fmla="*/ 29 h 45"/>
                <a:gd name="T36" fmla="*/ 31 w 36"/>
                <a:gd name="T37" fmla="*/ 26 h 45"/>
                <a:gd name="T38" fmla="*/ 27 w 36"/>
                <a:gd name="T39" fmla="*/ 24 h 45"/>
                <a:gd name="T40" fmla="*/ 22 w 36"/>
                <a:gd name="T41" fmla="*/ 23 h 45"/>
                <a:gd name="T42" fmla="*/ 18 w 36"/>
                <a:gd name="T43" fmla="*/ 24 h 45"/>
                <a:gd name="T44" fmla="*/ 15 w 36"/>
                <a:gd name="T45" fmla="*/ 25 h 45"/>
                <a:gd name="T46" fmla="*/ 9 w 36"/>
                <a:gd name="T47" fmla="*/ 25 h 45"/>
                <a:gd name="T48" fmla="*/ 3 w 36"/>
                <a:gd name="T49" fmla="*/ 21 h 45"/>
                <a:gd name="T50" fmla="*/ 1 w 36"/>
                <a:gd name="T51" fmla="*/ 17 h 45"/>
                <a:gd name="T52" fmla="*/ 0 w 36"/>
                <a:gd name="T53" fmla="*/ 13 h 45"/>
                <a:gd name="T54" fmla="*/ 0 w 36"/>
                <a:gd name="T55" fmla="*/ 9 h 45"/>
                <a:gd name="T56" fmla="*/ 3 w 36"/>
                <a:gd name="T57" fmla="*/ 6 h 45"/>
                <a:gd name="T58" fmla="*/ 6 w 36"/>
                <a:gd name="T59" fmla="*/ 4 h 45"/>
                <a:gd name="T60" fmla="*/ 10 w 36"/>
                <a:gd name="T61" fmla="*/ 3 h 45"/>
                <a:gd name="T62" fmla="*/ 9 w 36"/>
                <a:gd name="T63" fmla="*/ 1 h 45"/>
                <a:gd name="T64" fmla="*/ 11 w 36"/>
                <a:gd name="T65" fmla="*/ 0 h 45"/>
                <a:gd name="T66" fmla="*/ 20 w 36"/>
                <a:gd name="T67" fmla="*/ 10 h 45"/>
                <a:gd name="T68" fmla="*/ 19 w 36"/>
                <a:gd name="T69" fmla="*/ 11 h 45"/>
                <a:gd name="T70" fmla="*/ 15 w 36"/>
                <a:gd name="T71" fmla="*/ 9 h 45"/>
                <a:gd name="T72" fmla="*/ 11 w 36"/>
                <a:gd name="T73" fmla="*/ 7 h 45"/>
                <a:gd name="T74" fmla="*/ 7 w 36"/>
                <a:gd name="T75" fmla="*/ 7 h 45"/>
                <a:gd name="T76" fmla="*/ 4 w 36"/>
                <a:gd name="T77" fmla="*/ 8 h 45"/>
                <a:gd name="T78" fmla="*/ 3 w 36"/>
                <a:gd name="T79" fmla="*/ 12 h 45"/>
                <a:gd name="T80" fmla="*/ 4 w 36"/>
                <a:gd name="T81" fmla="*/ 16 h 45"/>
                <a:gd name="T82" fmla="*/ 8 w 36"/>
                <a:gd name="T83" fmla="*/ 19 h 45"/>
                <a:gd name="T84" fmla="*/ 12 w 36"/>
                <a:gd name="T85" fmla="*/ 19 h 45"/>
                <a:gd name="T86" fmla="*/ 16 w 36"/>
                <a:gd name="T87" fmla="*/ 18 h 45"/>
                <a:gd name="T88" fmla="*/ 19 w 36"/>
                <a:gd name="T89" fmla="*/ 17 h 45"/>
                <a:gd name="T90" fmla="*/ 23 w 36"/>
                <a:gd name="T91" fmla="*/ 17 h 45"/>
                <a:gd name="T92" fmla="*/ 26 w 36"/>
                <a:gd name="T93" fmla="*/ 1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6" h="45">
                  <a:moveTo>
                    <a:pt x="26" y="17"/>
                  </a:moveTo>
                  <a:cubicBezTo>
                    <a:pt x="27" y="17"/>
                    <a:pt x="28" y="18"/>
                    <a:pt x="29" y="18"/>
                  </a:cubicBezTo>
                  <a:cubicBezTo>
                    <a:pt x="30" y="19"/>
                    <a:pt x="31" y="20"/>
                    <a:pt x="32" y="21"/>
                  </a:cubicBezTo>
                  <a:cubicBezTo>
                    <a:pt x="35" y="24"/>
                    <a:pt x="36" y="27"/>
                    <a:pt x="36" y="30"/>
                  </a:cubicBezTo>
                  <a:cubicBezTo>
                    <a:pt x="36" y="33"/>
                    <a:pt x="35" y="36"/>
                    <a:pt x="33" y="38"/>
                  </a:cubicBezTo>
                  <a:cubicBezTo>
                    <a:pt x="32" y="39"/>
                    <a:pt x="30" y="40"/>
                    <a:pt x="29" y="40"/>
                  </a:cubicBezTo>
                  <a:cubicBezTo>
                    <a:pt x="27" y="41"/>
                    <a:pt x="26" y="41"/>
                    <a:pt x="25" y="41"/>
                  </a:cubicBezTo>
                  <a:cubicBezTo>
                    <a:pt x="25" y="44"/>
                    <a:pt x="25" y="44"/>
                    <a:pt x="25" y="44"/>
                  </a:cubicBezTo>
                  <a:cubicBezTo>
                    <a:pt x="24" y="45"/>
                    <a:pt x="24" y="45"/>
                    <a:pt x="24" y="45"/>
                  </a:cubicBezTo>
                  <a:cubicBezTo>
                    <a:pt x="14" y="34"/>
                    <a:pt x="14" y="34"/>
                    <a:pt x="14" y="34"/>
                  </a:cubicBezTo>
                  <a:cubicBezTo>
                    <a:pt x="15" y="33"/>
                    <a:pt x="15" y="33"/>
                    <a:pt x="15" y="33"/>
                  </a:cubicBezTo>
                  <a:cubicBezTo>
                    <a:pt x="17" y="34"/>
                    <a:pt x="18" y="35"/>
                    <a:pt x="20" y="36"/>
                  </a:cubicBezTo>
                  <a:cubicBezTo>
                    <a:pt x="21" y="37"/>
                    <a:pt x="22" y="37"/>
                    <a:pt x="24" y="37"/>
                  </a:cubicBezTo>
                  <a:cubicBezTo>
                    <a:pt x="25" y="38"/>
                    <a:pt x="26" y="38"/>
                    <a:pt x="28" y="38"/>
                  </a:cubicBezTo>
                  <a:cubicBezTo>
                    <a:pt x="29" y="37"/>
                    <a:pt x="30" y="37"/>
                    <a:pt x="31" y="36"/>
                  </a:cubicBezTo>
                  <a:cubicBezTo>
                    <a:pt x="32" y="35"/>
                    <a:pt x="33" y="34"/>
                    <a:pt x="33" y="34"/>
                  </a:cubicBezTo>
                  <a:cubicBezTo>
                    <a:pt x="33" y="33"/>
                    <a:pt x="33" y="32"/>
                    <a:pt x="33" y="31"/>
                  </a:cubicBezTo>
                  <a:cubicBezTo>
                    <a:pt x="33" y="30"/>
                    <a:pt x="33" y="30"/>
                    <a:pt x="33" y="29"/>
                  </a:cubicBezTo>
                  <a:cubicBezTo>
                    <a:pt x="32" y="28"/>
                    <a:pt x="32" y="27"/>
                    <a:pt x="31" y="26"/>
                  </a:cubicBezTo>
                  <a:cubicBezTo>
                    <a:pt x="30" y="25"/>
                    <a:pt x="28" y="24"/>
                    <a:pt x="27" y="24"/>
                  </a:cubicBezTo>
                  <a:cubicBezTo>
                    <a:pt x="25" y="23"/>
                    <a:pt x="24" y="23"/>
                    <a:pt x="22" y="23"/>
                  </a:cubicBezTo>
                  <a:cubicBezTo>
                    <a:pt x="21" y="24"/>
                    <a:pt x="20" y="24"/>
                    <a:pt x="18" y="24"/>
                  </a:cubicBezTo>
                  <a:cubicBezTo>
                    <a:pt x="17" y="25"/>
                    <a:pt x="16" y="25"/>
                    <a:pt x="15" y="25"/>
                  </a:cubicBezTo>
                  <a:cubicBezTo>
                    <a:pt x="13" y="26"/>
                    <a:pt x="11" y="26"/>
                    <a:pt x="9" y="25"/>
                  </a:cubicBezTo>
                  <a:cubicBezTo>
                    <a:pt x="7" y="25"/>
                    <a:pt x="5" y="23"/>
                    <a:pt x="3" y="21"/>
                  </a:cubicBezTo>
                  <a:cubicBezTo>
                    <a:pt x="2" y="20"/>
                    <a:pt x="1" y="19"/>
                    <a:pt x="1" y="17"/>
                  </a:cubicBezTo>
                  <a:cubicBezTo>
                    <a:pt x="0" y="16"/>
                    <a:pt x="0" y="15"/>
                    <a:pt x="0" y="13"/>
                  </a:cubicBezTo>
                  <a:cubicBezTo>
                    <a:pt x="0" y="12"/>
                    <a:pt x="0" y="10"/>
                    <a:pt x="0" y="9"/>
                  </a:cubicBezTo>
                  <a:cubicBezTo>
                    <a:pt x="1" y="8"/>
                    <a:pt x="2" y="7"/>
                    <a:pt x="3" y="6"/>
                  </a:cubicBezTo>
                  <a:cubicBezTo>
                    <a:pt x="4" y="5"/>
                    <a:pt x="5" y="4"/>
                    <a:pt x="6" y="4"/>
                  </a:cubicBezTo>
                  <a:cubicBezTo>
                    <a:pt x="7" y="4"/>
                    <a:pt x="9" y="3"/>
                    <a:pt x="10" y="3"/>
                  </a:cubicBezTo>
                  <a:cubicBezTo>
                    <a:pt x="9" y="1"/>
                    <a:pt x="9" y="1"/>
                    <a:pt x="9" y="1"/>
                  </a:cubicBezTo>
                  <a:cubicBezTo>
                    <a:pt x="11" y="0"/>
                    <a:pt x="11" y="0"/>
                    <a:pt x="11" y="0"/>
                  </a:cubicBezTo>
                  <a:cubicBezTo>
                    <a:pt x="20" y="10"/>
                    <a:pt x="20" y="10"/>
                    <a:pt x="20" y="10"/>
                  </a:cubicBezTo>
                  <a:cubicBezTo>
                    <a:pt x="19" y="11"/>
                    <a:pt x="19" y="11"/>
                    <a:pt x="19" y="11"/>
                  </a:cubicBezTo>
                  <a:cubicBezTo>
                    <a:pt x="18" y="10"/>
                    <a:pt x="16" y="10"/>
                    <a:pt x="15" y="9"/>
                  </a:cubicBezTo>
                  <a:cubicBezTo>
                    <a:pt x="14" y="8"/>
                    <a:pt x="12" y="7"/>
                    <a:pt x="11" y="7"/>
                  </a:cubicBezTo>
                  <a:cubicBezTo>
                    <a:pt x="10" y="7"/>
                    <a:pt x="9" y="6"/>
                    <a:pt x="7" y="7"/>
                  </a:cubicBezTo>
                  <a:cubicBezTo>
                    <a:pt x="6" y="7"/>
                    <a:pt x="5" y="7"/>
                    <a:pt x="4" y="8"/>
                  </a:cubicBezTo>
                  <a:cubicBezTo>
                    <a:pt x="3" y="9"/>
                    <a:pt x="3" y="10"/>
                    <a:pt x="3" y="12"/>
                  </a:cubicBezTo>
                  <a:cubicBezTo>
                    <a:pt x="3" y="14"/>
                    <a:pt x="3" y="15"/>
                    <a:pt x="4" y="16"/>
                  </a:cubicBezTo>
                  <a:cubicBezTo>
                    <a:pt x="6" y="18"/>
                    <a:pt x="7" y="18"/>
                    <a:pt x="8" y="19"/>
                  </a:cubicBezTo>
                  <a:cubicBezTo>
                    <a:pt x="10" y="19"/>
                    <a:pt x="11" y="19"/>
                    <a:pt x="12" y="19"/>
                  </a:cubicBezTo>
                  <a:cubicBezTo>
                    <a:pt x="14" y="19"/>
                    <a:pt x="15" y="19"/>
                    <a:pt x="16" y="18"/>
                  </a:cubicBezTo>
                  <a:cubicBezTo>
                    <a:pt x="17" y="18"/>
                    <a:pt x="18" y="18"/>
                    <a:pt x="19" y="17"/>
                  </a:cubicBezTo>
                  <a:cubicBezTo>
                    <a:pt x="20" y="17"/>
                    <a:pt x="21" y="17"/>
                    <a:pt x="23" y="17"/>
                  </a:cubicBezTo>
                  <a:cubicBezTo>
                    <a:pt x="24" y="17"/>
                    <a:pt x="25" y="17"/>
                    <a:pt x="2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6" name="Freeform 44"/>
            <p:cNvSpPr/>
            <p:nvPr/>
          </p:nvSpPr>
          <p:spPr bwMode="auto">
            <a:xfrm>
              <a:off x="-6829425" y="3536950"/>
              <a:ext cx="157163" cy="142875"/>
            </a:xfrm>
            <a:custGeom>
              <a:avLst/>
              <a:gdLst>
                <a:gd name="T0" fmla="*/ 42 w 42"/>
                <a:gd name="T1" fmla="*/ 26 h 38"/>
                <a:gd name="T2" fmla="*/ 33 w 42"/>
                <a:gd name="T3" fmla="*/ 38 h 38"/>
                <a:gd name="T4" fmla="*/ 31 w 42"/>
                <a:gd name="T5" fmla="*/ 36 h 38"/>
                <a:gd name="T6" fmla="*/ 32 w 42"/>
                <a:gd name="T7" fmla="*/ 35 h 38"/>
                <a:gd name="T8" fmla="*/ 33 w 42"/>
                <a:gd name="T9" fmla="*/ 33 h 38"/>
                <a:gd name="T10" fmla="*/ 33 w 42"/>
                <a:gd name="T11" fmla="*/ 32 h 38"/>
                <a:gd name="T12" fmla="*/ 32 w 42"/>
                <a:gd name="T13" fmla="*/ 30 h 38"/>
                <a:gd name="T14" fmla="*/ 8 w 42"/>
                <a:gd name="T15" fmla="*/ 11 h 38"/>
                <a:gd name="T16" fmla="*/ 7 w 42"/>
                <a:gd name="T17" fmla="*/ 10 h 38"/>
                <a:gd name="T18" fmla="*/ 5 w 42"/>
                <a:gd name="T19" fmla="*/ 11 h 38"/>
                <a:gd name="T20" fmla="*/ 3 w 42"/>
                <a:gd name="T21" fmla="*/ 11 h 38"/>
                <a:gd name="T22" fmla="*/ 2 w 42"/>
                <a:gd name="T23" fmla="*/ 13 h 38"/>
                <a:gd name="T24" fmla="*/ 0 w 42"/>
                <a:gd name="T25" fmla="*/ 11 h 38"/>
                <a:gd name="T26" fmla="*/ 10 w 42"/>
                <a:gd name="T27" fmla="*/ 0 h 38"/>
                <a:gd name="T28" fmla="*/ 11 w 42"/>
                <a:gd name="T29" fmla="*/ 1 h 38"/>
                <a:gd name="T30" fmla="*/ 10 w 42"/>
                <a:gd name="T31" fmla="*/ 3 h 38"/>
                <a:gd name="T32" fmla="*/ 10 w 42"/>
                <a:gd name="T33" fmla="*/ 4 h 38"/>
                <a:gd name="T34" fmla="*/ 10 w 42"/>
                <a:gd name="T35" fmla="*/ 6 h 38"/>
                <a:gd name="T36" fmla="*/ 11 w 42"/>
                <a:gd name="T37" fmla="*/ 7 h 38"/>
                <a:gd name="T38" fmla="*/ 35 w 42"/>
                <a:gd name="T39" fmla="*/ 26 h 38"/>
                <a:gd name="T40" fmla="*/ 36 w 42"/>
                <a:gd name="T41" fmla="*/ 27 h 38"/>
                <a:gd name="T42" fmla="*/ 38 w 42"/>
                <a:gd name="T43" fmla="*/ 27 h 38"/>
                <a:gd name="T44" fmla="*/ 39 w 42"/>
                <a:gd name="T45" fmla="*/ 26 h 38"/>
                <a:gd name="T46" fmla="*/ 41 w 42"/>
                <a:gd name="T47" fmla="*/ 25 h 38"/>
                <a:gd name="T48" fmla="*/ 42 w 42"/>
                <a:gd name="T49"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38">
                  <a:moveTo>
                    <a:pt x="42" y="26"/>
                  </a:moveTo>
                  <a:cubicBezTo>
                    <a:pt x="33" y="38"/>
                    <a:pt x="33" y="38"/>
                    <a:pt x="33" y="38"/>
                  </a:cubicBezTo>
                  <a:cubicBezTo>
                    <a:pt x="31" y="36"/>
                    <a:pt x="31" y="36"/>
                    <a:pt x="31" y="36"/>
                  </a:cubicBezTo>
                  <a:cubicBezTo>
                    <a:pt x="32" y="36"/>
                    <a:pt x="32" y="36"/>
                    <a:pt x="32" y="35"/>
                  </a:cubicBezTo>
                  <a:cubicBezTo>
                    <a:pt x="33" y="34"/>
                    <a:pt x="33" y="34"/>
                    <a:pt x="33" y="33"/>
                  </a:cubicBezTo>
                  <a:cubicBezTo>
                    <a:pt x="33" y="33"/>
                    <a:pt x="33" y="32"/>
                    <a:pt x="33" y="32"/>
                  </a:cubicBezTo>
                  <a:cubicBezTo>
                    <a:pt x="33" y="31"/>
                    <a:pt x="32" y="31"/>
                    <a:pt x="32" y="30"/>
                  </a:cubicBezTo>
                  <a:cubicBezTo>
                    <a:pt x="8" y="11"/>
                    <a:pt x="8" y="11"/>
                    <a:pt x="8" y="11"/>
                  </a:cubicBezTo>
                  <a:cubicBezTo>
                    <a:pt x="8" y="11"/>
                    <a:pt x="7" y="10"/>
                    <a:pt x="7" y="10"/>
                  </a:cubicBezTo>
                  <a:cubicBezTo>
                    <a:pt x="6" y="10"/>
                    <a:pt x="6" y="10"/>
                    <a:pt x="5" y="11"/>
                  </a:cubicBezTo>
                  <a:cubicBezTo>
                    <a:pt x="5" y="11"/>
                    <a:pt x="4" y="11"/>
                    <a:pt x="3" y="11"/>
                  </a:cubicBezTo>
                  <a:cubicBezTo>
                    <a:pt x="3" y="12"/>
                    <a:pt x="2" y="12"/>
                    <a:pt x="2" y="13"/>
                  </a:cubicBezTo>
                  <a:cubicBezTo>
                    <a:pt x="0" y="11"/>
                    <a:pt x="0" y="11"/>
                    <a:pt x="0" y="11"/>
                  </a:cubicBezTo>
                  <a:cubicBezTo>
                    <a:pt x="10" y="0"/>
                    <a:pt x="10" y="0"/>
                    <a:pt x="10" y="0"/>
                  </a:cubicBezTo>
                  <a:cubicBezTo>
                    <a:pt x="11" y="1"/>
                    <a:pt x="11" y="1"/>
                    <a:pt x="11" y="1"/>
                  </a:cubicBezTo>
                  <a:cubicBezTo>
                    <a:pt x="11" y="2"/>
                    <a:pt x="11" y="2"/>
                    <a:pt x="10" y="3"/>
                  </a:cubicBezTo>
                  <a:cubicBezTo>
                    <a:pt x="10" y="3"/>
                    <a:pt x="10" y="4"/>
                    <a:pt x="10" y="4"/>
                  </a:cubicBezTo>
                  <a:cubicBezTo>
                    <a:pt x="9" y="5"/>
                    <a:pt x="10" y="5"/>
                    <a:pt x="10" y="6"/>
                  </a:cubicBezTo>
                  <a:cubicBezTo>
                    <a:pt x="10" y="6"/>
                    <a:pt x="11" y="7"/>
                    <a:pt x="11" y="7"/>
                  </a:cubicBezTo>
                  <a:cubicBezTo>
                    <a:pt x="35" y="26"/>
                    <a:pt x="35" y="26"/>
                    <a:pt x="35" y="26"/>
                  </a:cubicBezTo>
                  <a:cubicBezTo>
                    <a:pt x="35" y="27"/>
                    <a:pt x="36" y="27"/>
                    <a:pt x="36" y="27"/>
                  </a:cubicBezTo>
                  <a:cubicBezTo>
                    <a:pt x="37" y="27"/>
                    <a:pt x="37" y="27"/>
                    <a:pt x="38" y="27"/>
                  </a:cubicBezTo>
                  <a:cubicBezTo>
                    <a:pt x="38" y="27"/>
                    <a:pt x="39" y="27"/>
                    <a:pt x="39" y="26"/>
                  </a:cubicBezTo>
                  <a:cubicBezTo>
                    <a:pt x="40" y="26"/>
                    <a:pt x="40" y="25"/>
                    <a:pt x="41" y="25"/>
                  </a:cubicBezTo>
                  <a:lnTo>
                    <a:pt x="4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7" name="Freeform 45"/>
            <p:cNvSpPr/>
            <p:nvPr/>
          </p:nvSpPr>
          <p:spPr bwMode="auto">
            <a:xfrm>
              <a:off x="-6762750" y="3411538"/>
              <a:ext cx="177800" cy="155575"/>
            </a:xfrm>
            <a:custGeom>
              <a:avLst/>
              <a:gdLst>
                <a:gd name="T0" fmla="*/ 25 w 47"/>
                <a:gd name="T1" fmla="*/ 6 h 41"/>
                <a:gd name="T2" fmla="*/ 24 w 47"/>
                <a:gd name="T3" fmla="*/ 7 h 41"/>
                <a:gd name="T4" fmla="*/ 22 w 47"/>
                <a:gd name="T5" fmla="*/ 7 h 41"/>
                <a:gd name="T6" fmla="*/ 19 w 47"/>
                <a:gd name="T7" fmla="*/ 6 h 41"/>
                <a:gd name="T8" fmla="*/ 16 w 47"/>
                <a:gd name="T9" fmla="*/ 6 h 41"/>
                <a:gd name="T10" fmla="*/ 14 w 47"/>
                <a:gd name="T11" fmla="*/ 7 h 41"/>
                <a:gd name="T12" fmla="*/ 13 w 47"/>
                <a:gd name="T13" fmla="*/ 8 h 41"/>
                <a:gd name="T14" fmla="*/ 12 w 47"/>
                <a:gd name="T15" fmla="*/ 10 h 41"/>
                <a:gd name="T16" fmla="*/ 11 w 47"/>
                <a:gd name="T17" fmla="*/ 11 h 41"/>
                <a:gd name="T18" fmla="*/ 39 w 47"/>
                <a:gd name="T19" fmla="*/ 29 h 41"/>
                <a:gd name="T20" fmla="*/ 41 w 47"/>
                <a:gd name="T21" fmla="*/ 30 h 41"/>
                <a:gd name="T22" fmla="*/ 43 w 47"/>
                <a:gd name="T23" fmla="*/ 30 h 41"/>
                <a:gd name="T24" fmla="*/ 44 w 47"/>
                <a:gd name="T25" fmla="*/ 29 h 41"/>
                <a:gd name="T26" fmla="*/ 46 w 47"/>
                <a:gd name="T27" fmla="*/ 27 h 41"/>
                <a:gd name="T28" fmla="*/ 47 w 47"/>
                <a:gd name="T29" fmla="*/ 28 h 41"/>
                <a:gd name="T30" fmla="*/ 39 w 47"/>
                <a:gd name="T31" fmla="*/ 41 h 41"/>
                <a:gd name="T32" fmla="*/ 37 w 47"/>
                <a:gd name="T33" fmla="*/ 40 h 41"/>
                <a:gd name="T34" fmla="*/ 38 w 47"/>
                <a:gd name="T35" fmla="*/ 38 h 41"/>
                <a:gd name="T36" fmla="*/ 39 w 47"/>
                <a:gd name="T37" fmla="*/ 37 h 41"/>
                <a:gd name="T38" fmla="*/ 38 w 47"/>
                <a:gd name="T39" fmla="*/ 35 h 41"/>
                <a:gd name="T40" fmla="*/ 37 w 47"/>
                <a:gd name="T41" fmla="*/ 34 h 41"/>
                <a:gd name="T42" fmla="*/ 9 w 47"/>
                <a:gd name="T43" fmla="*/ 15 h 41"/>
                <a:gd name="T44" fmla="*/ 8 w 47"/>
                <a:gd name="T45" fmla="*/ 16 h 41"/>
                <a:gd name="T46" fmla="*/ 7 w 47"/>
                <a:gd name="T47" fmla="*/ 17 h 41"/>
                <a:gd name="T48" fmla="*/ 6 w 47"/>
                <a:gd name="T49" fmla="*/ 19 h 41"/>
                <a:gd name="T50" fmla="*/ 6 w 47"/>
                <a:gd name="T51" fmla="*/ 21 h 41"/>
                <a:gd name="T52" fmla="*/ 7 w 47"/>
                <a:gd name="T53" fmla="*/ 24 h 41"/>
                <a:gd name="T54" fmla="*/ 9 w 47"/>
                <a:gd name="T55" fmla="*/ 26 h 41"/>
                <a:gd name="T56" fmla="*/ 11 w 47"/>
                <a:gd name="T57" fmla="*/ 28 h 41"/>
                <a:gd name="T58" fmla="*/ 10 w 47"/>
                <a:gd name="T59" fmla="*/ 30 h 41"/>
                <a:gd name="T60" fmla="*/ 0 w 47"/>
                <a:gd name="T61" fmla="*/ 23 h 41"/>
                <a:gd name="T62" fmla="*/ 16 w 47"/>
                <a:gd name="T63" fmla="*/ 0 h 41"/>
                <a:gd name="T64" fmla="*/ 25 w 47"/>
                <a:gd name="T65" fmla="*/ 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41">
                  <a:moveTo>
                    <a:pt x="25" y="6"/>
                  </a:moveTo>
                  <a:cubicBezTo>
                    <a:pt x="24" y="7"/>
                    <a:pt x="24" y="7"/>
                    <a:pt x="24" y="7"/>
                  </a:cubicBezTo>
                  <a:cubicBezTo>
                    <a:pt x="24" y="7"/>
                    <a:pt x="23" y="7"/>
                    <a:pt x="22" y="7"/>
                  </a:cubicBezTo>
                  <a:cubicBezTo>
                    <a:pt x="21" y="6"/>
                    <a:pt x="20" y="6"/>
                    <a:pt x="19" y="6"/>
                  </a:cubicBezTo>
                  <a:cubicBezTo>
                    <a:pt x="18" y="6"/>
                    <a:pt x="17" y="6"/>
                    <a:pt x="16" y="6"/>
                  </a:cubicBezTo>
                  <a:cubicBezTo>
                    <a:pt x="15" y="6"/>
                    <a:pt x="15" y="6"/>
                    <a:pt x="14" y="7"/>
                  </a:cubicBezTo>
                  <a:cubicBezTo>
                    <a:pt x="14" y="7"/>
                    <a:pt x="14" y="7"/>
                    <a:pt x="13" y="8"/>
                  </a:cubicBezTo>
                  <a:cubicBezTo>
                    <a:pt x="13" y="9"/>
                    <a:pt x="12" y="9"/>
                    <a:pt x="12" y="10"/>
                  </a:cubicBezTo>
                  <a:cubicBezTo>
                    <a:pt x="11" y="11"/>
                    <a:pt x="11" y="11"/>
                    <a:pt x="11" y="11"/>
                  </a:cubicBezTo>
                  <a:cubicBezTo>
                    <a:pt x="39" y="29"/>
                    <a:pt x="39" y="29"/>
                    <a:pt x="39" y="29"/>
                  </a:cubicBezTo>
                  <a:cubicBezTo>
                    <a:pt x="40" y="30"/>
                    <a:pt x="40" y="30"/>
                    <a:pt x="41" y="30"/>
                  </a:cubicBezTo>
                  <a:cubicBezTo>
                    <a:pt x="42" y="30"/>
                    <a:pt x="42" y="30"/>
                    <a:pt x="43" y="30"/>
                  </a:cubicBezTo>
                  <a:cubicBezTo>
                    <a:pt x="43" y="30"/>
                    <a:pt x="43" y="29"/>
                    <a:pt x="44" y="29"/>
                  </a:cubicBezTo>
                  <a:cubicBezTo>
                    <a:pt x="45" y="28"/>
                    <a:pt x="45" y="28"/>
                    <a:pt x="46" y="27"/>
                  </a:cubicBezTo>
                  <a:cubicBezTo>
                    <a:pt x="47" y="28"/>
                    <a:pt x="47" y="28"/>
                    <a:pt x="47" y="28"/>
                  </a:cubicBezTo>
                  <a:cubicBezTo>
                    <a:pt x="39" y="41"/>
                    <a:pt x="39" y="41"/>
                    <a:pt x="39" y="41"/>
                  </a:cubicBezTo>
                  <a:cubicBezTo>
                    <a:pt x="37" y="40"/>
                    <a:pt x="37" y="40"/>
                    <a:pt x="37" y="40"/>
                  </a:cubicBezTo>
                  <a:cubicBezTo>
                    <a:pt x="37" y="40"/>
                    <a:pt x="38" y="39"/>
                    <a:pt x="38" y="38"/>
                  </a:cubicBezTo>
                  <a:cubicBezTo>
                    <a:pt x="38" y="37"/>
                    <a:pt x="39" y="37"/>
                    <a:pt x="39" y="37"/>
                  </a:cubicBezTo>
                  <a:cubicBezTo>
                    <a:pt x="39" y="36"/>
                    <a:pt x="39" y="35"/>
                    <a:pt x="38" y="35"/>
                  </a:cubicBezTo>
                  <a:cubicBezTo>
                    <a:pt x="38" y="35"/>
                    <a:pt x="38" y="34"/>
                    <a:pt x="37" y="34"/>
                  </a:cubicBezTo>
                  <a:cubicBezTo>
                    <a:pt x="9" y="15"/>
                    <a:pt x="9" y="15"/>
                    <a:pt x="9" y="15"/>
                  </a:cubicBezTo>
                  <a:cubicBezTo>
                    <a:pt x="8" y="16"/>
                    <a:pt x="8" y="16"/>
                    <a:pt x="8" y="16"/>
                  </a:cubicBezTo>
                  <a:cubicBezTo>
                    <a:pt x="8" y="16"/>
                    <a:pt x="7" y="17"/>
                    <a:pt x="7" y="17"/>
                  </a:cubicBezTo>
                  <a:cubicBezTo>
                    <a:pt x="6" y="18"/>
                    <a:pt x="6" y="19"/>
                    <a:pt x="6" y="19"/>
                  </a:cubicBezTo>
                  <a:cubicBezTo>
                    <a:pt x="6" y="20"/>
                    <a:pt x="6" y="20"/>
                    <a:pt x="6" y="21"/>
                  </a:cubicBezTo>
                  <a:cubicBezTo>
                    <a:pt x="6" y="22"/>
                    <a:pt x="7" y="23"/>
                    <a:pt x="7" y="24"/>
                  </a:cubicBezTo>
                  <a:cubicBezTo>
                    <a:pt x="8" y="25"/>
                    <a:pt x="8" y="25"/>
                    <a:pt x="9" y="26"/>
                  </a:cubicBezTo>
                  <a:cubicBezTo>
                    <a:pt x="9" y="27"/>
                    <a:pt x="10" y="28"/>
                    <a:pt x="11" y="28"/>
                  </a:cubicBezTo>
                  <a:cubicBezTo>
                    <a:pt x="10" y="30"/>
                    <a:pt x="10" y="30"/>
                    <a:pt x="10" y="30"/>
                  </a:cubicBezTo>
                  <a:cubicBezTo>
                    <a:pt x="0" y="23"/>
                    <a:pt x="0" y="23"/>
                    <a:pt x="0" y="23"/>
                  </a:cubicBezTo>
                  <a:cubicBezTo>
                    <a:pt x="16" y="0"/>
                    <a:pt x="16" y="0"/>
                    <a:pt x="16" y="0"/>
                  </a:cubicBezTo>
                  <a:lnTo>
                    <a:pt x="25"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8" name="Freeform 46"/>
            <p:cNvSpPr/>
            <p:nvPr/>
          </p:nvSpPr>
          <p:spPr bwMode="auto">
            <a:xfrm>
              <a:off x="-6686550" y="3268663"/>
              <a:ext cx="179388" cy="142875"/>
            </a:xfrm>
            <a:custGeom>
              <a:avLst/>
              <a:gdLst>
                <a:gd name="T0" fmla="*/ 14 w 48"/>
                <a:gd name="T1" fmla="*/ 1 h 38"/>
                <a:gd name="T2" fmla="*/ 14 w 48"/>
                <a:gd name="T3" fmla="*/ 2 h 38"/>
                <a:gd name="T4" fmla="*/ 14 w 48"/>
                <a:gd name="T5" fmla="*/ 4 h 38"/>
                <a:gd name="T6" fmla="*/ 14 w 48"/>
                <a:gd name="T7" fmla="*/ 5 h 38"/>
                <a:gd name="T8" fmla="*/ 16 w 48"/>
                <a:gd name="T9" fmla="*/ 7 h 38"/>
                <a:gd name="T10" fmla="*/ 21 w 48"/>
                <a:gd name="T11" fmla="*/ 13 h 38"/>
                <a:gd name="T12" fmla="*/ 27 w 48"/>
                <a:gd name="T13" fmla="*/ 19 h 38"/>
                <a:gd name="T14" fmla="*/ 30 w 48"/>
                <a:gd name="T15" fmla="*/ 22 h 38"/>
                <a:gd name="T16" fmla="*/ 33 w 48"/>
                <a:gd name="T17" fmla="*/ 23 h 38"/>
                <a:gd name="T18" fmla="*/ 40 w 48"/>
                <a:gd name="T19" fmla="*/ 26 h 38"/>
                <a:gd name="T20" fmla="*/ 42 w 48"/>
                <a:gd name="T21" fmla="*/ 26 h 38"/>
                <a:gd name="T22" fmla="*/ 44 w 48"/>
                <a:gd name="T23" fmla="*/ 26 h 38"/>
                <a:gd name="T24" fmla="*/ 45 w 48"/>
                <a:gd name="T25" fmla="*/ 24 h 38"/>
                <a:gd name="T26" fmla="*/ 46 w 48"/>
                <a:gd name="T27" fmla="*/ 23 h 38"/>
                <a:gd name="T28" fmla="*/ 48 w 48"/>
                <a:gd name="T29" fmla="*/ 24 h 38"/>
                <a:gd name="T30" fmla="*/ 42 w 48"/>
                <a:gd name="T31" fmla="*/ 38 h 38"/>
                <a:gd name="T32" fmla="*/ 40 w 48"/>
                <a:gd name="T33" fmla="*/ 37 h 38"/>
                <a:gd name="T34" fmla="*/ 41 w 48"/>
                <a:gd name="T35" fmla="*/ 35 h 38"/>
                <a:gd name="T36" fmla="*/ 41 w 48"/>
                <a:gd name="T37" fmla="*/ 33 h 38"/>
                <a:gd name="T38" fmla="*/ 40 w 48"/>
                <a:gd name="T39" fmla="*/ 32 h 38"/>
                <a:gd name="T40" fmla="*/ 39 w 48"/>
                <a:gd name="T41" fmla="*/ 31 h 38"/>
                <a:gd name="T42" fmla="*/ 29 w 48"/>
                <a:gd name="T43" fmla="*/ 27 h 38"/>
                <a:gd name="T44" fmla="*/ 27 w 48"/>
                <a:gd name="T45" fmla="*/ 27 h 38"/>
                <a:gd name="T46" fmla="*/ 24 w 48"/>
                <a:gd name="T47" fmla="*/ 27 h 38"/>
                <a:gd name="T48" fmla="*/ 16 w 48"/>
                <a:gd name="T49" fmla="*/ 27 h 38"/>
                <a:gd name="T50" fmla="*/ 9 w 48"/>
                <a:gd name="T51" fmla="*/ 27 h 38"/>
                <a:gd name="T52" fmla="*/ 6 w 48"/>
                <a:gd name="T53" fmla="*/ 27 h 38"/>
                <a:gd name="T54" fmla="*/ 4 w 48"/>
                <a:gd name="T55" fmla="*/ 28 h 38"/>
                <a:gd name="T56" fmla="*/ 3 w 48"/>
                <a:gd name="T57" fmla="*/ 29 h 38"/>
                <a:gd name="T58" fmla="*/ 2 w 48"/>
                <a:gd name="T59" fmla="*/ 30 h 38"/>
                <a:gd name="T60" fmla="*/ 0 w 48"/>
                <a:gd name="T61" fmla="*/ 29 h 38"/>
                <a:gd name="T62" fmla="*/ 5 w 48"/>
                <a:gd name="T63" fmla="*/ 16 h 38"/>
                <a:gd name="T64" fmla="*/ 7 w 48"/>
                <a:gd name="T65" fmla="*/ 17 h 38"/>
                <a:gd name="T66" fmla="*/ 6 w 48"/>
                <a:gd name="T67" fmla="*/ 20 h 38"/>
                <a:gd name="T68" fmla="*/ 7 w 48"/>
                <a:gd name="T69" fmla="*/ 21 h 38"/>
                <a:gd name="T70" fmla="*/ 8 w 48"/>
                <a:gd name="T71" fmla="*/ 22 h 38"/>
                <a:gd name="T72" fmla="*/ 9 w 48"/>
                <a:gd name="T73" fmla="*/ 22 h 38"/>
                <a:gd name="T74" fmla="*/ 11 w 48"/>
                <a:gd name="T75" fmla="*/ 22 h 38"/>
                <a:gd name="T76" fmla="*/ 13 w 48"/>
                <a:gd name="T77" fmla="*/ 22 h 38"/>
                <a:gd name="T78" fmla="*/ 18 w 48"/>
                <a:gd name="T79" fmla="*/ 22 h 38"/>
                <a:gd name="T80" fmla="*/ 26 w 48"/>
                <a:gd name="T81" fmla="*/ 21 h 38"/>
                <a:gd name="T82" fmla="*/ 17 w 48"/>
                <a:gd name="T83" fmla="*/ 12 h 38"/>
                <a:gd name="T84" fmla="*/ 13 w 48"/>
                <a:gd name="T85" fmla="*/ 8 h 38"/>
                <a:gd name="T86" fmla="*/ 12 w 48"/>
                <a:gd name="T87" fmla="*/ 8 h 38"/>
                <a:gd name="T88" fmla="*/ 11 w 48"/>
                <a:gd name="T89" fmla="*/ 9 h 38"/>
                <a:gd name="T90" fmla="*/ 10 w 48"/>
                <a:gd name="T91" fmla="*/ 10 h 38"/>
                <a:gd name="T92" fmla="*/ 9 w 48"/>
                <a:gd name="T93" fmla="*/ 11 h 38"/>
                <a:gd name="T94" fmla="*/ 8 w 48"/>
                <a:gd name="T95" fmla="*/ 11 h 38"/>
                <a:gd name="T96" fmla="*/ 12 w 48"/>
                <a:gd name="T97" fmla="*/ 0 h 38"/>
                <a:gd name="T98" fmla="*/ 14 w 48"/>
                <a:gd name="T9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8" h="38">
                  <a:moveTo>
                    <a:pt x="14" y="1"/>
                  </a:moveTo>
                  <a:cubicBezTo>
                    <a:pt x="14" y="1"/>
                    <a:pt x="14" y="2"/>
                    <a:pt x="14" y="2"/>
                  </a:cubicBezTo>
                  <a:cubicBezTo>
                    <a:pt x="14" y="3"/>
                    <a:pt x="14" y="3"/>
                    <a:pt x="14" y="4"/>
                  </a:cubicBezTo>
                  <a:cubicBezTo>
                    <a:pt x="14" y="4"/>
                    <a:pt x="14" y="5"/>
                    <a:pt x="14" y="5"/>
                  </a:cubicBezTo>
                  <a:cubicBezTo>
                    <a:pt x="15" y="5"/>
                    <a:pt x="15" y="6"/>
                    <a:pt x="16" y="7"/>
                  </a:cubicBezTo>
                  <a:cubicBezTo>
                    <a:pt x="17" y="9"/>
                    <a:pt x="19" y="11"/>
                    <a:pt x="21" y="13"/>
                  </a:cubicBezTo>
                  <a:cubicBezTo>
                    <a:pt x="22" y="14"/>
                    <a:pt x="25" y="17"/>
                    <a:pt x="27" y="19"/>
                  </a:cubicBezTo>
                  <a:cubicBezTo>
                    <a:pt x="28" y="20"/>
                    <a:pt x="29" y="21"/>
                    <a:pt x="30" y="22"/>
                  </a:cubicBezTo>
                  <a:cubicBezTo>
                    <a:pt x="30" y="22"/>
                    <a:pt x="31" y="22"/>
                    <a:pt x="33" y="23"/>
                  </a:cubicBezTo>
                  <a:cubicBezTo>
                    <a:pt x="40" y="26"/>
                    <a:pt x="40" y="26"/>
                    <a:pt x="40" y="26"/>
                  </a:cubicBezTo>
                  <a:cubicBezTo>
                    <a:pt x="41" y="26"/>
                    <a:pt x="41" y="26"/>
                    <a:pt x="42" y="26"/>
                  </a:cubicBezTo>
                  <a:cubicBezTo>
                    <a:pt x="43" y="26"/>
                    <a:pt x="43" y="26"/>
                    <a:pt x="44" y="26"/>
                  </a:cubicBezTo>
                  <a:cubicBezTo>
                    <a:pt x="44" y="26"/>
                    <a:pt x="44" y="25"/>
                    <a:pt x="45" y="24"/>
                  </a:cubicBezTo>
                  <a:cubicBezTo>
                    <a:pt x="45" y="24"/>
                    <a:pt x="46" y="23"/>
                    <a:pt x="46" y="23"/>
                  </a:cubicBezTo>
                  <a:cubicBezTo>
                    <a:pt x="48" y="24"/>
                    <a:pt x="48" y="24"/>
                    <a:pt x="48" y="24"/>
                  </a:cubicBezTo>
                  <a:cubicBezTo>
                    <a:pt x="42" y="38"/>
                    <a:pt x="42" y="38"/>
                    <a:pt x="42" y="38"/>
                  </a:cubicBezTo>
                  <a:cubicBezTo>
                    <a:pt x="40" y="37"/>
                    <a:pt x="40" y="37"/>
                    <a:pt x="40" y="37"/>
                  </a:cubicBezTo>
                  <a:cubicBezTo>
                    <a:pt x="40" y="36"/>
                    <a:pt x="40" y="36"/>
                    <a:pt x="41" y="35"/>
                  </a:cubicBezTo>
                  <a:cubicBezTo>
                    <a:pt x="41" y="34"/>
                    <a:pt x="41" y="34"/>
                    <a:pt x="41" y="33"/>
                  </a:cubicBezTo>
                  <a:cubicBezTo>
                    <a:pt x="41" y="33"/>
                    <a:pt x="41" y="32"/>
                    <a:pt x="40" y="32"/>
                  </a:cubicBezTo>
                  <a:cubicBezTo>
                    <a:pt x="40" y="31"/>
                    <a:pt x="39" y="31"/>
                    <a:pt x="39" y="31"/>
                  </a:cubicBezTo>
                  <a:cubicBezTo>
                    <a:pt x="29" y="27"/>
                    <a:pt x="29" y="27"/>
                    <a:pt x="29" y="27"/>
                  </a:cubicBezTo>
                  <a:cubicBezTo>
                    <a:pt x="29" y="27"/>
                    <a:pt x="28" y="27"/>
                    <a:pt x="27" y="27"/>
                  </a:cubicBezTo>
                  <a:cubicBezTo>
                    <a:pt x="26" y="27"/>
                    <a:pt x="25" y="27"/>
                    <a:pt x="24" y="27"/>
                  </a:cubicBezTo>
                  <a:cubicBezTo>
                    <a:pt x="22" y="27"/>
                    <a:pt x="19" y="27"/>
                    <a:pt x="16" y="27"/>
                  </a:cubicBezTo>
                  <a:cubicBezTo>
                    <a:pt x="13" y="27"/>
                    <a:pt x="11" y="27"/>
                    <a:pt x="9" y="27"/>
                  </a:cubicBezTo>
                  <a:cubicBezTo>
                    <a:pt x="8" y="27"/>
                    <a:pt x="7" y="27"/>
                    <a:pt x="6" y="27"/>
                  </a:cubicBezTo>
                  <a:cubicBezTo>
                    <a:pt x="5" y="27"/>
                    <a:pt x="5" y="27"/>
                    <a:pt x="4" y="28"/>
                  </a:cubicBezTo>
                  <a:cubicBezTo>
                    <a:pt x="4" y="28"/>
                    <a:pt x="3" y="28"/>
                    <a:pt x="3" y="29"/>
                  </a:cubicBezTo>
                  <a:cubicBezTo>
                    <a:pt x="2" y="29"/>
                    <a:pt x="2" y="29"/>
                    <a:pt x="2" y="30"/>
                  </a:cubicBezTo>
                  <a:cubicBezTo>
                    <a:pt x="0" y="29"/>
                    <a:pt x="0" y="29"/>
                    <a:pt x="0" y="29"/>
                  </a:cubicBezTo>
                  <a:cubicBezTo>
                    <a:pt x="5" y="16"/>
                    <a:pt x="5" y="16"/>
                    <a:pt x="5" y="16"/>
                  </a:cubicBezTo>
                  <a:cubicBezTo>
                    <a:pt x="7" y="17"/>
                    <a:pt x="7" y="17"/>
                    <a:pt x="7" y="17"/>
                  </a:cubicBezTo>
                  <a:cubicBezTo>
                    <a:pt x="7" y="18"/>
                    <a:pt x="6" y="19"/>
                    <a:pt x="6" y="20"/>
                  </a:cubicBezTo>
                  <a:cubicBezTo>
                    <a:pt x="6" y="21"/>
                    <a:pt x="7" y="21"/>
                    <a:pt x="7" y="21"/>
                  </a:cubicBezTo>
                  <a:cubicBezTo>
                    <a:pt x="7" y="22"/>
                    <a:pt x="7" y="22"/>
                    <a:pt x="8" y="22"/>
                  </a:cubicBezTo>
                  <a:cubicBezTo>
                    <a:pt x="8" y="22"/>
                    <a:pt x="8" y="22"/>
                    <a:pt x="9" y="22"/>
                  </a:cubicBezTo>
                  <a:cubicBezTo>
                    <a:pt x="9" y="22"/>
                    <a:pt x="10" y="22"/>
                    <a:pt x="11" y="22"/>
                  </a:cubicBezTo>
                  <a:cubicBezTo>
                    <a:pt x="11" y="22"/>
                    <a:pt x="12" y="22"/>
                    <a:pt x="13" y="22"/>
                  </a:cubicBezTo>
                  <a:cubicBezTo>
                    <a:pt x="15" y="22"/>
                    <a:pt x="17" y="22"/>
                    <a:pt x="18" y="22"/>
                  </a:cubicBezTo>
                  <a:cubicBezTo>
                    <a:pt x="20" y="22"/>
                    <a:pt x="23" y="21"/>
                    <a:pt x="26" y="21"/>
                  </a:cubicBezTo>
                  <a:cubicBezTo>
                    <a:pt x="22" y="17"/>
                    <a:pt x="19" y="14"/>
                    <a:pt x="17" y="12"/>
                  </a:cubicBezTo>
                  <a:cubicBezTo>
                    <a:pt x="15" y="10"/>
                    <a:pt x="14" y="8"/>
                    <a:pt x="13" y="8"/>
                  </a:cubicBezTo>
                  <a:cubicBezTo>
                    <a:pt x="13" y="8"/>
                    <a:pt x="12" y="8"/>
                    <a:pt x="12" y="8"/>
                  </a:cubicBezTo>
                  <a:cubicBezTo>
                    <a:pt x="12" y="8"/>
                    <a:pt x="11" y="9"/>
                    <a:pt x="11" y="9"/>
                  </a:cubicBezTo>
                  <a:cubicBezTo>
                    <a:pt x="11" y="9"/>
                    <a:pt x="10" y="10"/>
                    <a:pt x="10" y="10"/>
                  </a:cubicBezTo>
                  <a:cubicBezTo>
                    <a:pt x="10" y="11"/>
                    <a:pt x="10" y="11"/>
                    <a:pt x="9" y="11"/>
                  </a:cubicBezTo>
                  <a:cubicBezTo>
                    <a:pt x="8" y="11"/>
                    <a:pt x="8" y="11"/>
                    <a:pt x="8" y="11"/>
                  </a:cubicBezTo>
                  <a:cubicBezTo>
                    <a:pt x="12" y="0"/>
                    <a:pt x="12" y="0"/>
                    <a:pt x="12" y="0"/>
                  </a:cubicBezTo>
                  <a:lnTo>
                    <a:pt x="1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99" name="Freeform 47"/>
            <p:cNvSpPr>
              <a:spLocks noEditPoints="1"/>
            </p:cNvSpPr>
            <p:nvPr/>
          </p:nvSpPr>
          <p:spPr bwMode="auto">
            <a:xfrm>
              <a:off x="-7880350" y="4138613"/>
              <a:ext cx="63500" cy="98425"/>
            </a:xfrm>
            <a:custGeom>
              <a:avLst/>
              <a:gdLst>
                <a:gd name="T0" fmla="*/ 9 w 17"/>
                <a:gd name="T1" fmla="*/ 24 h 26"/>
                <a:gd name="T2" fmla="*/ 16 w 17"/>
                <a:gd name="T3" fmla="*/ 13 h 26"/>
                <a:gd name="T4" fmla="*/ 10 w 17"/>
                <a:gd name="T5" fmla="*/ 0 h 26"/>
                <a:gd name="T6" fmla="*/ 9 w 17"/>
                <a:gd name="T7" fmla="*/ 0 h 26"/>
                <a:gd name="T8" fmla="*/ 9 w 17"/>
                <a:gd name="T9" fmla="*/ 2 h 26"/>
                <a:gd name="T10" fmla="*/ 10 w 17"/>
                <a:gd name="T11" fmla="*/ 2 h 26"/>
                <a:gd name="T12" fmla="*/ 12 w 17"/>
                <a:gd name="T13" fmla="*/ 10 h 26"/>
                <a:gd name="T14" fmla="*/ 11 w 17"/>
                <a:gd name="T15" fmla="*/ 14 h 26"/>
                <a:gd name="T16" fmla="*/ 9 w 17"/>
                <a:gd name="T17" fmla="*/ 15 h 26"/>
                <a:gd name="T18" fmla="*/ 9 w 17"/>
                <a:gd name="T19" fmla="*/ 17 h 26"/>
                <a:gd name="T20" fmla="*/ 10 w 17"/>
                <a:gd name="T21" fmla="*/ 16 h 26"/>
                <a:gd name="T22" fmla="*/ 9 w 17"/>
                <a:gd name="T23" fmla="*/ 19 h 26"/>
                <a:gd name="T24" fmla="*/ 9 w 17"/>
                <a:gd name="T25" fmla="*/ 24 h 26"/>
                <a:gd name="T26" fmla="*/ 1 w 17"/>
                <a:gd name="T27" fmla="*/ 26 h 26"/>
                <a:gd name="T28" fmla="*/ 9 w 17"/>
                <a:gd name="T29" fmla="*/ 24 h 26"/>
                <a:gd name="T30" fmla="*/ 9 w 17"/>
                <a:gd name="T31" fmla="*/ 19 h 26"/>
                <a:gd name="T32" fmla="*/ 0 w 17"/>
                <a:gd name="T33" fmla="*/ 25 h 26"/>
                <a:gd name="T34" fmla="*/ 1 w 17"/>
                <a:gd name="T35" fmla="*/ 26 h 26"/>
                <a:gd name="T36" fmla="*/ 9 w 17"/>
                <a:gd name="T37" fmla="*/ 0 h 26"/>
                <a:gd name="T38" fmla="*/ 1 w 17"/>
                <a:gd name="T39" fmla="*/ 7 h 26"/>
                <a:gd name="T40" fmla="*/ 6 w 17"/>
                <a:gd name="T41" fmla="*/ 17 h 26"/>
                <a:gd name="T42" fmla="*/ 9 w 17"/>
                <a:gd name="T43" fmla="*/ 17 h 26"/>
                <a:gd name="T44" fmla="*/ 9 w 17"/>
                <a:gd name="T45" fmla="*/ 15 h 26"/>
                <a:gd name="T46" fmla="*/ 7 w 17"/>
                <a:gd name="T47" fmla="*/ 15 h 26"/>
                <a:gd name="T48" fmla="*/ 6 w 17"/>
                <a:gd name="T49" fmla="*/ 8 h 26"/>
                <a:gd name="T50" fmla="*/ 9 w 17"/>
                <a:gd name="T51" fmla="*/ 2 h 26"/>
                <a:gd name="T52" fmla="*/ 9 w 17"/>
                <a:gd name="T5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6">
                  <a:moveTo>
                    <a:pt x="9" y="24"/>
                  </a:moveTo>
                  <a:cubicBezTo>
                    <a:pt x="13" y="22"/>
                    <a:pt x="15" y="18"/>
                    <a:pt x="16" y="13"/>
                  </a:cubicBezTo>
                  <a:cubicBezTo>
                    <a:pt x="17" y="6"/>
                    <a:pt x="15" y="2"/>
                    <a:pt x="10" y="0"/>
                  </a:cubicBezTo>
                  <a:cubicBezTo>
                    <a:pt x="10" y="0"/>
                    <a:pt x="9" y="0"/>
                    <a:pt x="9" y="0"/>
                  </a:cubicBezTo>
                  <a:cubicBezTo>
                    <a:pt x="9" y="2"/>
                    <a:pt x="9" y="2"/>
                    <a:pt x="9" y="2"/>
                  </a:cubicBezTo>
                  <a:cubicBezTo>
                    <a:pt x="9" y="2"/>
                    <a:pt x="10" y="2"/>
                    <a:pt x="10" y="2"/>
                  </a:cubicBezTo>
                  <a:cubicBezTo>
                    <a:pt x="12" y="2"/>
                    <a:pt x="13" y="5"/>
                    <a:pt x="12" y="10"/>
                  </a:cubicBezTo>
                  <a:cubicBezTo>
                    <a:pt x="12" y="11"/>
                    <a:pt x="11" y="13"/>
                    <a:pt x="11" y="14"/>
                  </a:cubicBezTo>
                  <a:cubicBezTo>
                    <a:pt x="10" y="15"/>
                    <a:pt x="9" y="15"/>
                    <a:pt x="9" y="15"/>
                  </a:cubicBezTo>
                  <a:cubicBezTo>
                    <a:pt x="9" y="17"/>
                    <a:pt x="9" y="17"/>
                    <a:pt x="9" y="17"/>
                  </a:cubicBezTo>
                  <a:cubicBezTo>
                    <a:pt x="9" y="16"/>
                    <a:pt x="10" y="16"/>
                    <a:pt x="10" y="16"/>
                  </a:cubicBezTo>
                  <a:cubicBezTo>
                    <a:pt x="10" y="17"/>
                    <a:pt x="9" y="18"/>
                    <a:pt x="9" y="19"/>
                  </a:cubicBezTo>
                  <a:lnTo>
                    <a:pt x="9" y="24"/>
                  </a:lnTo>
                  <a:close/>
                  <a:moveTo>
                    <a:pt x="1" y="26"/>
                  </a:moveTo>
                  <a:cubicBezTo>
                    <a:pt x="4" y="26"/>
                    <a:pt x="7" y="25"/>
                    <a:pt x="9" y="24"/>
                  </a:cubicBezTo>
                  <a:cubicBezTo>
                    <a:pt x="9" y="19"/>
                    <a:pt x="9" y="19"/>
                    <a:pt x="9" y="19"/>
                  </a:cubicBezTo>
                  <a:cubicBezTo>
                    <a:pt x="7" y="22"/>
                    <a:pt x="4" y="24"/>
                    <a:pt x="0" y="25"/>
                  </a:cubicBezTo>
                  <a:cubicBezTo>
                    <a:pt x="1" y="26"/>
                    <a:pt x="1" y="26"/>
                    <a:pt x="1" y="26"/>
                  </a:cubicBezTo>
                  <a:close/>
                  <a:moveTo>
                    <a:pt x="9" y="0"/>
                  </a:moveTo>
                  <a:cubicBezTo>
                    <a:pt x="5" y="0"/>
                    <a:pt x="2" y="3"/>
                    <a:pt x="1" y="7"/>
                  </a:cubicBezTo>
                  <a:cubicBezTo>
                    <a:pt x="0" y="12"/>
                    <a:pt x="2" y="15"/>
                    <a:pt x="6" y="17"/>
                  </a:cubicBezTo>
                  <a:cubicBezTo>
                    <a:pt x="7" y="17"/>
                    <a:pt x="8" y="17"/>
                    <a:pt x="9" y="17"/>
                  </a:cubicBezTo>
                  <a:cubicBezTo>
                    <a:pt x="9" y="15"/>
                    <a:pt x="9" y="15"/>
                    <a:pt x="9" y="15"/>
                  </a:cubicBezTo>
                  <a:cubicBezTo>
                    <a:pt x="8" y="15"/>
                    <a:pt x="8" y="15"/>
                    <a:pt x="7" y="15"/>
                  </a:cubicBezTo>
                  <a:cubicBezTo>
                    <a:pt x="6" y="15"/>
                    <a:pt x="5" y="12"/>
                    <a:pt x="6" y="8"/>
                  </a:cubicBezTo>
                  <a:cubicBezTo>
                    <a:pt x="7" y="4"/>
                    <a:pt x="8" y="2"/>
                    <a:pt x="9" y="2"/>
                  </a:cubicBez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0" name="Freeform 48"/>
            <p:cNvSpPr/>
            <p:nvPr/>
          </p:nvSpPr>
          <p:spPr bwMode="auto">
            <a:xfrm>
              <a:off x="-7780338" y="4160838"/>
              <a:ext cx="60325" cy="101600"/>
            </a:xfrm>
            <a:custGeom>
              <a:avLst/>
              <a:gdLst>
                <a:gd name="T0" fmla="*/ 2 w 16"/>
                <a:gd name="T1" fmla="*/ 26 h 27"/>
                <a:gd name="T2" fmla="*/ 6 w 16"/>
                <a:gd name="T3" fmla="*/ 27 h 27"/>
                <a:gd name="T4" fmla="*/ 16 w 16"/>
                <a:gd name="T5" fmla="*/ 3 h 27"/>
                <a:gd name="T6" fmla="*/ 16 w 16"/>
                <a:gd name="T7" fmla="*/ 2 h 27"/>
                <a:gd name="T8" fmla="*/ 1 w 16"/>
                <a:gd name="T9" fmla="*/ 0 h 27"/>
                <a:gd name="T10" fmla="*/ 0 w 16"/>
                <a:gd name="T11" fmla="*/ 7 h 27"/>
                <a:gd name="T12" fmla="*/ 1 w 16"/>
                <a:gd name="T13" fmla="*/ 7 h 27"/>
                <a:gd name="T14" fmla="*/ 2 w 16"/>
                <a:gd name="T15" fmla="*/ 5 h 27"/>
                <a:gd name="T16" fmla="*/ 5 w 16"/>
                <a:gd name="T17" fmla="*/ 5 h 27"/>
                <a:gd name="T18" fmla="*/ 12 w 16"/>
                <a:gd name="T19" fmla="*/ 6 h 27"/>
                <a:gd name="T20" fmla="*/ 2 w 16"/>
                <a:gd name="T21"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7">
                  <a:moveTo>
                    <a:pt x="2" y="26"/>
                  </a:moveTo>
                  <a:cubicBezTo>
                    <a:pt x="6" y="27"/>
                    <a:pt x="6" y="27"/>
                    <a:pt x="6" y="27"/>
                  </a:cubicBezTo>
                  <a:cubicBezTo>
                    <a:pt x="16" y="3"/>
                    <a:pt x="16" y="3"/>
                    <a:pt x="16" y="3"/>
                  </a:cubicBezTo>
                  <a:cubicBezTo>
                    <a:pt x="16" y="2"/>
                    <a:pt x="16" y="2"/>
                    <a:pt x="16" y="2"/>
                  </a:cubicBezTo>
                  <a:cubicBezTo>
                    <a:pt x="1" y="0"/>
                    <a:pt x="1" y="0"/>
                    <a:pt x="1" y="0"/>
                  </a:cubicBezTo>
                  <a:cubicBezTo>
                    <a:pt x="0" y="7"/>
                    <a:pt x="0" y="7"/>
                    <a:pt x="0" y="7"/>
                  </a:cubicBezTo>
                  <a:cubicBezTo>
                    <a:pt x="1" y="7"/>
                    <a:pt x="1" y="7"/>
                    <a:pt x="1" y="7"/>
                  </a:cubicBezTo>
                  <a:cubicBezTo>
                    <a:pt x="2" y="6"/>
                    <a:pt x="2" y="5"/>
                    <a:pt x="2" y="5"/>
                  </a:cubicBezTo>
                  <a:cubicBezTo>
                    <a:pt x="3" y="5"/>
                    <a:pt x="3" y="5"/>
                    <a:pt x="5" y="5"/>
                  </a:cubicBezTo>
                  <a:cubicBezTo>
                    <a:pt x="12" y="6"/>
                    <a:pt x="12" y="6"/>
                    <a:pt x="12" y="6"/>
                  </a:cubicBezTo>
                  <a:lnTo>
                    <a:pt x="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1" name="Freeform 49"/>
            <p:cNvSpPr>
              <a:spLocks noEditPoints="1"/>
            </p:cNvSpPr>
            <p:nvPr/>
          </p:nvSpPr>
          <p:spPr bwMode="auto">
            <a:xfrm>
              <a:off x="-7689850" y="4187825"/>
              <a:ext cx="63500" cy="96838"/>
            </a:xfrm>
            <a:custGeom>
              <a:avLst/>
              <a:gdLst>
                <a:gd name="T0" fmla="*/ 16 w 17"/>
                <a:gd name="T1" fmla="*/ 0 h 26"/>
                <a:gd name="T2" fmla="*/ 8 w 17"/>
                <a:gd name="T3" fmla="*/ 2 h 26"/>
                <a:gd name="T4" fmla="*/ 8 w 17"/>
                <a:gd name="T5" fmla="*/ 7 h 26"/>
                <a:gd name="T6" fmla="*/ 17 w 17"/>
                <a:gd name="T7" fmla="*/ 1 h 26"/>
                <a:gd name="T8" fmla="*/ 16 w 17"/>
                <a:gd name="T9" fmla="*/ 0 h 26"/>
                <a:gd name="T10" fmla="*/ 8 w 17"/>
                <a:gd name="T11" fmla="*/ 25 h 26"/>
                <a:gd name="T12" fmla="*/ 16 w 17"/>
                <a:gd name="T13" fmla="*/ 18 h 26"/>
                <a:gd name="T14" fmla="*/ 11 w 17"/>
                <a:gd name="T15" fmla="*/ 9 h 26"/>
                <a:gd name="T16" fmla="*/ 8 w 17"/>
                <a:gd name="T17" fmla="*/ 9 h 26"/>
                <a:gd name="T18" fmla="*/ 8 w 17"/>
                <a:gd name="T19" fmla="*/ 11 h 26"/>
                <a:gd name="T20" fmla="*/ 9 w 17"/>
                <a:gd name="T21" fmla="*/ 11 h 26"/>
                <a:gd name="T22" fmla="*/ 11 w 17"/>
                <a:gd name="T23" fmla="*/ 18 h 26"/>
                <a:gd name="T24" fmla="*/ 8 w 17"/>
                <a:gd name="T25" fmla="*/ 24 h 26"/>
                <a:gd name="T26" fmla="*/ 8 w 17"/>
                <a:gd name="T27" fmla="*/ 25 h 26"/>
                <a:gd name="T28" fmla="*/ 8 w 17"/>
                <a:gd name="T29" fmla="*/ 2 h 26"/>
                <a:gd name="T30" fmla="*/ 1 w 17"/>
                <a:gd name="T31" fmla="*/ 13 h 26"/>
                <a:gd name="T32" fmla="*/ 7 w 17"/>
                <a:gd name="T33" fmla="*/ 25 h 26"/>
                <a:gd name="T34" fmla="*/ 8 w 17"/>
                <a:gd name="T35" fmla="*/ 25 h 26"/>
                <a:gd name="T36" fmla="*/ 8 w 17"/>
                <a:gd name="T37" fmla="*/ 24 h 26"/>
                <a:gd name="T38" fmla="*/ 7 w 17"/>
                <a:gd name="T39" fmla="*/ 24 h 26"/>
                <a:gd name="T40" fmla="*/ 5 w 17"/>
                <a:gd name="T41" fmla="*/ 15 h 26"/>
                <a:gd name="T42" fmla="*/ 6 w 17"/>
                <a:gd name="T43" fmla="*/ 12 h 26"/>
                <a:gd name="T44" fmla="*/ 6 w 17"/>
                <a:gd name="T45" fmla="*/ 12 h 26"/>
                <a:gd name="T46" fmla="*/ 8 w 17"/>
                <a:gd name="T47" fmla="*/ 11 h 26"/>
                <a:gd name="T48" fmla="*/ 8 w 17"/>
                <a:gd name="T49" fmla="*/ 9 h 26"/>
                <a:gd name="T50" fmla="*/ 7 w 17"/>
                <a:gd name="T51" fmla="*/ 10 h 26"/>
                <a:gd name="T52" fmla="*/ 8 w 17"/>
                <a:gd name="T53" fmla="*/ 7 h 26"/>
                <a:gd name="T54" fmla="*/ 8 w 17"/>
                <a:gd name="T55"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 h="26">
                  <a:moveTo>
                    <a:pt x="16" y="0"/>
                  </a:moveTo>
                  <a:cubicBezTo>
                    <a:pt x="13" y="0"/>
                    <a:pt x="10" y="0"/>
                    <a:pt x="8" y="2"/>
                  </a:cubicBezTo>
                  <a:cubicBezTo>
                    <a:pt x="8" y="7"/>
                    <a:pt x="8" y="7"/>
                    <a:pt x="8" y="7"/>
                  </a:cubicBezTo>
                  <a:cubicBezTo>
                    <a:pt x="10" y="4"/>
                    <a:pt x="13" y="2"/>
                    <a:pt x="17" y="1"/>
                  </a:cubicBezTo>
                  <a:cubicBezTo>
                    <a:pt x="16" y="0"/>
                    <a:pt x="16" y="0"/>
                    <a:pt x="16" y="0"/>
                  </a:cubicBezTo>
                  <a:close/>
                  <a:moveTo>
                    <a:pt x="8" y="25"/>
                  </a:moveTo>
                  <a:cubicBezTo>
                    <a:pt x="12" y="26"/>
                    <a:pt x="15" y="23"/>
                    <a:pt x="16" y="18"/>
                  </a:cubicBezTo>
                  <a:cubicBezTo>
                    <a:pt x="17" y="13"/>
                    <a:pt x="15" y="10"/>
                    <a:pt x="11" y="9"/>
                  </a:cubicBezTo>
                  <a:cubicBezTo>
                    <a:pt x="10" y="9"/>
                    <a:pt x="9" y="9"/>
                    <a:pt x="8" y="9"/>
                  </a:cubicBezTo>
                  <a:cubicBezTo>
                    <a:pt x="8" y="11"/>
                    <a:pt x="8" y="11"/>
                    <a:pt x="8" y="11"/>
                  </a:cubicBezTo>
                  <a:cubicBezTo>
                    <a:pt x="9" y="11"/>
                    <a:pt x="9" y="11"/>
                    <a:pt x="9" y="11"/>
                  </a:cubicBezTo>
                  <a:cubicBezTo>
                    <a:pt x="11" y="11"/>
                    <a:pt x="12" y="13"/>
                    <a:pt x="11" y="18"/>
                  </a:cubicBezTo>
                  <a:cubicBezTo>
                    <a:pt x="10" y="21"/>
                    <a:pt x="10" y="23"/>
                    <a:pt x="8" y="24"/>
                  </a:cubicBezTo>
                  <a:lnTo>
                    <a:pt x="8" y="25"/>
                  </a:lnTo>
                  <a:close/>
                  <a:moveTo>
                    <a:pt x="8" y="2"/>
                  </a:moveTo>
                  <a:cubicBezTo>
                    <a:pt x="4" y="4"/>
                    <a:pt x="2" y="8"/>
                    <a:pt x="1" y="13"/>
                  </a:cubicBezTo>
                  <a:cubicBezTo>
                    <a:pt x="0" y="20"/>
                    <a:pt x="2" y="24"/>
                    <a:pt x="7" y="25"/>
                  </a:cubicBezTo>
                  <a:cubicBezTo>
                    <a:pt x="7" y="25"/>
                    <a:pt x="8" y="25"/>
                    <a:pt x="8" y="25"/>
                  </a:cubicBezTo>
                  <a:cubicBezTo>
                    <a:pt x="8" y="24"/>
                    <a:pt x="8" y="24"/>
                    <a:pt x="8" y="24"/>
                  </a:cubicBezTo>
                  <a:cubicBezTo>
                    <a:pt x="8" y="24"/>
                    <a:pt x="7" y="24"/>
                    <a:pt x="7" y="24"/>
                  </a:cubicBezTo>
                  <a:cubicBezTo>
                    <a:pt x="5" y="23"/>
                    <a:pt x="4" y="21"/>
                    <a:pt x="5" y="15"/>
                  </a:cubicBezTo>
                  <a:cubicBezTo>
                    <a:pt x="5" y="14"/>
                    <a:pt x="6" y="13"/>
                    <a:pt x="6" y="12"/>
                  </a:cubicBezTo>
                  <a:cubicBezTo>
                    <a:pt x="6" y="12"/>
                    <a:pt x="6" y="12"/>
                    <a:pt x="6" y="12"/>
                  </a:cubicBezTo>
                  <a:cubicBezTo>
                    <a:pt x="7" y="11"/>
                    <a:pt x="7" y="11"/>
                    <a:pt x="8" y="11"/>
                  </a:cubicBezTo>
                  <a:cubicBezTo>
                    <a:pt x="8" y="9"/>
                    <a:pt x="8" y="9"/>
                    <a:pt x="8" y="9"/>
                  </a:cubicBezTo>
                  <a:cubicBezTo>
                    <a:pt x="8" y="9"/>
                    <a:pt x="7" y="10"/>
                    <a:pt x="7" y="10"/>
                  </a:cubicBezTo>
                  <a:cubicBezTo>
                    <a:pt x="7" y="9"/>
                    <a:pt x="8" y="8"/>
                    <a:pt x="8" y="7"/>
                  </a:cubicBezTo>
                  <a:lnTo>
                    <a:pt x="8"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2" name="Rectangle 50"/>
            <p:cNvSpPr>
              <a:spLocks noChangeArrowheads="1"/>
            </p:cNvSpPr>
            <p:nvPr/>
          </p:nvSpPr>
          <p:spPr bwMode="auto">
            <a:xfrm>
              <a:off x="-7599363" y="4254500"/>
              <a:ext cx="22225" cy="12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203" name="Freeform 51"/>
            <p:cNvSpPr/>
            <p:nvPr/>
          </p:nvSpPr>
          <p:spPr bwMode="auto">
            <a:xfrm>
              <a:off x="-7546975" y="4191000"/>
              <a:ext cx="49213" cy="101600"/>
            </a:xfrm>
            <a:custGeom>
              <a:avLst/>
              <a:gdLst>
                <a:gd name="T0" fmla="*/ 10 w 13"/>
                <a:gd name="T1" fmla="*/ 0 h 27"/>
                <a:gd name="T2" fmla="*/ 8 w 13"/>
                <a:gd name="T3" fmla="*/ 0 h 27"/>
                <a:gd name="T4" fmla="*/ 0 w 13"/>
                <a:gd name="T5" fmla="*/ 5 h 27"/>
                <a:gd name="T6" fmla="*/ 0 w 13"/>
                <a:gd name="T7" fmla="*/ 6 h 27"/>
                <a:gd name="T8" fmla="*/ 5 w 13"/>
                <a:gd name="T9" fmla="*/ 5 h 27"/>
                <a:gd name="T10" fmla="*/ 4 w 13"/>
                <a:gd name="T11" fmla="*/ 23 h 27"/>
                <a:gd name="T12" fmla="*/ 3 w 13"/>
                <a:gd name="T13" fmla="*/ 25 h 27"/>
                <a:gd name="T14" fmla="*/ 1 w 13"/>
                <a:gd name="T15" fmla="*/ 24 h 27"/>
                <a:gd name="T16" fmla="*/ 1 w 13"/>
                <a:gd name="T17" fmla="*/ 26 h 27"/>
                <a:gd name="T18" fmla="*/ 13 w 13"/>
                <a:gd name="T19" fmla="*/ 27 h 27"/>
                <a:gd name="T20" fmla="*/ 13 w 13"/>
                <a:gd name="T21" fmla="*/ 25 h 27"/>
                <a:gd name="T22" fmla="*/ 10 w 13"/>
                <a:gd name="T23" fmla="*/ 25 h 27"/>
                <a:gd name="T24" fmla="*/ 9 w 13"/>
                <a:gd name="T25" fmla="*/ 23 h 27"/>
                <a:gd name="T26" fmla="*/ 10 w 13"/>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7">
                  <a:moveTo>
                    <a:pt x="10" y="0"/>
                  </a:moveTo>
                  <a:cubicBezTo>
                    <a:pt x="8" y="0"/>
                    <a:pt x="8" y="0"/>
                    <a:pt x="8" y="0"/>
                  </a:cubicBezTo>
                  <a:cubicBezTo>
                    <a:pt x="5" y="2"/>
                    <a:pt x="3" y="4"/>
                    <a:pt x="0" y="5"/>
                  </a:cubicBezTo>
                  <a:cubicBezTo>
                    <a:pt x="0" y="6"/>
                    <a:pt x="0" y="6"/>
                    <a:pt x="0" y="6"/>
                  </a:cubicBezTo>
                  <a:cubicBezTo>
                    <a:pt x="2" y="6"/>
                    <a:pt x="3" y="6"/>
                    <a:pt x="5" y="5"/>
                  </a:cubicBezTo>
                  <a:cubicBezTo>
                    <a:pt x="4" y="23"/>
                    <a:pt x="4" y="23"/>
                    <a:pt x="4" y="23"/>
                  </a:cubicBezTo>
                  <a:cubicBezTo>
                    <a:pt x="4" y="24"/>
                    <a:pt x="4" y="24"/>
                    <a:pt x="3" y="25"/>
                  </a:cubicBezTo>
                  <a:cubicBezTo>
                    <a:pt x="1" y="24"/>
                    <a:pt x="1" y="24"/>
                    <a:pt x="1" y="24"/>
                  </a:cubicBezTo>
                  <a:cubicBezTo>
                    <a:pt x="1" y="26"/>
                    <a:pt x="1" y="26"/>
                    <a:pt x="1" y="26"/>
                  </a:cubicBezTo>
                  <a:cubicBezTo>
                    <a:pt x="13" y="27"/>
                    <a:pt x="13" y="27"/>
                    <a:pt x="13" y="27"/>
                  </a:cubicBezTo>
                  <a:cubicBezTo>
                    <a:pt x="13" y="25"/>
                    <a:pt x="13" y="25"/>
                    <a:pt x="13" y="25"/>
                  </a:cubicBezTo>
                  <a:cubicBezTo>
                    <a:pt x="10" y="25"/>
                    <a:pt x="10" y="25"/>
                    <a:pt x="10" y="25"/>
                  </a:cubicBezTo>
                  <a:cubicBezTo>
                    <a:pt x="10" y="25"/>
                    <a:pt x="9" y="24"/>
                    <a:pt x="9" y="23"/>
                  </a:cubicBez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4" name="Freeform 52"/>
            <p:cNvSpPr>
              <a:spLocks noEditPoints="1"/>
            </p:cNvSpPr>
            <p:nvPr/>
          </p:nvSpPr>
          <p:spPr bwMode="auto">
            <a:xfrm>
              <a:off x="-7456488" y="4191000"/>
              <a:ext cx="60325" cy="98425"/>
            </a:xfrm>
            <a:custGeom>
              <a:avLst/>
              <a:gdLst>
                <a:gd name="T0" fmla="*/ 8 w 16"/>
                <a:gd name="T1" fmla="*/ 25 h 26"/>
                <a:gd name="T2" fmla="*/ 15 w 16"/>
                <a:gd name="T3" fmla="*/ 12 h 26"/>
                <a:gd name="T4" fmla="*/ 8 w 16"/>
                <a:gd name="T5" fmla="*/ 0 h 26"/>
                <a:gd name="T6" fmla="*/ 8 w 16"/>
                <a:gd name="T7" fmla="*/ 0 h 26"/>
                <a:gd name="T8" fmla="*/ 8 w 16"/>
                <a:gd name="T9" fmla="*/ 1 h 26"/>
                <a:gd name="T10" fmla="*/ 8 w 16"/>
                <a:gd name="T11" fmla="*/ 1 h 26"/>
                <a:gd name="T12" fmla="*/ 11 w 16"/>
                <a:gd name="T13" fmla="*/ 9 h 26"/>
                <a:gd name="T14" fmla="*/ 10 w 16"/>
                <a:gd name="T15" fmla="*/ 14 h 26"/>
                <a:gd name="T16" fmla="*/ 8 w 16"/>
                <a:gd name="T17" fmla="*/ 15 h 26"/>
                <a:gd name="T18" fmla="*/ 8 w 16"/>
                <a:gd name="T19" fmla="*/ 16 h 26"/>
                <a:gd name="T20" fmla="*/ 10 w 16"/>
                <a:gd name="T21" fmla="*/ 16 h 26"/>
                <a:gd name="T22" fmla="*/ 8 w 16"/>
                <a:gd name="T23" fmla="*/ 20 h 26"/>
                <a:gd name="T24" fmla="*/ 8 w 16"/>
                <a:gd name="T25" fmla="*/ 25 h 26"/>
                <a:gd name="T26" fmla="*/ 1 w 16"/>
                <a:gd name="T27" fmla="*/ 26 h 26"/>
                <a:gd name="T28" fmla="*/ 8 w 16"/>
                <a:gd name="T29" fmla="*/ 25 h 26"/>
                <a:gd name="T30" fmla="*/ 8 w 16"/>
                <a:gd name="T31" fmla="*/ 20 h 26"/>
                <a:gd name="T32" fmla="*/ 0 w 16"/>
                <a:gd name="T33" fmla="*/ 25 h 26"/>
                <a:gd name="T34" fmla="*/ 1 w 16"/>
                <a:gd name="T35" fmla="*/ 26 h 26"/>
                <a:gd name="T36" fmla="*/ 8 w 16"/>
                <a:gd name="T37" fmla="*/ 0 h 26"/>
                <a:gd name="T38" fmla="*/ 0 w 16"/>
                <a:gd name="T39" fmla="*/ 8 h 26"/>
                <a:gd name="T40" fmla="*/ 6 w 16"/>
                <a:gd name="T41" fmla="*/ 17 h 26"/>
                <a:gd name="T42" fmla="*/ 8 w 16"/>
                <a:gd name="T43" fmla="*/ 16 h 26"/>
                <a:gd name="T44" fmla="*/ 8 w 16"/>
                <a:gd name="T45" fmla="*/ 15 h 26"/>
                <a:gd name="T46" fmla="*/ 7 w 16"/>
                <a:gd name="T47" fmla="*/ 15 h 26"/>
                <a:gd name="T48" fmla="*/ 5 w 16"/>
                <a:gd name="T49" fmla="*/ 8 h 26"/>
                <a:gd name="T50" fmla="*/ 8 w 16"/>
                <a:gd name="T51" fmla="*/ 1 h 26"/>
                <a:gd name="T52" fmla="*/ 8 w 16"/>
                <a:gd name="T5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26">
                  <a:moveTo>
                    <a:pt x="8" y="25"/>
                  </a:moveTo>
                  <a:cubicBezTo>
                    <a:pt x="12" y="22"/>
                    <a:pt x="15" y="18"/>
                    <a:pt x="15" y="12"/>
                  </a:cubicBezTo>
                  <a:cubicBezTo>
                    <a:pt x="16" y="5"/>
                    <a:pt x="13" y="1"/>
                    <a:pt x="8" y="0"/>
                  </a:cubicBezTo>
                  <a:cubicBezTo>
                    <a:pt x="8" y="0"/>
                    <a:pt x="8" y="0"/>
                    <a:pt x="8" y="0"/>
                  </a:cubicBezTo>
                  <a:cubicBezTo>
                    <a:pt x="8" y="1"/>
                    <a:pt x="8" y="1"/>
                    <a:pt x="8" y="1"/>
                  </a:cubicBezTo>
                  <a:cubicBezTo>
                    <a:pt x="8" y="1"/>
                    <a:pt x="8" y="1"/>
                    <a:pt x="8" y="1"/>
                  </a:cubicBezTo>
                  <a:cubicBezTo>
                    <a:pt x="10" y="2"/>
                    <a:pt x="11" y="4"/>
                    <a:pt x="11" y="9"/>
                  </a:cubicBezTo>
                  <a:cubicBezTo>
                    <a:pt x="11" y="11"/>
                    <a:pt x="10" y="12"/>
                    <a:pt x="10" y="14"/>
                  </a:cubicBezTo>
                  <a:cubicBezTo>
                    <a:pt x="9" y="14"/>
                    <a:pt x="8" y="15"/>
                    <a:pt x="8" y="15"/>
                  </a:cubicBezTo>
                  <a:cubicBezTo>
                    <a:pt x="8" y="16"/>
                    <a:pt x="8" y="16"/>
                    <a:pt x="8" y="16"/>
                  </a:cubicBezTo>
                  <a:cubicBezTo>
                    <a:pt x="8" y="16"/>
                    <a:pt x="9" y="16"/>
                    <a:pt x="10" y="16"/>
                  </a:cubicBezTo>
                  <a:cubicBezTo>
                    <a:pt x="9" y="17"/>
                    <a:pt x="8" y="19"/>
                    <a:pt x="8" y="20"/>
                  </a:cubicBezTo>
                  <a:lnTo>
                    <a:pt x="8" y="25"/>
                  </a:lnTo>
                  <a:close/>
                  <a:moveTo>
                    <a:pt x="1" y="26"/>
                  </a:moveTo>
                  <a:cubicBezTo>
                    <a:pt x="4" y="26"/>
                    <a:pt x="6" y="25"/>
                    <a:pt x="8" y="25"/>
                  </a:cubicBezTo>
                  <a:cubicBezTo>
                    <a:pt x="8" y="20"/>
                    <a:pt x="8" y="20"/>
                    <a:pt x="8" y="20"/>
                  </a:cubicBezTo>
                  <a:cubicBezTo>
                    <a:pt x="6" y="23"/>
                    <a:pt x="4" y="25"/>
                    <a:pt x="0" y="25"/>
                  </a:cubicBezTo>
                  <a:cubicBezTo>
                    <a:pt x="1" y="26"/>
                    <a:pt x="1" y="26"/>
                    <a:pt x="1" y="26"/>
                  </a:cubicBezTo>
                  <a:close/>
                  <a:moveTo>
                    <a:pt x="8" y="0"/>
                  </a:moveTo>
                  <a:cubicBezTo>
                    <a:pt x="3" y="0"/>
                    <a:pt x="0" y="3"/>
                    <a:pt x="0" y="8"/>
                  </a:cubicBezTo>
                  <a:cubicBezTo>
                    <a:pt x="0" y="13"/>
                    <a:pt x="2" y="16"/>
                    <a:pt x="6" y="17"/>
                  </a:cubicBezTo>
                  <a:cubicBezTo>
                    <a:pt x="6" y="17"/>
                    <a:pt x="7" y="17"/>
                    <a:pt x="8" y="16"/>
                  </a:cubicBezTo>
                  <a:cubicBezTo>
                    <a:pt x="8" y="15"/>
                    <a:pt x="8" y="15"/>
                    <a:pt x="8" y="15"/>
                  </a:cubicBezTo>
                  <a:cubicBezTo>
                    <a:pt x="7" y="15"/>
                    <a:pt x="7" y="15"/>
                    <a:pt x="7" y="15"/>
                  </a:cubicBezTo>
                  <a:cubicBezTo>
                    <a:pt x="5" y="15"/>
                    <a:pt x="4" y="12"/>
                    <a:pt x="5" y="8"/>
                  </a:cubicBezTo>
                  <a:cubicBezTo>
                    <a:pt x="5" y="3"/>
                    <a:pt x="6" y="1"/>
                    <a:pt x="8" y="1"/>
                  </a:cubicBezTo>
                  <a:lnTo>
                    <a:pt x="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5" name="Freeform 53"/>
            <p:cNvSpPr/>
            <p:nvPr/>
          </p:nvSpPr>
          <p:spPr bwMode="auto">
            <a:xfrm>
              <a:off x="-7366000" y="4168775"/>
              <a:ext cx="66675" cy="104775"/>
            </a:xfrm>
            <a:custGeom>
              <a:avLst/>
              <a:gdLst>
                <a:gd name="T0" fmla="*/ 3 w 18"/>
                <a:gd name="T1" fmla="*/ 28 h 28"/>
                <a:gd name="T2" fmla="*/ 18 w 18"/>
                <a:gd name="T3" fmla="*/ 26 h 28"/>
                <a:gd name="T4" fmla="*/ 17 w 18"/>
                <a:gd name="T5" fmla="*/ 18 h 28"/>
                <a:gd name="T6" fmla="*/ 16 w 18"/>
                <a:gd name="T7" fmla="*/ 19 h 28"/>
                <a:gd name="T8" fmla="*/ 14 w 18"/>
                <a:gd name="T9" fmla="*/ 22 h 28"/>
                <a:gd name="T10" fmla="*/ 7 w 18"/>
                <a:gd name="T11" fmla="*/ 23 h 28"/>
                <a:gd name="T12" fmla="*/ 11 w 18"/>
                <a:gd name="T13" fmla="*/ 17 h 28"/>
                <a:gd name="T14" fmla="*/ 14 w 18"/>
                <a:gd name="T15" fmla="*/ 7 h 28"/>
                <a:gd name="T16" fmla="*/ 6 w 18"/>
                <a:gd name="T17" fmla="*/ 1 h 28"/>
                <a:gd name="T18" fmla="*/ 0 w 18"/>
                <a:gd name="T19" fmla="*/ 10 h 28"/>
                <a:gd name="T20" fmla="*/ 2 w 18"/>
                <a:gd name="T21" fmla="*/ 10 h 28"/>
                <a:gd name="T22" fmla="*/ 5 w 18"/>
                <a:gd name="T23" fmla="*/ 4 h 28"/>
                <a:gd name="T24" fmla="*/ 10 w 18"/>
                <a:gd name="T25" fmla="*/ 9 h 28"/>
                <a:gd name="T26" fmla="*/ 4 w 18"/>
                <a:gd name="T27" fmla="*/ 24 h 28"/>
                <a:gd name="T28" fmla="*/ 3 w 18"/>
                <a:gd name="T29" fmla="*/ 27 h 28"/>
                <a:gd name="T30" fmla="*/ 3 w 18"/>
                <a:gd name="T3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28">
                  <a:moveTo>
                    <a:pt x="3" y="28"/>
                  </a:moveTo>
                  <a:cubicBezTo>
                    <a:pt x="18" y="26"/>
                    <a:pt x="18" y="26"/>
                    <a:pt x="18" y="26"/>
                  </a:cubicBezTo>
                  <a:cubicBezTo>
                    <a:pt x="17" y="18"/>
                    <a:pt x="17" y="18"/>
                    <a:pt x="17" y="18"/>
                  </a:cubicBezTo>
                  <a:cubicBezTo>
                    <a:pt x="16" y="19"/>
                    <a:pt x="16" y="19"/>
                    <a:pt x="16" y="19"/>
                  </a:cubicBezTo>
                  <a:cubicBezTo>
                    <a:pt x="16" y="21"/>
                    <a:pt x="16" y="22"/>
                    <a:pt x="14" y="22"/>
                  </a:cubicBezTo>
                  <a:cubicBezTo>
                    <a:pt x="7" y="23"/>
                    <a:pt x="7" y="23"/>
                    <a:pt x="7" y="23"/>
                  </a:cubicBezTo>
                  <a:cubicBezTo>
                    <a:pt x="8" y="21"/>
                    <a:pt x="9" y="19"/>
                    <a:pt x="11" y="17"/>
                  </a:cubicBezTo>
                  <a:cubicBezTo>
                    <a:pt x="14" y="13"/>
                    <a:pt x="15" y="10"/>
                    <a:pt x="14" y="7"/>
                  </a:cubicBezTo>
                  <a:cubicBezTo>
                    <a:pt x="13" y="2"/>
                    <a:pt x="10" y="0"/>
                    <a:pt x="6" y="1"/>
                  </a:cubicBezTo>
                  <a:cubicBezTo>
                    <a:pt x="2" y="1"/>
                    <a:pt x="0" y="5"/>
                    <a:pt x="0" y="10"/>
                  </a:cubicBezTo>
                  <a:cubicBezTo>
                    <a:pt x="2" y="10"/>
                    <a:pt x="2" y="10"/>
                    <a:pt x="2" y="10"/>
                  </a:cubicBezTo>
                  <a:cubicBezTo>
                    <a:pt x="2" y="7"/>
                    <a:pt x="3" y="5"/>
                    <a:pt x="5" y="4"/>
                  </a:cubicBezTo>
                  <a:cubicBezTo>
                    <a:pt x="8" y="4"/>
                    <a:pt x="9" y="6"/>
                    <a:pt x="10" y="9"/>
                  </a:cubicBezTo>
                  <a:cubicBezTo>
                    <a:pt x="11" y="11"/>
                    <a:pt x="9" y="16"/>
                    <a:pt x="4" y="24"/>
                  </a:cubicBezTo>
                  <a:cubicBezTo>
                    <a:pt x="4" y="25"/>
                    <a:pt x="3" y="26"/>
                    <a:pt x="3" y="27"/>
                  </a:cubicBezTo>
                  <a:lnTo>
                    <a:pt x="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6" name="Freeform 54"/>
            <p:cNvSpPr>
              <a:spLocks noEditPoints="1"/>
            </p:cNvSpPr>
            <p:nvPr/>
          </p:nvSpPr>
          <p:spPr bwMode="auto">
            <a:xfrm>
              <a:off x="-7265988" y="4146550"/>
              <a:ext cx="65088" cy="101600"/>
            </a:xfrm>
            <a:custGeom>
              <a:avLst/>
              <a:gdLst>
                <a:gd name="T0" fmla="*/ 12 w 17"/>
                <a:gd name="T1" fmla="*/ 0 h 27"/>
                <a:gd name="T2" fmla="*/ 9 w 17"/>
                <a:gd name="T3" fmla="*/ 1 h 27"/>
                <a:gd name="T4" fmla="*/ 9 w 17"/>
                <a:gd name="T5" fmla="*/ 4 h 27"/>
                <a:gd name="T6" fmla="*/ 13 w 17"/>
                <a:gd name="T7" fmla="*/ 1 h 27"/>
                <a:gd name="T8" fmla="*/ 12 w 17"/>
                <a:gd name="T9" fmla="*/ 0 h 27"/>
                <a:gd name="T10" fmla="*/ 9 w 17"/>
                <a:gd name="T11" fmla="*/ 27 h 27"/>
                <a:gd name="T12" fmla="*/ 10 w 17"/>
                <a:gd name="T13" fmla="*/ 27 h 27"/>
                <a:gd name="T14" fmla="*/ 17 w 17"/>
                <a:gd name="T15" fmla="*/ 18 h 27"/>
                <a:gd name="T16" fmla="*/ 9 w 17"/>
                <a:gd name="T17" fmla="*/ 10 h 27"/>
                <a:gd name="T18" fmla="*/ 9 w 17"/>
                <a:gd name="T19" fmla="*/ 10 h 27"/>
                <a:gd name="T20" fmla="*/ 9 w 17"/>
                <a:gd name="T21" fmla="*/ 12 h 27"/>
                <a:gd name="T22" fmla="*/ 12 w 17"/>
                <a:gd name="T23" fmla="*/ 19 h 27"/>
                <a:gd name="T24" fmla="*/ 10 w 17"/>
                <a:gd name="T25" fmla="*/ 26 h 27"/>
                <a:gd name="T26" fmla="*/ 9 w 17"/>
                <a:gd name="T27" fmla="*/ 25 h 27"/>
                <a:gd name="T28" fmla="*/ 9 w 17"/>
                <a:gd name="T29" fmla="*/ 27 h 27"/>
                <a:gd name="T30" fmla="*/ 9 w 17"/>
                <a:gd name="T31" fmla="*/ 1 h 27"/>
                <a:gd name="T32" fmla="*/ 1 w 17"/>
                <a:gd name="T33" fmla="*/ 17 h 27"/>
                <a:gd name="T34" fmla="*/ 9 w 17"/>
                <a:gd name="T35" fmla="*/ 27 h 27"/>
                <a:gd name="T36" fmla="*/ 9 w 17"/>
                <a:gd name="T37" fmla="*/ 25 h 27"/>
                <a:gd name="T38" fmla="*/ 6 w 17"/>
                <a:gd name="T39" fmla="*/ 18 h 27"/>
                <a:gd name="T40" fmla="*/ 6 w 17"/>
                <a:gd name="T41" fmla="*/ 15 h 27"/>
                <a:gd name="T42" fmla="*/ 5 w 17"/>
                <a:gd name="T43" fmla="*/ 14 h 27"/>
                <a:gd name="T44" fmla="*/ 8 w 17"/>
                <a:gd name="T45" fmla="*/ 12 h 27"/>
                <a:gd name="T46" fmla="*/ 9 w 17"/>
                <a:gd name="T47" fmla="*/ 12 h 27"/>
                <a:gd name="T48" fmla="*/ 9 w 17"/>
                <a:gd name="T49" fmla="*/ 10 h 27"/>
                <a:gd name="T50" fmla="*/ 6 w 17"/>
                <a:gd name="T51" fmla="*/ 12 h 27"/>
                <a:gd name="T52" fmla="*/ 9 w 17"/>
                <a:gd name="T53" fmla="*/ 4 h 27"/>
                <a:gd name="T54" fmla="*/ 9 w 17"/>
                <a:gd name="T5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 h="27">
                  <a:moveTo>
                    <a:pt x="12" y="0"/>
                  </a:moveTo>
                  <a:cubicBezTo>
                    <a:pt x="11" y="0"/>
                    <a:pt x="10" y="0"/>
                    <a:pt x="9" y="1"/>
                  </a:cubicBezTo>
                  <a:cubicBezTo>
                    <a:pt x="9" y="4"/>
                    <a:pt x="9" y="4"/>
                    <a:pt x="9" y="4"/>
                  </a:cubicBezTo>
                  <a:cubicBezTo>
                    <a:pt x="10" y="3"/>
                    <a:pt x="11" y="2"/>
                    <a:pt x="13" y="1"/>
                  </a:cubicBezTo>
                  <a:cubicBezTo>
                    <a:pt x="12" y="0"/>
                    <a:pt x="12" y="0"/>
                    <a:pt x="12" y="0"/>
                  </a:cubicBezTo>
                  <a:close/>
                  <a:moveTo>
                    <a:pt x="9" y="27"/>
                  </a:moveTo>
                  <a:cubicBezTo>
                    <a:pt x="9" y="27"/>
                    <a:pt x="10" y="27"/>
                    <a:pt x="10" y="27"/>
                  </a:cubicBezTo>
                  <a:cubicBezTo>
                    <a:pt x="15" y="26"/>
                    <a:pt x="17" y="23"/>
                    <a:pt x="17" y="18"/>
                  </a:cubicBezTo>
                  <a:cubicBezTo>
                    <a:pt x="16" y="13"/>
                    <a:pt x="14" y="10"/>
                    <a:pt x="9" y="10"/>
                  </a:cubicBezTo>
                  <a:cubicBezTo>
                    <a:pt x="9" y="10"/>
                    <a:pt x="9" y="10"/>
                    <a:pt x="9" y="10"/>
                  </a:cubicBezTo>
                  <a:cubicBezTo>
                    <a:pt x="9" y="12"/>
                    <a:pt x="9" y="12"/>
                    <a:pt x="9" y="12"/>
                  </a:cubicBezTo>
                  <a:cubicBezTo>
                    <a:pt x="11" y="12"/>
                    <a:pt x="12" y="14"/>
                    <a:pt x="12" y="19"/>
                  </a:cubicBezTo>
                  <a:cubicBezTo>
                    <a:pt x="13" y="23"/>
                    <a:pt x="12" y="26"/>
                    <a:pt x="10" y="26"/>
                  </a:cubicBezTo>
                  <a:cubicBezTo>
                    <a:pt x="9" y="26"/>
                    <a:pt x="9" y="26"/>
                    <a:pt x="9" y="25"/>
                  </a:cubicBezTo>
                  <a:lnTo>
                    <a:pt x="9" y="27"/>
                  </a:lnTo>
                  <a:close/>
                  <a:moveTo>
                    <a:pt x="9" y="1"/>
                  </a:moveTo>
                  <a:cubicBezTo>
                    <a:pt x="3" y="4"/>
                    <a:pt x="0" y="9"/>
                    <a:pt x="1" y="17"/>
                  </a:cubicBezTo>
                  <a:cubicBezTo>
                    <a:pt x="2" y="23"/>
                    <a:pt x="4" y="26"/>
                    <a:pt x="9" y="27"/>
                  </a:cubicBezTo>
                  <a:cubicBezTo>
                    <a:pt x="9" y="25"/>
                    <a:pt x="9" y="25"/>
                    <a:pt x="9" y="25"/>
                  </a:cubicBezTo>
                  <a:cubicBezTo>
                    <a:pt x="7" y="25"/>
                    <a:pt x="6" y="22"/>
                    <a:pt x="6" y="18"/>
                  </a:cubicBezTo>
                  <a:cubicBezTo>
                    <a:pt x="6" y="17"/>
                    <a:pt x="6" y="16"/>
                    <a:pt x="6" y="15"/>
                  </a:cubicBezTo>
                  <a:cubicBezTo>
                    <a:pt x="6" y="14"/>
                    <a:pt x="5" y="14"/>
                    <a:pt x="5" y="14"/>
                  </a:cubicBezTo>
                  <a:cubicBezTo>
                    <a:pt x="6" y="13"/>
                    <a:pt x="7" y="12"/>
                    <a:pt x="8" y="12"/>
                  </a:cubicBezTo>
                  <a:cubicBezTo>
                    <a:pt x="9" y="12"/>
                    <a:pt x="9" y="12"/>
                    <a:pt x="9" y="12"/>
                  </a:cubicBezTo>
                  <a:cubicBezTo>
                    <a:pt x="9" y="10"/>
                    <a:pt x="9" y="10"/>
                    <a:pt x="9" y="10"/>
                  </a:cubicBezTo>
                  <a:cubicBezTo>
                    <a:pt x="8" y="11"/>
                    <a:pt x="7" y="11"/>
                    <a:pt x="6" y="12"/>
                  </a:cubicBezTo>
                  <a:cubicBezTo>
                    <a:pt x="6" y="9"/>
                    <a:pt x="7" y="6"/>
                    <a:pt x="9" y="4"/>
                  </a:cubicBezTo>
                  <a:lnTo>
                    <a:pt x="9"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7" name="Freeform 55"/>
            <p:cNvSpPr/>
            <p:nvPr/>
          </p:nvSpPr>
          <p:spPr bwMode="auto">
            <a:xfrm>
              <a:off x="-6840538" y="2170113"/>
              <a:ext cx="333375" cy="233363"/>
            </a:xfrm>
            <a:custGeom>
              <a:avLst/>
              <a:gdLst>
                <a:gd name="T0" fmla="*/ 56 w 89"/>
                <a:gd name="T1" fmla="*/ 0 h 62"/>
                <a:gd name="T2" fmla="*/ 47 w 89"/>
                <a:gd name="T3" fmla="*/ 17 h 62"/>
                <a:gd name="T4" fmla="*/ 63 w 89"/>
                <a:gd name="T5" fmla="*/ 21 h 62"/>
                <a:gd name="T6" fmla="*/ 60 w 89"/>
                <a:gd name="T7" fmla="*/ 15 h 62"/>
                <a:gd name="T8" fmla="*/ 56 w 89"/>
                <a:gd name="T9" fmla="*/ 13 h 62"/>
                <a:gd name="T10" fmla="*/ 59 w 89"/>
                <a:gd name="T11" fmla="*/ 12 h 62"/>
                <a:gd name="T12" fmla="*/ 60 w 89"/>
                <a:gd name="T13" fmla="*/ 11 h 62"/>
                <a:gd name="T14" fmla="*/ 64 w 89"/>
                <a:gd name="T15" fmla="*/ 14 h 62"/>
                <a:gd name="T16" fmla="*/ 78 w 89"/>
                <a:gd name="T17" fmla="*/ 14 h 62"/>
                <a:gd name="T18" fmla="*/ 87 w 89"/>
                <a:gd name="T19" fmla="*/ 9 h 62"/>
                <a:gd name="T20" fmla="*/ 77 w 89"/>
                <a:gd name="T21" fmla="*/ 16 h 62"/>
                <a:gd name="T22" fmla="*/ 66 w 89"/>
                <a:gd name="T23" fmla="*/ 16 h 62"/>
                <a:gd name="T24" fmla="*/ 68 w 89"/>
                <a:gd name="T25" fmla="*/ 23 h 62"/>
                <a:gd name="T26" fmla="*/ 85 w 89"/>
                <a:gd name="T27" fmla="*/ 36 h 62"/>
                <a:gd name="T28" fmla="*/ 57 w 89"/>
                <a:gd name="T29" fmla="*/ 38 h 62"/>
                <a:gd name="T30" fmla="*/ 53 w 89"/>
                <a:gd name="T31" fmla="*/ 45 h 62"/>
                <a:gd name="T32" fmla="*/ 33 w 89"/>
                <a:gd name="T33" fmla="*/ 39 h 62"/>
                <a:gd name="T34" fmla="*/ 30 w 89"/>
                <a:gd name="T35" fmla="*/ 40 h 62"/>
                <a:gd name="T36" fmla="*/ 39 w 89"/>
                <a:gd name="T37" fmla="*/ 54 h 62"/>
                <a:gd name="T38" fmla="*/ 26 w 89"/>
                <a:gd name="T39" fmla="*/ 48 h 62"/>
                <a:gd name="T40" fmla="*/ 35 w 89"/>
                <a:gd name="T41" fmla="*/ 47 h 62"/>
                <a:gd name="T42" fmla="*/ 28 w 89"/>
                <a:gd name="T43" fmla="*/ 43 h 62"/>
                <a:gd name="T44" fmla="*/ 7 w 89"/>
                <a:gd name="T45" fmla="*/ 59 h 62"/>
                <a:gd name="T46" fmla="*/ 1 w 89"/>
                <a:gd name="T47" fmla="*/ 43 h 62"/>
                <a:gd name="T48" fmla="*/ 10 w 89"/>
                <a:gd name="T49" fmla="*/ 55 h 62"/>
                <a:gd name="T50" fmla="*/ 26 w 89"/>
                <a:gd name="T51" fmla="*/ 42 h 62"/>
                <a:gd name="T52" fmla="*/ 6 w 89"/>
                <a:gd name="T53" fmla="*/ 32 h 62"/>
                <a:gd name="T54" fmla="*/ 3 w 89"/>
                <a:gd name="T55" fmla="*/ 25 h 62"/>
                <a:gd name="T56" fmla="*/ 29 w 89"/>
                <a:gd name="T57" fmla="*/ 39 h 62"/>
                <a:gd name="T58" fmla="*/ 41 w 89"/>
                <a:gd name="T59" fmla="*/ 38 h 62"/>
                <a:gd name="T60" fmla="*/ 50 w 89"/>
                <a:gd name="T61" fmla="*/ 37 h 62"/>
                <a:gd name="T62" fmla="*/ 29 w 89"/>
                <a:gd name="T63" fmla="*/ 23 h 62"/>
                <a:gd name="T64" fmla="*/ 51 w 89"/>
                <a:gd name="T65" fmla="*/ 36 h 62"/>
                <a:gd name="T66" fmla="*/ 53 w 89"/>
                <a:gd name="T67" fmla="*/ 34 h 62"/>
                <a:gd name="T68" fmla="*/ 55 w 89"/>
                <a:gd name="T69" fmla="*/ 35 h 62"/>
                <a:gd name="T70" fmla="*/ 80 w 89"/>
                <a:gd name="T71" fmla="*/ 32 h 62"/>
                <a:gd name="T72" fmla="*/ 63 w 89"/>
                <a:gd name="T73" fmla="*/ 24 h 62"/>
                <a:gd name="T74" fmla="*/ 56 w 89"/>
                <a:gd name="T75" fmla="*/ 24 h 62"/>
                <a:gd name="T76" fmla="*/ 54 w 89"/>
                <a:gd name="T77" fmla="*/ 28 h 62"/>
                <a:gd name="T78" fmla="*/ 53 w 89"/>
                <a:gd name="T79" fmla="*/ 24 h 62"/>
                <a:gd name="T80" fmla="*/ 44 w 89"/>
                <a:gd name="T81" fmla="*/ 22 h 62"/>
                <a:gd name="T82" fmla="*/ 54 w 89"/>
                <a:gd name="T83" fmla="*/ 20 h 62"/>
                <a:gd name="T84" fmla="*/ 36 w 89"/>
                <a:gd name="T85" fmla="*/ 19 h 62"/>
                <a:gd name="T86" fmla="*/ 40 w 89"/>
                <a:gd name="T87" fmla="*/ 11 h 62"/>
                <a:gd name="T88" fmla="*/ 44 w 89"/>
                <a:gd name="T89" fmla="*/ 6 h 62"/>
                <a:gd name="T90" fmla="*/ 40 w 89"/>
                <a:gd name="T91" fmla="*/ 16 h 62"/>
                <a:gd name="T92" fmla="*/ 44 w 89"/>
                <a:gd name="T93" fmla="*/ 16 h 62"/>
                <a:gd name="T94" fmla="*/ 55 w 89"/>
                <a:gd name="T95" fmla="*/ 0 h 62"/>
                <a:gd name="T96" fmla="*/ 56 w 89"/>
                <a:gd name="T97" fmla="*/ 0 h 62"/>
                <a:gd name="T98" fmla="*/ 56 w 89"/>
                <a:gd name="T9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 h="62">
                  <a:moveTo>
                    <a:pt x="56" y="0"/>
                  </a:moveTo>
                  <a:cubicBezTo>
                    <a:pt x="56" y="1"/>
                    <a:pt x="56" y="12"/>
                    <a:pt x="47" y="17"/>
                  </a:cubicBezTo>
                  <a:cubicBezTo>
                    <a:pt x="47" y="17"/>
                    <a:pt x="59" y="20"/>
                    <a:pt x="63" y="21"/>
                  </a:cubicBezTo>
                  <a:cubicBezTo>
                    <a:pt x="63" y="21"/>
                    <a:pt x="67" y="21"/>
                    <a:pt x="60" y="15"/>
                  </a:cubicBezTo>
                  <a:cubicBezTo>
                    <a:pt x="60" y="15"/>
                    <a:pt x="57" y="14"/>
                    <a:pt x="56" y="13"/>
                  </a:cubicBezTo>
                  <a:cubicBezTo>
                    <a:pt x="56" y="13"/>
                    <a:pt x="58" y="13"/>
                    <a:pt x="59" y="12"/>
                  </a:cubicBezTo>
                  <a:cubicBezTo>
                    <a:pt x="59" y="12"/>
                    <a:pt x="57" y="8"/>
                    <a:pt x="60" y="11"/>
                  </a:cubicBezTo>
                  <a:cubicBezTo>
                    <a:pt x="64" y="14"/>
                    <a:pt x="64" y="14"/>
                    <a:pt x="64" y="14"/>
                  </a:cubicBezTo>
                  <a:cubicBezTo>
                    <a:pt x="64" y="14"/>
                    <a:pt x="67" y="14"/>
                    <a:pt x="78" y="14"/>
                  </a:cubicBezTo>
                  <a:cubicBezTo>
                    <a:pt x="78" y="14"/>
                    <a:pt x="85" y="15"/>
                    <a:pt x="87" y="9"/>
                  </a:cubicBezTo>
                  <a:cubicBezTo>
                    <a:pt x="87" y="9"/>
                    <a:pt x="89" y="18"/>
                    <a:pt x="77" y="16"/>
                  </a:cubicBezTo>
                  <a:cubicBezTo>
                    <a:pt x="77" y="16"/>
                    <a:pt x="71" y="15"/>
                    <a:pt x="66" y="16"/>
                  </a:cubicBezTo>
                  <a:cubicBezTo>
                    <a:pt x="66" y="16"/>
                    <a:pt x="69" y="21"/>
                    <a:pt x="68" y="23"/>
                  </a:cubicBezTo>
                  <a:cubicBezTo>
                    <a:pt x="68" y="23"/>
                    <a:pt x="88" y="31"/>
                    <a:pt x="85" y="36"/>
                  </a:cubicBezTo>
                  <a:cubicBezTo>
                    <a:pt x="85" y="36"/>
                    <a:pt x="74" y="38"/>
                    <a:pt x="57" y="38"/>
                  </a:cubicBezTo>
                  <a:cubicBezTo>
                    <a:pt x="57" y="38"/>
                    <a:pt x="61" y="45"/>
                    <a:pt x="53" y="45"/>
                  </a:cubicBezTo>
                  <a:cubicBezTo>
                    <a:pt x="53" y="45"/>
                    <a:pt x="35" y="38"/>
                    <a:pt x="33" y="39"/>
                  </a:cubicBezTo>
                  <a:cubicBezTo>
                    <a:pt x="33" y="39"/>
                    <a:pt x="32" y="39"/>
                    <a:pt x="30" y="40"/>
                  </a:cubicBezTo>
                  <a:cubicBezTo>
                    <a:pt x="30" y="40"/>
                    <a:pt x="44" y="50"/>
                    <a:pt x="39" y="54"/>
                  </a:cubicBezTo>
                  <a:cubicBezTo>
                    <a:pt x="39" y="54"/>
                    <a:pt x="30" y="52"/>
                    <a:pt x="26" y="48"/>
                  </a:cubicBezTo>
                  <a:cubicBezTo>
                    <a:pt x="26" y="48"/>
                    <a:pt x="40" y="54"/>
                    <a:pt x="35" y="47"/>
                  </a:cubicBezTo>
                  <a:cubicBezTo>
                    <a:pt x="35" y="47"/>
                    <a:pt x="29" y="42"/>
                    <a:pt x="28" y="43"/>
                  </a:cubicBezTo>
                  <a:cubicBezTo>
                    <a:pt x="28" y="43"/>
                    <a:pt x="11" y="62"/>
                    <a:pt x="7" y="59"/>
                  </a:cubicBezTo>
                  <a:cubicBezTo>
                    <a:pt x="7" y="59"/>
                    <a:pt x="0" y="49"/>
                    <a:pt x="1" y="43"/>
                  </a:cubicBezTo>
                  <a:cubicBezTo>
                    <a:pt x="1" y="43"/>
                    <a:pt x="4" y="55"/>
                    <a:pt x="10" y="55"/>
                  </a:cubicBezTo>
                  <a:cubicBezTo>
                    <a:pt x="10" y="55"/>
                    <a:pt x="22" y="47"/>
                    <a:pt x="26" y="42"/>
                  </a:cubicBezTo>
                  <a:cubicBezTo>
                    <a:pt x="26" y="42"/>
                    <a:pt x="8" y="32"/>
                    <a:pt x="6" y="32"/>
                  </a:cubicBezTo>
                  <a:cubicBezTo>
                    <a:pt x="6" y="32"/>
                    <a:pt x="0" y="25"/>
                    <a:pt x="3" y="25"/>
                  </a:cubicBezTo>
                  <a:cubicBezTo>
                    <a:pt x="3" y="25"/>
                    <a:pt x="25" y="36"/>
                    <a:pt x="29" y="39"/>
                  </a:cubicBezTo>
                  <a:cubicBezTo>
                    <a:pt x="29" y="39"/>
                    <a:pt x="30" y="37"/>
                    <a:pt x="41" y="38"/>
                  </a:cubicBezTo>
                  <a:cubicBezTo>
                    <a:pt x="41" y="38"/>
                    <a:pt x="58" y="40"/>
                    <a:pt x="50" y="37"/>
                  </a:cubicBezTo>
                  <a:cubicBezTo>
                    <a:pt x="50" y="37"/>
                    <a:pt x="33" y="28"/>
                    <a:pt x="29" y="23"/>
                  </a:cubicBezTo>
                  <a:cubicBezTo>
                    <a:pt x="29" y="23"/>
                    <a:pt x="49" y="33"/>
                    <a:pt x="51" y="36"/>
                  </a:cubicBezTo>
                  <a:cubicBezTo>
                    <a:pt x="51" y="36"/>
                    <a:pt x="54" y="35"/>
                    <a:pt x="53" y="34"/>
                  </a:cubicBezTo>
                  <a:cubicBezTo>
                    <a:pt x="53" y="34"/>
                    <a:pt x="54" y="34"/>
                    <a:pt x="55" y="35"/>
                  </a:cubicBezTo>
                  <a:cubicBezTo>
                    <a:pt x="55" y="35"/>
                    <a:pt x="85" y="36"/>
                    <a:pt x="80" y="32"/>
                  </a:cubicBezTo>
                  <a:cubicBezTo>
                    <a:pt x="80" y="32"/>
                    <a:pt x="66" y="24"/>
                    <a:pt x="63" y="24"/>
                  </a:cubicBezTo>
                  <a:cubicBezTo>
                    <a:pt x="56" y="24"/>
                    <a:pt x="56" y="24"/>
                    <a:pt x="56" y="24"/>
                  </a:cubicBezTo>
                  <a:cubicBezTo>
                    <a:pt x="54" y="28"/>
                    <a:pt x="54" y="28"/>
                    <a:pt x="54" y="28"/>
                  </a:cubicBezTo>
                  <a:cubicBezTo>
                    <a:pt x="53" y="24"/>
                    <a:pt x="53" y="24"/>
                    <a:pt x="53" y="24"/>
                  </a:cubicBezTo>
                  <a:cubicBezTo>
                    <a:pt x="53" y="24"/>
                    <a:pt x="45" y="24"/>
                    <a:pt x="44" y="22"/>
                  </a:cubicBezTo>
                  <a:cubicBezTo>
                    <a:pt x="44" y="22"/>
                    <a:pt x="62" y="23"/>
                    <a:pt x="54" y="20"/>
                  </a:cubicBezTo>
                  <a:cubicBezTo>
                    <a:pt x="54" y="20"/>
                    <a:pt x="40" y="16"/>
                    <a:pt x="36" y="19"/>
                  </a:cubicBezTo>
                  <a:cubicBezTo>
                    <a:pt x="36" y="19"/>
                    <a:pt x="36" y="15"/>
                    <a:pt x="40" y="11"/>
                  </a:cubicBezTo>
                  <a:cubicBezTo>
                    <a:pt x="40" y="11"/>
                    <a:pt x="42" y="9"/>
                    <a:pt x="44" y="6"/>
                  </a:cubicBezTo>
                  <a:cubicBezTo>
                    <a:pt x="44" y="6"/>
                    <a:pt x="44" y="13"/>
                    <a:pt x="40" y="16"/>
                  </a:cubicBezTo>
                  <a:cubicBezTo>
                    <a:pt x="44" y="16"/>
                    <a:pt x="44" y="16"/>
                    <a:pt x="44" y="16"/>
                  </a:cubicBezTo>
                  <a:cubicBezTo>
                    <a:pt x="44" y="16"/>
                    <a:pt x="52" y="11"/>
                    <a:pt x="55" y="0"/>
                  </a:cubicBezTo>
                  <a:cubicBezTo>
                    <a:pt x="56" y="0"/>
                    <a:pt x="56" y="0"/>
                    <a:pt x="56" y="0"/>
                  </a:cubicBezTo>
                  <a:cubicBezTo>
                    <a:pt x="56" y="0"/>
                    <a:pt x="56" y="0"/>
                    <a:pt x="5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8" name="Freeform 56"/>
            <p:cNvSpPr/>
            <p:nvPr/>
          </p:nvSpPr>
          <p:spPr bwMode="auto">
            <a:xfrm>
              <a:off x="-6653213" y="2271713"/>
              <a:ext cx="55563" cy="22225"/>
            </a:xfrm>
            <a:custGeom>
              <a:avLst/>
              <a:gdLst>
                <a:gd name="T0" fmla="*/ 15 w 15"/>
                <a:gd name="T1" fmla="*/ 0 h 6"/>
                <a:gd name="T2" fmla="*/ 5 w 15"/>
                <a:gd name="T3" fmla="*/ 5 h 6"/>
                <a:gd name="T4" fmla="*/ 0 w 15"/>
                <a:gd name="T5" fmla="*/ 3 h 6"/>
                <a:gd name="T6" fmla="*/ 14 w 15"/>
                <a:gd name="T7" fmla="*/ 0 h 6"/>
                <a:gd name="T8" fmla="*/ 15 w 15"/>
                <a:gd name="T9" fmla="*/ 0 h 6"/>
              </a:gdLst>
              <a:ahLst/>
              <a:cxnLst>
                <a:cxn ang="0">
                  <a:pos x="T0" y="T1"/>
                </a:cxn>
                <a:cxn ang="0">
                  <a:pos x="T2" y="T3"/>
                </a:cxn>
                <a:cxn ang="0">
                  <a:pos x="T4" y="T5"/>
                </a:cxn>
                <a:cxn ang="0">
                  <a:pos x="T6" y="T7"/>
                </a:cxn>
                <a:cxn ang="0">
                  <a:pos x="T8" y="T9"/>
                </a:cxn>
              </a:cxnLst>
              <a:rect l="0" t="0" r="r" b="b"/>
              <a:pathLst>
                <a:path w="15" h="6">
                  <a:moveTo>
                    <a:pt x="15" y="0"/>
                  </a:moveTo>
                  <a:cubicBezTo>
                    <a:pt x="15" y="0"/>
                    <a:pt x="13" y="6"/>
                    <a:pt x="5" y="5"/>
                  </a:cubicBezTo>
                  <a:cubicBezTo>
                    <a:pt x="0" y="3"/>
                    <a:pt x="0" y="3"/>
                    <a:pt x="0" y="3"/>
                  </a:cubicBezTo>
                  <a:cubicBezTo>
                    <a:pt x="0" y="3"/>
                    <a:pt x="9" y="4"/>
                    <a:pt x="14" y="0"/>
                  </a:cubicBezTo>
                  <a:cubicBezTo>
                    <a:pt x="15" y="0"/>
                    <a:pt x="15" y="0"/>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09" name="Freeform 57"/>
            <p:cNvSpPr/>
            <p:nvPr/>
          </p:nvSpPr>
          <p:spPr bwMode="auto">
            <a:xfrm>
              <a:off x="-7348538" y="1785938"/>
              <a:ext cx="180975" cy="233363"/>
            </a:xfrm>
            <a:custGeom>
              <a:avLst/>
              <a:gdLst>
                <a:gd name="T0" fmla="*/ 40 w 48"/>
                <a:gd name="T1" fmla="*/ 12 h 62"/>
                <a:gd name="T2" fmla="*/ 45 w 48"/>
                <a:gd name="T3" fmla="*/ 14 h 62"/>
                <a:gd name="T4" fmla="*/ 31 w 48"/>
                <a:gd name="T5" fmla="*/ 38 h 62"/>
                <a:gd name="T6" fmla="*/ 45 w 48"/>
                <a:gd name="T7" fmla="*/ 34 h 62"/>
                <a:gd name="T8" fmla="*/ 46 w 48"/>
                <a:gd name="T9" fmla="*/ 27 h 62"/>
                <a:gd name="T10" fmla="*/ 47 w 48"/>
                <a:gd name="T11" fmla="*/ 37 h 62"/>
                <a:gd name="T12" fmla="*/ 28 w 48"/>
                <a:gd name="T13" fmla="*/ 43 h 62"/>
                <a:gd name="T14" fmla="*/ 0 w 48"/>
                <a:gd name="T15" fmla="*/ 62 h 62"/>
                <a:gd name="T16" fmla="*/ 21 w 48"/>
                <a:gd name="T17" fmla="*/ 43 h 62"/>
                <a:gd name="T18" fmla="*/ 13 w 48"/>
                <a:gd name="T19" fmla="*/ 44 h 62"/>
                <a:gd name="T20" fmla="*/ 12 w 48"/>
                <a:gd name="T21" fmla="*/ 41 h 62"/>
                <a:gd name="T22" fmla="*/ 26 w 48"/>
                <a:gd name="T23" fmla="*/ 39 h 62"/>
                <a:gd name="T24" fmla="*/ 39 w 48"/>
                <a:gd name="T25" fmla="*/ 14 h 62"/>
                <a:gd name="T26" fmla="*/ 40 w 48"/>
                <a:gd name="T27" fmla="*/ 1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62">
                  <a:moveTo>
                    <a:pt x="40" y="12"/>
                  </a:moveTo>
                  <a:cubicBezTo>
                    <a:pt x="40" y="12"/>
                    <a:pt x="48" y="0"/>
                    <a:pt x="45" y="14"/>
                  </a:cubicBezTo>
                  <a:cubicBezTo>
                    <a:pt x="45" y="14"/>
                    <a:pt x="35" y="34"/>
                    <a:pt x="31" y="38"/>
                  </a:cubicBezTo>
                  <a:cubicBezTo>
                    <a:pt x="31" y="38"/>
                    <a:pt x="41" y="37"/>
                    <a:pt x="45" y="34"/>
                  </a:cubicBezTo>
                  <a:cubicBezTo>
                    <a:pt x="46" y="27"/>
                    <a:pt x="46" y="27"/>
                    <a:pt x="46" y="27"/>
                  </a:cubicBezTo>
                  <a:cubicBezTo>
                    <a:pt x="46" y="27"/>
                    <a:pt x="48" y="35"/>
                    <a:pt x="47" y="37"/>
                  </a:cubicBezTo>
                  <a:cubicBezTo>
                    <a:pt x="47" y="37"/>
                    <a:pt x="36" y="43"/>
                    <a:pt x="28" y="43"/>
                  </a:cubicBezTo>
                  <a:cubicBezTo>
                    <a:pt x="28" y="43"/>
                    <a:pt x="14" y="62"/>
                    <a:pt x="0" y="62"/>
                  </a:cubicBezTo>
                  <a:cubicBezTo>
                    <a:pt x="0" y="62"/>
                    <a:pt x="18" y="56"/>
                    <a:pt x="21" y="43"/>
                  </a:cubicBezTo>
                  <a:cubicBezTo>
                    <a:pt x="13" y="44"/>
                    <a:pt x="13" y="44"/>
                    <a:pt x="13" y="44"/>
                  </a:cubicBezTo>
                  <a:cubicBezTo>
                    <a:pt x="13" y="44"/>
                    <a:pt x="9" y="42"/>
                    <a:pt x="12" y="41"/>
                  </a:cubicBezTo>
                  <a:cubicBezTo>
                    <a:pt x="26" y="39"/>
                    <a:pt x="26" y="39"/>
                    <a:pt x="26" y="39"/>
                  </a:cubicBezTo>
                  <a:cubicBezTo>
                    <a:pt x="39" y="14"/>
                    <a:pt x="39" y="14"/>
                    <a:pt x="39" y="14"/>
                  </a:cubicBezTo>
                  <a:lnTo>
                    <a:pt x="40"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0" name="Freeform 58"/>
            <p:cNvSpPr/>
            <p:nvPr/>
          </p:nvSpPr>
          <p:spPr bwMode="auto">
            <a:xfrm>
              <a:off x="-7246938" y="1963738"/>
              <a:ext cx="93663" cy="104775"/>
            </a:xfrm>
            <a:custGeom>
              <a:avLst/>
              <a:gdLst>
                <a:gd name="T0" fmla="*/ 1 w 25"/>
                <a:gd name="T1" fmla="*/ 0 h 28"/>
                <a:gd name="T2" fmla="*/ 23 w 25"/>
                <a:gd name="T3" fmla="*/ 25 h 28"/>
                <a:gd name="T4" fmla="*/ 17 w 25"/>
                <a:gd name="T5" fmla="*/ 27 h 28"/>
                <a:gd name="T6" fmla="*/ 9 w 25"/>
                <a:gd name="T7" fmla="*/ 21 h 28"/>
                <a:gd name="T8" fmla="*/ 1 w 25"/>
                <a:gd name="T9" fmla="*/ 2 h 28"/>
                <a:gd name="T10" fmla="*/ 0 w 25"/>
                <a:gd name="T11" fmla="*/ 1 h 28"/>
                <a:gd name="T12" fmla="*/ 1 w 25"/>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25" h="28">
                  <a:moveTo>
                    <a:pt x="1" y="0"/>
                  </a:moveTo>
                  <a:cubicBezTo>
                    <a:pt x="1" y="0"/>
                    <a:pt x="12" y="22"/>
                    <a:pt x="23" y="25"/>
                  </a:cubicBezTo>
                  <a:cubicBezTo>
                    <a:pt x="23" y="25"/>
                    <a:pt x="25" y="28"/>
                    <a:pt x="17" y="27"/>
                  </a:cubicBezTo>
                  <a:cubicBezTo>
                    <a:pt x="17" y="27"/>
                    <a:pt x="11" y="26"/>
                    <a:pt x="9" y="21"/>
                  </a:cubicBezTo>
                  <a:cubicBezTo>
                    <a:pt x="9" y="21"/>
                    <a:pt x="4" y="6"/>
                    <a:pt x="1" y="2"/>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1" name="Freeform 59"/>
            <p:cNvSpPr/>
            <p:nvPr/>
          </p:nvSpPr>
          <p:spPr bwMode="auto">
            <a:xfrm>
              <a:off x="-8602663" y="2290763"/>
              <a:ext cx="71438" cy="55563"/>
            </a:xfrm>
            <a:custGeom>
              <a:avLst/>
              <a:gdLst>
                <a:gd name="T0" fmla="*/ 0 w 19"/>
                <a:gd name="T1" fmla="*/ 1 h 15"/>
                <a:gd name="T2" fmla="*/ 19 w 19"/>
                <a:gd name="T3" fmla="*/ 15 h 15"/>
                <a:gd name="T4" fmla="*/ 13 w 19"/>
                <a:gd name="T5" fmla="*/ 3 h 15"/>
                <a:gd name="T6" fmla="*/ 1 w 19"/>
                <a:gd name="T7" fmla="*/ 1 h 15"/>
                <a:gd name="T8" fmla="*/ 0 w 19"/>
                <a:gd name="T9" fmla="*/ 1 h 15"/>
                <a:gd name="T10" fmla="*/ 0 w 19"/>
                <a:gd name="T11" fmla="*/ 1 h 15"/>
              </a:gdLst>
              <a:ahLst/>
              <a:cxnLst>
                <a:cxn ang="0">
                  <a:pos x="T0" y="T1"/>
                </a:cxn>
                <a:cxn ang="0">
                  <a:pos x="T2" y="T3"/>
                </a:cxn>
                <a:cxn ang="0">
                  <a:pos x="T4" y="T5"/>
                </a:cxn>
                <a:cxn ang="0">
                  <a:pos x="T6" y="T7"/>
                </a:cxn>
                <a:cxn ang="0">
                  <a:pos x="T8" y="T9"/>
                </a:cxn>
                <a:cxn ang="0">
                  <a:pos x="T10" y="T11"/>
                </a:cxn>
              </a:cxnLst>
              <a:rect l="0" t="0" r="r" b="b"/>
              <a:pathLst>
                <a:path w="19" h="15">
                  <a:moveTo>
                    <a:pt x="0" y="1"/>
                  </a:moveTo>
                  <a:cubicBezTo>
                    <a:pt x="0" y="1"/>
                    <a:pt x="17" y="9"/>
                    <a:pt x="19" y="15"/>
                  </a:cubicBezTo>
                  <a:cubicBezTo>
                    <a:pt x="19" y="15"/>
                    <a:pt x="18" y="9"/>
                    <a:pt x="13" y="3"/>
                  </a:cubicBezTo>
                  <a:cubicBezTo>
                    <a:pt x="13" y="3"/>
                    <a:pt x="8" y="0"/>
                    <a:pt x="1"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2" name="Freeform 60"/>
            <p:cNvSpPr/>
            <p:nvPr/>
          </p:nvSpPr>
          <p:spPr bwMode="auto">
            <a:xfrm>
              <a:off x="-8418513" y="2268538"/>
              <a:ext cx="165100" cy="165100"/>
            </a:xfrm>
            <a:custGeom>
              <a:avLst/>
              <a:gdLst>
                <a:gd name="T0" fmla="*/ 12 w 44"/>
                <a:gd name="T1" fmla="*/ 34 h 44"/>
                <a:gd name="T2" fmla="*/ 7 w 44"/>
                <a:gd name="T3" fmla="*/ 36 h 44"/>
                <a:gd name="T4" fmla="*/ 7 w 44"/>
                <a:gd name="T5" fmla="*/ 33 h 44"/>
                <a:gd name="T6" fmla="*/ 6 w 44"/>
                <a:gd name="T7" fmla="*/ 16 h 44"/>
                <a:gd name="T8" fmla="*/ 12 w 44"/>
                <a:gd name="T9" fmla="*/ 21 h 44"/>
                <a:gd name="T10" fmla="*/ 12 w 44"/>
                <a:gd name="T11" fmla="*/ 18 h 44"/>
                <a:gd name="T12" fmla="*/ 5 w 44"/>
                <a:gd name="T13" fmla="*/ 5 h 44"/>
                <a:gd name="T14" fmla="*/ 8 w 44"/>
                <a:gd name="T15" fmla="*/ 3 h 44"/>
                <a:gd name="T16" fmla="*/ 16 w 44"/>
                <a:gd name="T17" fmla="*/ 10 h 44"/>
                <a:gd name="T18" fmla="*/ 42 w 44"/>
                <a:gd name="T19" fmla="*/ 39 h 44"/>
                <a:gd name="T20" fmla="*/ 33 w 44"/>
                <a:gd name="T21" fmla="*/ 40 h 44"/>
                <a:gd name="T22" fmla="*/ 35 w 44"/>
                <a:gd name="T23" fmla="*/ 35 h 44"/>
                <a:gd name="T24" fmla="*/ 11 w 44"/>
                <a:gd name="T25" fmla="*/ 10 h 44"/>
                <a:gd name="T26" fmla="*/ 20 w 44"/>
                <a:gd name="T27" fmla="*/ 31 h 44"/>
                <a:gd name="T28" fmla="*/ 15 w 44"/>
                <a:gd name="T29" fmla="*/ 31 h 44"/>
                <a:gd name="T30" fmla="*/ 5 w 44"/>
                <a:gd name="T31" fmla="*/ 22 h 44"/>
                <a:gd name="T32" fmla="*/ 11 w 44"/>
                <a:gd name="T33" fmla="*/ 33 h 44"/>
                <a:gd name="T34" fmla="*/ 11 w 44"/>
                <a:gd name="T35" fmla="*/ 34 h 44"/>
                <a:gd name="T36" fmla="*/ 12 w 44"/>
                <a:gd name="T3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4">
                  <a:moveTo>
                    <a:pt x="12" y="34"/>
                  </a:moveTo>
                  <a:cubicBezTo>
                    <a:pt x="12" y="34"/>
                    <a:pt x="12" y="39"/>
                    <a:pt x="7" y="36"/>
                  </a:cubicBezTo>
                  <a:cubicBezTo>
                    <a:pt x="7" y="36"/>
                    <a:pt x="6" y="35"/>
                    <a:pt x="7" y="33"/>
                  </a:cubicBezTo>
                  <a:cubicBezTo>
                    <a:pt x="7" y="33"/>
                    <a:pt x="0" y="16"/>
                    <a:pt x="6" y="16"/>
                  </a:cubicBezTo>
                  <a:cubicBezTo>
                    <a:pt x="6" y="16"/>
                    <a:pt x="9" y="18"/>
                    <a:pt x="12" y="21"/>
                  </a:cubicBezTo>
                  <a:cubicBezTo>
                    <a:pt x="12" y="21"/>
                    <a:pt x="14" y="20"/>
                    <a:pt x="12" y="18"/>
                  </a:cubicBezTo>
                  <a:cubicBezTo>
                    <a:pt x="12" y="18"/>
                    <a:pt x="8" y="8"/>
                    <a:pt x="5" y="5"/>
                  </a:cubicBezTo>
                  <a:cubicBezTo>
                    <a:pt x="5" y="5"/>
                    <a:pt x="5" y="0"/>
                    <a:pt x="8" y="3"/>
                  </a:cubicBezTo>
                  <a:cubicBezTo>
                    <a:pt x="8" y="3"/>
                    <a:pt x="13" y="9"/>
                    <a:pt x="16" y="10"/>
                  </a:cubicBezTo>
                  <a:cubicBezTo>
                    <a:pt x="16" y="10"/>
                    <a:pt x="39" y="30"/>
                    <a:pt x="42" y="39"/>
                  </a:cubicBezTo>
                  <a:cubicBezTo>
                    <a:pt x="42" y="39"/>
                    <a:pt x="44" y="44"/>
                    <a:pt x="33" y="40"/>
                  </a:cubicBezTo>
                  <a:cubicBezTo>
                    <a:pt x="33" y="40"/>
                    <a:pt x="40" y="39"/>
                    <a:pt x="35" y="35"/>
                  </a:cubicBezTo>
                  <a:cubicBezTo>
                    <a:pt x="35" y="35"/>
                    <a:pt x="14" y="11"/>
                    <a:pt x="11" y="10"/>
                  </a:cubicBezTo>
                  <a:cubicBezTo>
                    <a:pt x="11" y="10"/>
                    <a:pt x="18" y="26"/>
                    <a:pt x="20" y="31"/>
                  </a:cubicBezTo>
                  <a:cubicBezTo>
                    <a:pt x="20" y="31"/>
                    <a:pt x="18" y="34"/>
                    <a:pt x="15" y="31"/>
                  </a:cubicBezTo>
                  <a:cubicBezTo>
                    <a:pt x="15" y="31"/>
                    <a:pt x="5" y="13"/>
                    <a:pt x="5" y="22"/>
                  </a:cubicBezTo>
                  <a:cubicBezTo>
                    <a:pt x="5" y="22"/>
                    <a:pt x="9" y="30"/>
                    <a:pt x="11" y="33"/>
                  </a:cubicBezTo>
                  <a:cubicBezTo>
                    <a:pt x="11" y="34"/>
                    <a:pt x="11" y="34"/>
                    <a:pt x="11" y="34"/>
                  </a:cubicBezTo>
                  <a:lnTo>
                    <a:pt x="12"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3" name="Freeform 61"/>
            <p:cNvSpPr/>
            <p:nvPr/>
          </p:nvSpPr>
          <p:spPr bwMode="auto">
            <a:xfrm>
              <a:off x="-8432800" y="2139950"/>
              <a:ext cx="209550" cy="203200"/>
            </a:xfrm>
            <a:custGeom>
              <a:avLst/>
              <a:gdLst>
                <a:gd name="T0" fmla="*/ 1 w 56"/>
                <a:gd name="T1" fmla="*/ 32 h 54"/>
                <a:gd name="T2" fmla="*/ 4 w 56"/>
                <a:gd name="T3" fmla="*/ 15 h 54"/>
                <a:gd name="T4" fmla="*/ 6 w 56"/>
                <a:gd name="T5" fmla="*/ 13 h 54"/>
                <a:gd name="T6" fmla="*/ 47 w 56"/>
                <a:gd name="T7" fmla="*/ 48 h 54"/>
                <a:gd name="T8" fmla="*/ 35 w 56"/>
                <a:gd name="T9" fmla="*/ 54 h 54"/>
                <a:gd name="T10" fmla="*/ 55 w 56"/>
                <a:gd name="T11" fmla="*/ 49 h 54"/>
                <a:gd name="T12" fmla="*/ 51 w 56"/>
                <a:gd name="T13" fmla="*/ 45 h 54"/>
                <a:gd name="T14" fmla="*/ 11 w 56"/>
                <a:gd name="T15" fmla="*/ 10 h 54"/>
                <a:gd name="T16" fmla="*/ 1 w 56"/>
                <a:gd name="T17" fmla="*/ 9 h 54"/>
                <a:gd name="T18" fmla="*/ 1 w 56"/>
                <a:gd name="T19" fmla="*/ 31 h 54"/>
                <a:gd name="T20" fmla="*/ 0 w 56"/>
                <a:gd name="T21" fmla="*/ 32 h 54"/>
                <a:gd name="T22" fmla="*/ 1 w 56"/>
                <a:gd name="T23" fmla="*/ 3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54">
                  <a:moveTo>
                    <a:pt x="1" y="32"/>
                  </a:moveTo>
                  <a:cubicBezTo>
                    <a:pt x="1" y="32"/>
                    <a:pt x="6" y="22"/>
                    <a:pt x="4" y="15"/>
                  </a:cubicBezTo>
                  <a:cubicBezTo>
                    <a:pt x="4" y="15"/>
                    <a:pt x="4" y="11"/>
                    <a:pt x="6" y="13"/>
                  </a:cubicBezTo>
                  <a:cubicBezTo>
                    <a:pt x="6" y="13"/>
                    <a:pt x="19" y="30"/>
                    <a:pt x="47" y="48"/>
                  </a:cubicBezTo>
                  <a:cubicBezTo>
                    <a:pt x="47" y="48"/>
                    <a:pt x="37" y="54"/>
                    <a:pt x="35" y="54"/>
                  </a:cubicBezTo>
                  <a:cubicBezTo>
                    <a:pt x="35" y="54"/>
                    <a:pt x="51" y="51"/>
                    <a:pt x="55" y="49"/>
                  </a:cubicBezTo>
                  <a:cubicBezTo>
                    <a:pt x="55" y="49"/>
                    <a:pt x="56" y="48"/>
                    <a:pt x="51" y="45"/>
                  </a:cubicBezTo>
                  <a:cubicBezTo>
                    <a:pt x="51" y="45"/>
                    <a:pt x="15" y="20"/>
                    <a:pt x="11" y="10"/>
                  </a:cubicBezTo>
                  <a:cubicBezTo>
                    <a:pt x="11" y="10"/>
                    <a:pt x="6" y="0"/>
                    <a:pt x="1" y="9"/>
                  </a:cubicBezTo>
                  <a:cubicBezTo>
                    <a:pt x="1" y="9"/>
                    <a:pt x="1" y="29"/>
                    <a:pt x="1" y="31"/>
                  </a:cubicBezTo>
                  <a:cubicBezTo>
                    <a:pt x="0" y="32"/>
                    <a:pt x="0" y="32"/>
                    <a:pt x="0" y="32"/>
                  </a:cubicBezTo>
                  <a:lnTo>
                    <a:pt x="1"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4" name="Freeform 62"/>
            <p:cNvSpPr/>
            <p:nvPr/>
          </p:nvSpPr>
          <p:spPr bwMode="auto">
            <a:xfrm>
              <a:off x="-8418513" y="2244725"/>
              <a:ext cx="93663" cy="65088"/>
            </a:xfrm>
            <a:custGeom>
              <a:avLst/>
              <a:gdLst>
                <a:gd name="T0" fmla="*/ 0 w 25"/>
                <a:gd name="T1" fmla="*/ 6 h 17"/>
                <a:gd name="T2" fmla="*/ 14 w 25"/>
                <a:gd name="T3" fmla="*/ 5 h 17"/>
                <a:gd name="T4" fmla="*/ 17 w 25"/>
                <a:gd name="T5" fmla="*/ 12 h 17"/>
                <a:gd name="T6" fmla="*/ 25 w 25"/>
                <a:gd name="T7" fmla="*/ 14 h 17"/>
                <a:gd name="T8" fmla="*/ 19 w 25"/>
                <a:gd name="T9" fmla="*/ 16 h 17"/>
                <a:gd name="T10" fmla="*/ 14 w 25"/>
                <a:gd name="T11" fmla="*/ 10 h 17"/>
                <a:gd name="T12" fmla="*/ 0 w 25"/>
                <a:gd name="T13" fmla="*/ 6 h 17"/>
                <a:gd name="T14" fmla="*/ 0 w 2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7">
                  <a:moveTo>
                    <a:pt x="0" y="6"/>
                  </a:moveTo>
                  <a:cubicBezTo>
                    <a:pt x="0" y="6"/>
                    <a:pt x="8" y="0"/>
                    <a:pt x="14" y="5"/>
                  </a:cubicBezTo>
                  <a:cubicBezTo>
                    <a:pt x="17" y="12"/>
                    <a:pt x="17" y="12"/>
                    <a:pt x="17" y="12"/>
                  </a:cubicBezTo>
                  <a:cubicBezTo>
                    <a:pt x="17" y="12"/>
                    <a:pt x="21" y="14"/>
                    <a:pt x="25" y="14"/>
                  </a:cubicBezTo>
                  <a:cubicBezTo>
                    <a:pt x="25" y="14"/>
                    <a:pt x="23" y="17"/>
                    <a:pt x="19" y="16"/>
                  </a:cubicBezTo>
                  <a:cubicBezTo>
                    <a:pt x="19" y="16"/>
                    <a:pt x="14" y="13"/>
                    <a:pt x="14" y="10"/>
                  </a:cubicBezTo>
                  <a:cubicBezTo>
                    <a:pt x="14" y="10"/>
                    <a:pt x="11" y="3"/>
                    <a:pt x="0" y="6"/>
                  </a:cubicBezTo>
                  <a:cubicBezTo>
                    <a:pt x="0" y="6"/>
                    <a:pt x="0" y="6"/>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5" name="Freeform 63"/>
            <p:cNvSpPr>
              <a:spLocks noEditPoints="1"/>
            </p:cNvSpPr>
            <p:nvPr/>
          </p:nvSpPr>
          <p:spPr bwMode="auto">
            <a:xfrm>
              <a:off x="-8537575" y="2225675"/>
              <a:ext cx="187325" cy="301625"/>
            </a:xfrm>
            <a:custGeom>
              <a:avLst/>
              <a:gdLst>
                <a:gd name="T0" fmla="*/ 19 w 50"/>
                <a:gd name="T1" fmla="*/ 54 h 80"/>
                <a:gd name="T2" fmla="*/ 34 w 50"/>
                <a:gd name="T3" fmla="*/ 57 h 80"/>
                <a:gd name="T4" fmla="*/ 22 w 50"/>
                <a:gd name="T5" fmla="*/ 44 h 80"/>
                <a:gd name="T6" fmla="*/ 19 w 50"/>
                <a:gd name="T7" fmla="*/ 39 h 80"/>
                <a:gd name="T8" fmla="*/ 19 w 50"/>
                <a:gd name="T9" fmla="*/ 21 h 80"/>
                <a:gd name="T10" fmla="*/ 16 w 50"/>
                <a:gd name="T11" fmla="*/ 18 h 80"/>
                <a:gd name="T12" fmla="*/ 16 w 50"/>
                <a:gd name="T13" fmla="*/ 10 h 80"/>
                <a:gd name="T14" fmla="*/ 19 w 50"/>
                <a:gd name="T15" fmla="*/ 13 h 80"/>
                <a:gd name="T16" fmla="*/ 21 w 50"/>
                <a:gd name="T17" fmla="*/ 7 h 80"/>
                <a:gd name="T18" fmla="*/ 18 w 50"/>
                <a:gd name="T19" fmla="*/ 4 h 80"/>
                <a:gd name="T20" fmla="*/ 16 w 50"/>
                <a:gd name="T21" fmla="*/ 4 h 80"/>
                <a:gd name="T22" fmla="*/ 16 w 50"/>
                <a:gd name="T23" fmla="*/ 2 h 80"/>
                <a:gd name="T24" fmla="*/ 20 w 50"/>
                <a:gd name="T25" fmla="*/ 2 h 80"/>
                <a:gd name="T26" fmla="*/ 26 w 50"/>
                <a:gd name="T27" fmla="*/ 4 h 80"/>
                <a:gd name="T28" fmla="*/ 26 w 50"/>
                <a:gd name="T29" fmla="*/ 32 h 80"/>
                <a:gd name="T30" fmla="*/ 23 w 50"/>
                <a:gd name="T31" fmla="*/ 38 h 80"/>
                <a:gd name="T32" fmla="*/ 26 w 50"/>
                <a:gd name="T33" fmla="*/ 41 h 80"/>
                <a:gd name="T34" fmla="*/ 38 w 50"/>
                <a:gd name="T35" fmla="*/ 58 h 80"/>
                <a:gd name="T36" fmla="*/ 50 w 50"/>
                <a:gd name="T37" fmla="*/ 76 h 80"/>
                <a:gd name="T38" fmla="*/ 43 w 50"/>
                <a:gd name="T39" fmla="*/ 76 h 80"/>
                <a:gd name="T40" fmla="*/ 29 w 50"/>
                <a:gd name="T41" fmla="*/ 64 h 80"/>
                <a:gd name="T42" fmla="*/ 20 w 50"/>
                <a:gd name="T43" fmla="*/ 56 h 80"/>
                <a:gd name="T44" fmla="*/ 19 w 50"/>
                <a:gd name="T45" fmla="*/ 54 h 80"/>
                <a:gd name="T46" fmla="*/ 16 w 50"/>
                <a:gd name="T47" fmla="*/ 18 h 80"/>
                <a:gd name="T48" fmla="*/ 6 w 50"/>
                <a:gd name="T49" fmla="*/ 2 h 80"/>
                <a:gd name="T50" fmla="*/ 8 w 50"/>
                <a:gd name="T51" fmla="*/ 3 h 80"/>
                <a:gd name="T52" fmla="*/ 16 w 50"/>
                <a:gd name="T53" fmla="*/ 2 h 80"/>
                <a:gd name="T54" fmla="*/ 16 w 50"/>
                <a:gd name="T55" fmla="*/ 4 h 80"/>
                <a:gd name="T56" fmla="*/ 10 w 50"/>
                <a:gd name="T57" fmla="*/ 4 h 80"/>
                <a:gd name="T58" fmla="*/ 11 w 50"/>
                <a:gd name="T59" fmla="*/ 6 h 80"/>
                <a:gd name="T60" fmla="*/ 16 w 50"/>
                <a:gd name="T61" fmla="*/ 10 h 80"/>
                <a:gd name="T62" fmla="*/ 16 w 50"/>
                <a:gd name="T63"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80">
                  <a:moveTo>
                    <a:pt x="19" y="54"/>
                  </a:moveTo>
                  <a:cubicBezTo>
                    <a:pt x="19" y="54"/>
                    <a:pt x="42" y="67"/>
                    <a:pt x="34" y="57"/>
                  </a:cubicBezTo>
                  <a:cubicBezTo>
                    <a:pt x="34" y="57"/>
                    <a:pt x="25" y="45"/>
                    <a:pt x="22" y="44"/>
                  </a:cubicBezTo>
                  <a:cubicBezTo>
                    <a:pt x="22" y="44"/>
                    <a:pt x="20" y="44"/>
                    <a:pt x="19" y="39"/>
                  </a:cubicBezTo>
                  <a:cubicBezTo>
                    <a:pt x="19" y="21"/>
                    <a:pt x="19" y="21"/>
                    <a:pt x="19" y="21"/>
                  </a:cubicBezTo>
                  <a:cubicBezTo>
                    <a:pt x="19" y="21"/>
                    <a:pt x="18" y="20"/>
                    <a:pt x="16" y="18"/>
                  </a:cubicBezTo>
                  <a:cubicBezTo>
                    <a:pt x="16" y="10"/>
                    <a:pt x="16" y="10"/>
                    <a:pt x="16" y="10"/>
                  </a:cubicBezTo>
                  <a:cubicBezTo>
                    <a:pt x="19" y="13"/>
                    <a:pt x="19" y="13"/>
                    <a:pt x="19" y="13"/>
                  </a:cubicBezTo>
                  <a:cubicBezTo>
                    <a:pt x="21" y="15"/>
                    <a:pt x="21" y="7"/>
                    <a:pt x="21" y="7"/>
                  </a:cubicBezTo>
                  <a:cubicBezTo>
                    <a:pt x="21" y="6"/>
                    <a:pt x="18" y="4"/>
                    <a:pt x="18" y="4"/>
                  </a:cubicBezTo>
                  <a:cubicBezTo>
                    <a:pt x="17" y="4"/>
                    <a:pt x="17" y="4"/>
                    <a:pt x="16" y="4"/>
                  </a:cubicBezTo>
                  <a:cubicBezTo>
                    <a:pt x="16" y="2"/>
                    <a:pt x="16" y="2"/>
                    <a:pt x="16" y="2"/>
                  </a:cubicBezTo>
                  <a:cubicBezTo>
                    <a:pt x="20" y="2"/>
                    <a:pt x="20" y="2"/>
                    <a:pt x="20" y="2"/>
                  </a:cubicBezTo>
                  <a:cubicBezTo>
                    <a:pt x="20" y="2"/>
                    <a:pt x="22" y="0"/>
                    <a:pt x="26" y="4"/>
                  </a:cubicBezTo>
                  <a:cubicBezTo>
                    <a:pt x="26" y="4"/>
                    <a:pt x="23" y="25"/>
                    <a:pt x="26" y="32"/>
                  </a:cubicBezTo>
                  <a:cubicBezTo>
                    <a:pt x="26" y="32"/>
                    <a:pt x="26" y="34"/>
                    <a:pt x="23" y="38"/>
                  </a:cubicBezTo>
                  <a:cubicBezTo>
                    <a:pt x="23" y="38"/>
                    <a:pt x="22" y="39"/>
                    <a:pt x="26" y="41"/>
                  </a:cubicBezTo>
                  <a:cubicBezTo>
                    <a:pt x="26" y="41"/>
                    <a:pt x="35" y="53"/>
                    <a:pt x="38" y="58"/>
                  </a:cubicBezTo>
                  <a:cubicBezTo>
                    <a:pt x="38" y="58"/>
                    <a:pt x="50" y="73"/>
                    <a:pt x="50" y="76"/>
                  </a:cubicBezTo>
                  <a:cubicBezTo>
                    <a:pt x="50" y="76"/>
                    <a:pt x="46" y="80"/>
                    <a:pt x="43" y="76"/>
                  </a:cubicBezTo>
                  <a:cubicBezTo>
                    <a:pt x="43" y="76"/>
                    <a:pt x="32" y="66"/>
                    <a:pt x="29" y="64"/>
                  </a:cubicBezTo>
                  <a:cubicBezTo>
                    <a:pt x="20" y="56"/>
                    <a:pt x="20" y="56"/>
                    <a:pt x="20" y="56"/>
                  </a:cubicBezTo>
                  <a:lnTo>
                    <a:pt x="19" y="54"/>
                  </a:lnTo>
                  <a:close/>
                  <a:moveTo>
                    <a:pt x="16" y="18"/>
                  </a:moveTo>
                  <a:cubicBezTo>
                    <a:pt x="10" y="12"/>
                    <a:pt x="0" y="1"/>
                    <a:pt x="6" y="2"/>
                  </a:cubicBezTo>
                  <a:cubicBezTo>
                    <a:pt x="8" y="3"/>
                    <a:pt x="8" y="3"/>
                    <a:pt x="8" y="3"/>
                  </a:cubicBezTo>
                  <a:cubicBezTo>
                    <a:pt x="16" y="2"/>
                    <a:pt x="16" y="2"/>
                    <a:pt x="16" y="2"/>
                  </a:cubicBezTo>
                  <a:cubicBezTo>
                    <a:pt x="16" y="4"/>
                    <a:pt x="16" y="4"/>
                    <a:pt x="16" y="4"/>
                  </a:cubicBezTo>
                  <a:cubicBezTo>
                    <a:pt x="13" y="4"/>
                    <a:pt x="10" y="4"/>
                    <a:pt x="10" y="4"/>
                  </a:cubicBezTo>
                  <a:cubicBezTo>
                    <a:pt x="11" y="6"/>
                    <a:pt x="11" y="6"/>
                    <a:pt x="11" y="6"/>
                  </a:cubicBezTo>
                  <a:cubicBezTo>
                    <a:pt x="16" y="10"/>
                    <a:pt x="16" y="10"/>
                    <a:pt x="16" y="10"/>
                  </a:cubicBez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6" name="Freeform 64"/>
            <p:cNvSpPr/>
            <p:nvPr/>
          </p:nvSpPr>
          <p:spPr bwMode="auto">
            <a:xfrm>
              <a:off x="-8012113" y="1827213"/>
              <a:ext cx="134938" cy="139700"/>
            </a:xfrm>
            <a:custGeom>
              <a:avLst/>
              <a:gdLst>
                <a:gd name="T0" fmla="*/ 1 w 36"/>
                <a:gd name="T1" fmla="*/ 35 h 37"/>
                <a:gd name="T2" fmla="*/ 20 w 36"/>
                <a:gd name="T3" fmla="*/ 20 h 37"/>
                <a:gd name="T4" fmla="*/ 22 w 36"/>
                <a:gd name="T5" fmla="*/ 0 h 37"/>
                <a:gd name="T6" fmla="*/ 25 w 36"/>
                <a:gd name="T7" fmla="*/ 16 h 37"/>
                <a:gd name="T8" fmla="*/ 32 w 36"/>
                <a:gd name="T9" fmla="*/ 9 h 37"/>
                <a:gd name="T10" fmla="*/ 32 w 36"/>
                <a:gd name="T11" fmla="*/ 7 h 37"/>
                <a:gd name="T12" fmla="*/ 35 w 36"/>
                <a:gd name="T13" fmla="*/ 10 h 37"/>
                <a:gd name="T14" fmla="*/ 8 w 36"/>
                <a:gd name="T15" fmla="*/ 35 h 37"/>
                <a:gd name="T16" fmla="*/ 0 w 36"/>
                <a:gd name="T17" fmla="*/ 36 h 37"/>
                <a:gd name="T18" fmla="*/ 1 w 36"/>
                <a:gd name="T19"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7">
                  <a:moveTo>
                    <a:pt x="1" y="35"/>
                  </a:moveTo>
                  <a:cubicBezTo>
                    <a:pt x="1" y="36"/>
                    <a:pt x="3" y="37"/>
                    <a:pt x="20" y="20"/>
                  </a:cubicBezTo>
                  <a:cubicBezTo>
                    <a:pt x="20" y="20"/>
                    <a:pt x="18" y="2"/>
                    <a:pt x="22" y="0"/>
                  </a:cubicBezTo>
                  <a:cubicBezTo>
                    <a:pt x="22" y="0"/>
                    <a:pt x="26" y="9"/>
                    <a:pt x="25" y="16"/>
                  </a:cubicBezTo>
                  <a:cubicBezTo>
                    <a:pt x="25" y="16"/>
                    <a:pt x="29" y="16"/>
                    <a:pt x="32" y="9"/>
                  </a:cubicBezTo>
                  <a:cubicBezTo>
                    <a:pt x="32" y="9"/>
                    <a:pt x="30" y="5"/>
                    <a:pt x="32" y="7"/>
                  </a:cubicBezTo>
                  <a:cubicBezTo>
                    <a:pt x="32" y="7"/>
                    <a:pt x="36" y="9"/>
                    <a:pt x="35" y="10"/>
                  </a:cubicBezTo>
                  <a:cubicBezTo>
                    <a:pt x="35" y="10"/>
                    <a:pt x="20" y="31"/>
                    <a:pt x="8" y="35"/>
                  </a:cubicBezTo>
                  <a:cubicBezTo>
                    <a:pt x="0" y="36"/>
                    <a:pt x="0" y="36"/>
                    <a:pt x="0" y="36"/>
                  </a:cubicBezTo>
                  <a:cubicBezTo>
                    <a:pt x="0" y="36"/>
                    <a:pt x="1" y="35"/>
                    <a:pt x="1"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7" name="Freeform 65"/>
            <p:cNvSpPr>
              <a:spLocks noEditPoints="1"/>
            </p:cNvSpPr>
            <p:nvPr/>
          </p:nvSpPr>
          <p:spPr bwMode="auto">
            <a:xfrm>
              <a:off x="-7986713" y="1879600"/>
              <a:ext cx="195263" cy="211138"/>
            </a:xfrm>
            <a:custGeom>
              <a:avLst/>
              <a:gdLst>
                <a:gd name="T0" fmla="*/ 24 w 52"/>
                <a:gd name="T1" fmla="*/ 9 h 56"/>
                <a:gd name="T2" fmla="*/ 30 w 52"/>
                <a:gd name="T3" fmla="*/ 5 h 56"/>
                <a:gd name="T4" fmla="*/ 36 w 52"/>
                <a:gd name="T5" fmla="*/ 2 h 56"/>
                <a:gd name="T6" fmla="*/ 39 w 52"/>
                <a:gd name="T7" fmla="*/ 10 h 56"/>
                <a:gd name="T8" fmla="*/ 50 w 52"/>
                <a:gd name="T9" fmla="*/ 45 h 56"/>
                <a:gd name="T10" fmla="*/ 40 w 52"/>
                <a:gd name="T11" fmla="*/ 50 h 56"/>
                <a:gd name="T12" fmla="*/ 47 w 52"/>
                <a:gd name="T13" fmla="*/ 45 h 56"/>
                <a:gd name="T14" fmla="*/ 36 w 52"/>
                <a:gd name="T15" fmla="*/ 8 h 56"/>
                <a:gd name="T16" fmla="*/ 29 w 52"/>
                <a:gd name="T17" fmla="*/ 8 h 56"/>
                <a:gd name="T18" fmla="*/ 24 w 52"/>
                <a:gd name="T19" fmla="*/ 12 h 56"/>
                <a:gd name="T20" fmla="*/ 24 w 52"/>
                <a:gd name="T21" fmla="*/ 9 h 56"/>
                <a:gd name="T22" fmla="*/ 24 w 52"/>
                <a:gd name="T23" fmla="*/ 21 h 56"/>
                <a:gd name="T24" fmla="*/ 24 w 52"/>
                <a:gd name="T25" fmla="*/ 23 h 56"/>
                <a:gd name="T26" fmla="*/ 25 w 52"/>
                <a:gd name="T27" fmla="*/ 22 h 56"/>
                <a:gd name="T28" fmla="*/ 24 w 52"/>
                <a:gd name="T29" fmla="*/ 21 h 56"/>
                <a:gd name="T30" fmla="*/ 24 w 52"/>
                <a:gd name="T31" fmla="*/ 32 h 56"/>
                <a:gd name="T32" fmla="*/ 24 w 52"/>
                <a:gd name="T33" fmla="*/ 35 h 56"/>
                <a:gd name="T34" fmla="*/ 26 w 52"/>
                <a:gd name="T35" fmla="*/ 40 h 56"/>
                <a:gd name="T36" fmla="*/ 24 w 52"/>
                <a:gd name="T37" fmla="*/ 42 h 56"/>
                <a:gd name="T38" fmla="*/ 24 w 52"/>
                <a:gd name="T39" fmla="*/ 45 h 56"/>
                <a:gd name="T40" fmla="*/ 26 w 52"/>
                <a:gd name="T41" fmla="*/ 43 h 56"/>
                <a:gd name="T42" fmla="*/ 30 w 52"/>
                <a:gd name="T43" fmla="*/ 51 h 56"/>
                <a:gd name="T44" fmla="*/ 28 w 52"/>
                <a:gd name="T45" fmla="*/ 40 h 56"/>
                <a:gd name="T46" fmla="*/ 24 w 52"/>
                <a:gd name="T47" fmla="*/ 32 h 56"/>
                <a:gd name="T48" fmla="*/ 5 w 52"/>
                <a:gd name="T49" fmla="*/ 52 h 56"/>
                <a:gd name="T50" fmla="*/ 2 w 52"/>
                <a:gd name="T51" fmla="*/ 51 h 56"/>
                <a:gd name="T52" fmla="*/ 5 w 52"/>
                <a:gd name="T53" fmla="*/ 30 h 56"/>
                <a:gd name="T54" fmla="*/ 24 w 52"/>
                <a:gd name="T55" fmla="*/ 9 h 56"/>
                <a:gd name="T56" fmla="*/ 24 w 52"/>
                <a:gd name="T57" fmla="*/ 12 h 56"/>
                <a:gd name="T58" fmla="*/ 11 w 52"/>
                <a:gd name="T59" fmla="*/ 28 h 56"/>
                <a:gd name="T60" fmla="*/ 20 w 52"/>
                <a:gd name="T61" fmla="*/ 22 h 56"/>
                <a:gd name="T62" fmla="*/ 24 w 52"/>
                <a:gd name="T63" fmla="*/ 21 h 56"/>
                <a:gd name="T64" fmla="*/ 24 w 52"/>
                <a:gd name="T65" fmla="*/ 23 h 56"/>
                <a:gd name="T66" fmla="*/ 23 w 52"/>
                <a:gd name="T67" fmla="*/ 32 h 56"/>
                <a:gd name="T68" fmla="*/ 24 w 52"/>
                <a:gd name="T69" fmla="*/ 32 h 56"/>
                <a:gd name="T70" fmla="*/ 24 w 52"/>
                <a:gd name="T71" fmla="*/ 35 h 56"/>
                <a:gd name="T72" fmla="*/ 24 w 52"/>
                <a:gd name="T73" fmla="*/ 35 h 56"/>
                <a:gd name="T74" fmla="*/ 23 w 52"/>
                <a:gd name="T75" fmla="*/ 36 h 56"/>
                <a:gd name="T76" fmla="*/ 22 w 52"/>
                <a:gd name="T77" fmla="*/ 42 h 56"/>
                <a:gd name="T78" fmla="*/ 24 w 52"/>
                <a:gd name="T79" fmla="*/ 42 h 56"/>
                <a:gd name="T80" fmla="*/ 24 w 52"/>
                <a:gd name="T81" fmla="*/ 45 h 56"/>
                <a:gd name="T82" fmla="*/ 20 w 52"/>
                <a:gd name="T83" fmla="*/ 45 h 56"/>
                <a:gd name="T84" fmla="*/ 22 w 52"/>
                <a:gd name="T85" fmla="*/ 35 h 56"/>
                <a:gd name="T86" fmla="*/ 20 w 52"/>
                <a:gd name="T87" fmla="*/ 30 h 56"/>
                <a:gd name="T88" fmla="*/ 19 w 52"/>
                <a:gd name="T89" fmla="*/ 27 h 56"/>
                <a:gd name="T90" fmla="*/ 17 w 52"/>
                <a:gd name="T91" fmla="*/ 32 h 56"/>
                <a:gd name="T92" fmla="*/ 13 w 52"/>
                <a:gd name="T93" fmla="*/ 32 h 56"/>
                <a:gd name="T94" fmla="*/ 6 w 52"/>
                <a:gd name="T95" fmla="*/ 35 h 56"/>
                <a:gd name="T96" fmla="*/ 4 w 52"/>
                <a:gd name="T97" fmla="*/ 51 h 56"/>
                <a:gd name="T98" fmla="*/ 5 w 52"/>
                <a:gd name="T9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56">
                  <a:moveTo>
                    <a:pt x="24" y="9"/>
                  </a:moveTo>
                  <a:cubicBezTo>
                    <a:pt x="26" y="7"/>
                    <a:pt x="28" y="6"/>
                    <a:pt x="30" y="5"/>
                  </a:cubicBezTo>
                  <a:cubicBezTo>
                    <a:pt x="30" y="5"/>
                    <a:pt x="33" y="0"/>
                    <a:pt x="36" y="2"/>
                  </a:cubicBezTo>
                  <a:cubicBezTo>
                    <a:pt x="36" y="2"/>
                    <a:pt x="37" y="1"/>
                    <a:pt x="39" y="10"/>
                  </a:cubicBezTo>
                  <a:cubicBezTo>
                    <a:pt x="39" y="10"/>
                    <a:pt x="45" y="36"/>
                    <a:pt x="50" y="45"/>
                  </a:cubicBezTo>
                  <a:cubicBezTo>
                    <a:pt x="50" y="45"/>
                    <a:pt x="52" y="56"/>
                    <a:pt x="40" y="50"/>
                  </a:cubicBezTo>
                  <a:cubicBezTo>
                    <a:pt x="40" y="50"/>
                    <a:pt x="49" y="51"/>
                    <a:pt x="47" y="45"/>
                  </a:cubicBezTo>
                  <a:cubicBezTo>
                    <a:pt x="47" y="45"/>
                    <a:pt x="36" y="17"/>
                    <a:pt x="36" y="8"/>
                  </a:cubicBezTo>
                  <a:cubicBezTo>
                    <a:pt x="36" y="8"/>
                    <a:pt x="35" y="4"/>
                    <a:pt x="29" y="8"/>
                  </a:cubicBezTo>
                  <a:cubicBezTo>
                    <a:pt x="29" y="8"/>
                    <a:pt x="27" y="9"/>
                    <a:pt x="24" y="12"/>
                  </a:cubicBezTo>
                  <a:cubicBezTo>
                    <a:pt x="24" y="9"/>
                    <a:pt x="24" y="9"/>
                    <a:pt x="24" y="9"/>
                  </a:cubicBezTo>
                  <a:close/>
                  <a:moveTo>
                    <a:pt x="24" y="21"/>
                  </a:moveTo>
                  <a:cubicBezTo>
                    <a:pt x="24" y="23"/>
                    <a:pt x="24" y="23"/>
                    <a:pt x="24" y="23"/>
                  </a:cubicBezTo>
                  <a:cubicBezTo>
                    <a:pt x="24" y="23"/>
                    <a:pt x="25" y="22"/>
                    <a:pt x="25" y="22"/>
                  </a:cubicBezTo>
                  <a:cubicBezTo>
                    <a:pt x="25" y="22"/>
                    <a:pt x="24" y="21"/>
                    <a:pt x="24" y="21"/>
                  </a:cubicBezTo>
                  <a:close/>
                  <a:moveTo>
                    <a:pt x="24" y="32"/>
                  </a:moveTo>
                  <a:cubicBezTo>
                    <a:pt x="24" y="35"/>
                    <a:pt x="24" y="35"/>
                    <a:pt x="24" y="35"/>
                  </a:cubicBezTo>
                  <a:cubicBezTo>
                    <a:pt x="25" y="36"/>
                    <a:pt x="27" y="38"/>
                    <a:pt x="26" y="40"/>
                  </a:cubicBezTo>
                  <a:cubicBezTo>
                    <a:pt x="26" y="40"/>
                    <a:pt x="25" y="41"/>
                    <a:pt x="24" y="42"/>
                  </a:cubicBezTo>
                  <a:cubicBezTo>
                    <a:pt x="24" y="45"/>
                    <a:pt x="24" y="45"/>
                    <a:pt x="24" y="45"/>
                  </a:cubicBezTo>
                  <a:cubicBezTo>
                    <a:pt x="25" y="44"/>
                    <a:pt x="26" y="43"/>
                    <a:pt x="26" y="43"/>
                  </a:cubicBezTo>
                  <a:cubicBezTo>
                    <a:pt x="29" y="52"/>
                    <a:pt x="30" y="51"/>
                    <a:pt x="30" y="51"/>
                  </a:cubicBezTo>
                  <a:cubicBezTo>
                    <a:pt x="28" y="40"/>
                    <a:pt x="28" y="40"/>
                    <a:pt x="28" y="40"/>
                  </a:cubicBezTo>
                  <a:cubicBezTo>
                    <a:pt x="30" y="34"/>
                    <a:pt x="26" y="33"/>
                    <a:pt x="24" y="32"/>
                  </a:cubicBezTo>
                  <a:close/>
                  <a:moveTo>
                    <a:pt x="5" y="52"/>
                  </a:moveTo>
                  <a:cubicBezTo>
                    <a:pt x="5" y="52"/>
                    <a:pt x="5" y="56"/>
                    <a:pt x="2" y="51"/>
                  </a:cubicBezTo>
                  <a:cubicBezTo>
                    <a:pt x="2" y="51"/>
                    <a:pt x="0" y="45"/>
                    <a:pt x="5" y="30"/>
                  </a:cubicBezTo>
                  <a:cubicBezTo>
                    <a:pt x="5" y="30"/>
                    <a:pt x="13" y="18"/>
                    <a:pt x="24" y="9"/>
                  </a:cubicBezTo>
                  <a:cubicBezTo>
                    <a:pt x="24" y="12"/>
                    <a:pt x="24" y="12"/>
                    <a:pt x="24" y="12"/>
                  </a:cubicBezTo>
                  <a:cubicBezTo>
                    <a:pt x="19" y="17"/>
                    <a:pt x="11" y="24"/>
                    <a:pt x="11" y="28"/>
                  </a:cubicBezTo>
                  <a:cubicBezTo>
                    <a:pt x="11" y="28"/>
                    <a:pt x="16" y="33"/>
                    <a:pt x="20" y="22"/>
                  </a:cubicBezTo>
                  <a:cubicBezTo>
                    <a:pt x="20" y="22"/>
                    <a:pt x="23" y="19"/>
                    <a:pt x="24" y="21"/>
                  </a:cubicBezTo>
                  <a:cubicBezTo>
                    <a:pt x="24" y="23"/>
                    <a:pt x="24" y="23"/>
                    <a:pt x="24" y="23"/>
                  </a:cubicBezTo>
                  <a:cubicBezTo>
                    <a:pt x="23" y="25"/>
                    <a:pt x="20" y="31"/>
                    <a:pt x="23" y="32"/>
                  </a:cubicBezTo>
                  <a:cubicBezTo>
                    <a:pt x="23" y="32"/>
                    <a:pt x="23" y="32"/>
                    <a:pt x="24" y="32"/>
                  </a:cubicBezTo>
                  <a:cubicBezTo>
                    <a:pt x="24" y="35"/>
                    <a:pt x="24" y="35"/>
                    <a:pt x="24" y="35"/>
                  </a:cubicBezTo>
                  <a:cubicBezTo>
                    <a:pt x="24" y="35"/>
                    <a:pt x="24" y="35"/>
                    <a:pt x="24" y="35"/>
                  </a:cubicBezTo>
                  <a:cubicBezTo>
                    <a:pt x="23" y="36"/>
                    <a:pt x="23" y="36"/>
                    <a:pt x="23" y="36"/>
                  </a:cubicBezTo>
                  <a:cubicBezTo>
                    <a:pt x="22" y="42"/>
                    <a:pt x="22" y="42"/>
                    <a:pt x="22" y="42"/>
                  </a:cubicBezTo>
                  <a:cubicBezTo>
                    <a:pt x="23" y="43"/>
                    <a:pt x="23" y="43"/>
                    <a:pt x="24" y="42"/>
                  </a:cubicBezTo>
                  <a:cubicBezTo>
                    <a:pt x="24" y="45"/>
                    <a:pt x="24" y="45"/>
                    <a:pt x="24" y="45"/>
                  </a:cubicBezTo>
                  <a:cubicBezTo>
                    <a:pt x="23" y="47"/>
                    <a:pt x="21" y="48"/>
                    <a:pt x="20" y="45"/>
                  </a:cubicBezTo>
                  <a:cubicBezTo>
                    <a:pt x="22" y="35"/>
                    <a:pt x="22" y="35"/>
                    <a:pt x="22" y="35"/>
                  </a:cubicBezTo>
                  <a:cubicBezTo>
                    <a:pt x="22" y="35"/>
                    <a:pt x="18" y="34"/>
                    <a:pt x="20" y="30"/>
                  </a:cubicBezTo>
                  <a:cubicBezTo>
                    <a:pt x="20" y="30"/>
                    <a:pt x="18" y="28"/>
                    <a:pt x="19" y="27"/>
                  </a:cubicBezTo>
                  <a:cubicBezTo>
                    <a:pt x="19" y="27"/>
                    <a:pt x="16" y="30"/>
                    <a:pt x="17" y="32"/>
                  </a:cubicBezTo>
                  <a:cubicBezTo>
                    <a:pt x="17" y="32"/>
                    <a:pt x="15" y="34"/>
                    <a:pt x="13" y="32"/>
                  </a:cubicBezTo>
                  <a:cubicBezTo>
                    <a:pt x="13" y="32"/>
                    <a:pt x="8" y="29"/>
                    <a:pt x="6" y="35"/>
                  </a:cubicBezTo>
                  <a:cubicBezTo>
                    <a:pt x="6" y="35"/>
                    <a:pt x="2" y="43"/>
                    <a:pt x="4" y="51"/>
                  </a:cubicBezTo>
                  <a:cubicBezTo>
                    <a:pt x="5" y="52"/>
                    <a:pt x="5" y="52"/>
                    <a:pt x="5"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8" name="Freeform 66"/>
            <p:cNvSpPr>
              <a:spLocks noEditPoints="1"/>
            </p:cNvSpPr>
            <p:nvPr/>
          </p:nvSpPr>
          <p:spPr bwMode="auto">
            <a:xfrm>
              <a:off x="-8421688" y="2046288"/>
              <a:ext cx="1787525" cy="1790700"/>
            </a:xfrm>
            <a:custGeom>
              <a:avLst/>
              <a:gdLst>
                <a:gd name="T0" fmla="*/ 449 w 476"/>
                <a:gd name="T1" fmla="*/ 179 h 476"/>
                <a:gd name="T2" fmla="*/ 391 w 476"/>
                <a:gd name="T3" fmla="*/ 137 h 476"/>
                <a:gd name="T4" fmla="*/ 430 w 476"/>
                <a:gd name="T5" fmla="*/ 193 h 476"/>
                <a:gd name="T6" fmla="*/ 359 w 476"/>
                <a:gd name="T7" fmla="*/ 434 h 476"/>
                <a:gd name="T8" fmla="*/ 359 w 476"/>
                <a:gd name="T9" fmla="*/ 99 h 476"/>
                <a:gd name="T10" fmla="*/ 338 w 476"/>
                <a:gd name="T11" fmla="*/ 219 h 476"/>
                <a:gd name="T12" fmla="*/ 311 w 476"/>
                <a:gd name="T13" fmla="*/ 21 h 476"/>
                <a:gd name="T14" fmla="*/ 328 w 476"/>
                <a:gd name="T15" fmla="*/ 193 h 476"/>
                <a:gd name="T16" fmla="*/ 311 w 476"/>
                <a:gd name="T17" fmla="*/ 176 h 476"/>
                <a:gd name="T18" fmla="*/ 293 w 476"/>
                <a:gd name="T19" fmla="*/ 6 h 476"/>
                <a:gd name="T20" fmla="*/ 311 w 476"/>
                <a:gd name="T21" fmla="*/ 136 h 476"/>
                <a:gd name="T22" fmla="*/ 293 w 476"/>
                <a:gd name="T23" fmla="*/ 228 h 476"/>
                <a:gd name="T24" fmla="*/ 303 w 476"/>
                <a:gd name="T25" fmla="*/ 399 h 476"/>
                <a:gd name="T26" fmla="*/ 311 w 476"/>
                <a:gd name="T27" fmla="*/ 223 h 476"/>
                <a:gd name="T28" fmla="*/ 293 w 476"/>
                <a:gd name="T29" fmla="*/ 64 h 476"/>
                <a:gd name="T30" fmla="*/ 293 w 476"/>
                <a:gd name="T31" fmla="*/ 246 h 476"/>
                <a:gd name="T32" fmla="*/ 293 w 476"/>
                <a:gd name="T33" fmla="*/ 379 h 476"/>
                <a:gd name="T34" fmla="*/ 266 w 476"/>
                <a:gd name="T35" fmla="*/ 2 h 476"/>
                <a:gd name="T36" fmla="*/ 275 w 476"/>
                <a:gd name="T37" fmla="*/ 78 h 476"/>
                <a:gd name="T38" fmla="*/ 266 w 476"/>
                <a:gd name="T39" fmla="*/ 331 h 476"/>
                <a:gd name="T40" fmla="*/ 266 w 476"/>
                <a:gd name="T41" fmla="*/ 391 h 476"/>
                <a:gd name="T42" fmla="*/ 266 w 476"/>
                <a:gd name="T43" fmla="*/ 10 h 476"/>
                <a:gd name="T44" fmla="*/ 265 w 476"/>
                <a:gd name="T45" fmla="*/ 158 h 476"/>
                <a:gd name="T46" fmla="*/ 248 w 476"/>
                <a:gd name="T47" fmla="*/ 158 h 476"/>
                <a:gd name="T48" fmla="*/ 248 w 476"/>
                <a:gd name="T49" fmla="*/ 391 h 476"/>
                <a:gd name="T50" fmla="*/ 248 w 476"/>
                <a:gd name="T51" fmla="*/ 9 h 476"/>
                <a:gd name="T52" fmla="*/ 242 w 476"/>
                <a:gd name="T53" fmla="*/ 158 h 476"/>
                <a:gd name="T54" fmla="*/ 238 w 476"/>
                <a:gd name="T55" fmla="*/ 362 h 476"/>
                <a:gd name="T56" fmla="*/ 238 w 476"/>
                <a:gd name="T57" fmla="*/ 419 h 476"/>
                <a:gd name="T58" fmla="*/ 228 w 476"/>
                <a:gd name="T59" fmla="*/ 61 h 476"/>
                <a:gd name="T60" fmla="*/ 228 w 476"/>
                <a:gd name="T61" fmla="*/ 348 h 476"/>
                <a:gd name="T62" fmla="*/ 228 w 476"/>
                <a:gd name="T63" fmla="*/ 409 h 476"/>
                <a:gd name="T64" fmla="*/ 228 w 476"/>
                <a:gd name="T65" fmla="*/ 0 h 476"/>
                <a:gd name="T66" fmla="*/ 223 w 476"/>
                <a:gd name="T67" fmla="*/ 238 h 476"/>
                <a:gd name="T68" fmla="*/ 228 w 476"/>
                <a:gd name="T69" fmla="*/ 348 h 476"/>
                <a:gd name="T70" fmla="*/ 228 w 476"/>
                <a:gd name="T71" fmla="*/ 409 h 476"/>
                <a:gd name="T72" fmla="*/ 209 w 476"/>
                <a:gd name="T73" fmla="*/ 2 h 476"/>
                <a:gd name="T74" fmla="*/ 209 w 476"/>
                <a:gd name="T75" fmla="*/ 246 h 476"/>
                <a:gd name="T76" fmla="*/ 196 w 476"/>
                <a:gd name="T77" fmla="*/ 339 h 476"/>
                <a:gd name="T78" fmla="*/ 196 w 476"/>
                <a:gd name="T79" fmla="*/ 399 h 476"/>
                <a:gd name="T80" fmla="*/ 182 w 476"/>
                <a:gd name="T81" fmla="*/ 16 h 476"/>
                <a:gd name="T82" fmla="*/ 186 w 476"/>
                <a:gd name="T83" fmla="*/ 147 h 476"/>
                <a:gd name="T84" fmla="*/ 196 w 476"/>
                <a:gd name="T85" fmla="*/ 325 h 476"/>
                <a:gd name="T86" fmla="*/ 196 w 476"/>
                <a:gd name="T87" fmla="*/ 399 h 476"/>
                <a:gd name="T88" fmla="*/ 163 w 476"/>
                <a:gd name="T89" fmla="*/ 12 h 476"/>
                <a:gd name="T90" fmla="*/ 163 w 476"/>
                <a:gd name="T91" fmla="*/ 136 h 476"/>
                <a:gd name="T92" fmla="*/ 168 w 476"/>
                <a:gd name="T93" fmla="*/ 419 h 476"/>
                <a:gd name="T94" fmla="*/ 182 w 476"/>
                <a:gd name="T95" fmla="*/ 333 h 476"/>
                <a:gd name="T96" fmla="*/ 163 w 476"/>
                <a:gd name="T97" fmla="*/ 21 h 476"/>
                <a:gd name="T98" fmla="*/ 156 w 476"/>
                <a:gd name="T99" fmla="*/ 229 h 476"/>
                <a:gd name="T100" fmla="*/ 163 w 476"/>
                <a:gd name="T101" fmla="*/ 384 h 476"/>
                <a:gd name="T102" fmla="*/ 136 w 476"/>
                <a:gd name="T103" fmla="*/ 79 h 476"/>
                <a:gd name="T104" fmla="*/ 115 w 476"/>
                <a:gd name="T105" fmla="*/ 347 h 476"/>
                <a:gd name="T106" fmla="*/ 64 w 476"/>
                <a:gd name="T107" fmla="*/ 388 h 476"/>
                <a:gd name="T108" fmla="*/ 115 w 476"/>
                <a:gd name="T109" fmla="*/ 202 h 476"/>
                <a:gd name="T110" fmla="*/ 114 w 476"/>
                <a:gd name="T111" fmla="*/ 209 h 476"/>
                <a:gd name="T112" fmla="*/ 21 w 476"/>
                <a:gd name="T113" fmla="*/ 336 h 476"/>
                <a:gd name="T114" fmla="*/ 27 w 476"/>
                <a:gd name="T115" fmla="*/ 146 h 476"/>
                <a:gd name="T116" fmla="*/ 64 w 476"/>
                <a:gd name="T117" fmla="*/ 88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6" h="476">
                  <a:moveTo>
                    <a:pt x="456" y="142"/>
                  </a:moveTo>
                  <a:cubicBezTo>
                    <a:pt x="469" y="171"/>
                    <a:pt x="476" y="204"/>
                    <a:pt x="476" y="238"/>
                  </a:cubicBezTo>
                  <a:cubicBezTo>
                    <a:pt x="476" y="273"/>
                    <a:pt x="469" y="305"/>
                    <a:pt x="456" y="335"/>
                  </a:cubicBezTo>
                  <a:cubicBezTo>
                    <a:pt x="456" y="313"/>
                    <a:pt x="456" y="313"/>
                    <a:pt x="456" y="313"/>
                  </a:cubicBezTo>
                  <a:cubicBezTo>
                    <a:pt x="463" y="291"/>
                    <a:pt x="473" y="248"/>
                    <a:pt x="465" y="204"/>
                  </a:cubicBezTo>
                  <a:cubicBezTo>
                    <a:pt x="456" y="197"/>
                    <a:pt x="456" y="197"/>
                    <a:pt x="456" y="197"/>
                  </a:cubicBezTo>
                  <a:cubicBezTo>
                    <a:pt x="456" y="185"/>
                    <a:pt x="456" y="185"/>
                    <a:pt x="456" y="185"/>
                  </a:cubicBezTo>
                  <a:cubicBezTo>
                    <a:pt x="463" y="190"/>
                    <a:pt x="463" y="190"/>
                    <a:pt x="463" y="190"/>
                  </a:cubicBezTo>
                  <a:cubicBezTo>
                    <a:pt x="463" y="190"/>
                    <a:pt x="459" y="177"/>
                    <a:pt x="456" y="165"/>
                  </a:cubicBezTo>
                  <a:lnTo>
                    <a:pt x="456" y="142"/>
                  </a:lnTo>
                  <a:close/>
                  <a:moveTo>
                    <a:pt x="359" y="33"/>
                  </a:moveTo>
                  <a:cubicBezTo>
                    <a:pt x="401" y="59"/>
                    <a:pt x="435" y="97"/>
                    <a:pt x="456" y="142"/>
                  </a:cubicBezTo>
                  <a:cubicBezTo>
                    <a:pt x="456" y="165"/>
                    <a:pt x="456" y="165"/>
                    <a:pt x="456" y="165"/>
                  </a:cubicBezTo>
                  <a:cubicBezTo>
                    <a:pt x="453" y="159"/>
                    <a:pt x="451" y="152"/>
                    <a:pt x="449" y="148"/>
                  </a:cubicBezTo>
                  <a:cubicBezTo>
                    <a:pt x="449" y="179"/>
                    <a:pt x="449" y="179"/>
                    <a:pt x="449" y="179"/>
                  </a:cubicBezTo>
                  <a:cubicBezTo>
                    <a:pt x="456" y="185"/>
                    <a:pt x="456" y="185"/>
                    <a:pt x="456" y="185"/>
                  </a:cubicBezTo>
                  <a:cubicBezTo>
                    <a:pt x="456" y="197"/>
                    <a:pt x="456" y="197"/>
                    <a:pt x="456" y="197"/>
                  </a:cubicBezTo>
                  <a:cubicBezTo>
                    <a:pt x="439" y="185"/>
                    <a:pt x="439" y="185"/>
                    <a:pt x="439" y="185"/>
                  </a:cubicBezTo>
                  <a:cubicBezTo>
                    <a:pt x="439" y="185"/>
                    <a:pt x="440" y="148"/>
                    <a:pt x="439" y="148"/>
                  </a:cubicBezTo>
                  <a:cubicBezTo>
                    <a:pt x="385" y="148"/>
                    <a:pt x="385" y="148"/>
                    <a:pt x="385" y="148"/>
                  </a:cubicBezTo>
                  <a:cubicBezTo>
                    <a:pt x="399" y="176"/>
                    <a:pt x="399" y="176"/>
                    <a:pt x="399" y="176"/>
                  </a:cubicBezTo>
                  <a:cubicBezTo>
                    <a:pt x="373" y="176"/>
                    <a:pt x="373" y="176"/>
                    <a:pt x="373" y="176"/>
                  </a:cubicBezTo>
                  <a:cubicBezTo>
                    <a:pt x="373" y="204"/>
                    <a:pt x="373" y="204"/>
                    <a:pt x="373" y="204"/>
                  </a:cubicBezTo>
                  <a:cubicBezTo>
                    <a:pt x="359" y="204"/>
                    <a:pt x="359" y="204"/>
                    <a:pt x="359" y="204"/>
                  </a:cubicBezTo>
                  <a:cubicBezTo>
                    <a:pt x="359" y="191"/>
                    <a:pt x="359" y="191"/>
                    <a:pt x="359" y="191"/>
                  </a:cubicBezTo>
                  <a:cubicBezTo>
                    <a:pt x="363" y="191"/>
                    <a:pt x="363" y="191"/>
                    <a:pt x="363" y="191"/>
                  </a:cubicBezTo>
                  <a:cubicBezTo>
                    <a:pt x="363" y="165"/>
                    <a:pt x="363" y="165"/>
                    <a:pt x="363" y="165"/>
                  </a:cubicBezTo>
                  <a:cubicBezTo>
                    <a:pt x="382" y="165"/>
                    <a:pt x="382" y="165"/>
                    <a:pt x="382" y="165"/>
                  </a:cubicBezTo>
                  <a:cubicBezTo>
                    <a:pt x="362" y="124"/>
                    <a:pt x="362" y="124"/>
                    <a:pt x="362" y="124"/>
                  </a:cubicBezTo>
                  <a:cubicBezTo>
                    <a:pt x="391" y="137"/>
                    <a:pt x="391" y="137"/>
                    <a:pt x="391" y="137"/>
                  </a:cubicBezTo>
                  <a:cubicBezTo>
                    <a:pt x="444" y="137"/>
                    <a:pt x="444" y="137"/>
                    <a:pt x="444" y="137"/>
                  </a:cubicBezTo>
                  <a:cubicBezTo>
                    <a:pt x="444" y="136"/>
                    <a:pt x="432" y="116"/>
                    <a:pt x="432" y="116"/>
                  </a:cubicBezTo>
                  <a:cubicBezTo>
                    <a:pt x="416" y="120"/>
                    <a:pt x="386" y="110"/>
                    <a:pt x="359" y="99"/>
                  </a:cubicBezTo>
                  <a:cubicBezTo>
                    <a:pt x="359" y="88"/>
                    <a:pt x="359" y="88"/>
                    <a:pt x="359" y="88"/>
                  </a:cubicBezTo>
                  <a:cubicBezTo>
                    <a:pt x="382" y="98"/>
                    <a:pt x="408" y="106"/>
                    <a:pt x="426" y="107"/>
                  </a:cubicBezTo>
                  <a:cubicBezTo>
                    <a:pt x="426" y="107"/>
                    <a:pt x="405" y="71"/>
                    <a:pt x="359" y="43"/>
                  </a:cubicBezTo>
                  <a:cubicBezTo>
                    <a:pt x="359" y="33"/>
                    <a:pt x="359" y="33"/>
                    <a:pt x="359" y="33"/>
                  </a:cubicBezTo>
                  <a:close/>
                  <a:moveTo>
                    <a:pt x="456" y="335"/>
                  </a:moveTo>
                  <a:cubicBezTo>
                    <a:pt x="456" y="313"/>
                    <a:pt x="456" y="313"/>
                    <a:pt x="456" y="313"/>
                  </a:cubicBezTo>
                  <a:cubicBezTo>
                    <a:pt x="453" y="322"/>
                    <a:pt x="450" y="328"/>
                    <a:pt x="450" y="328"/>
                  </a:cubicBezTo>
                  <a:cubicBezTo>
                    <a:pt x="450" y="210"/>
                    <a:pt x="450" y="210"/>
                    <a:pt x="450" y="210"/>
                  </a:cubicBezTo>
                  <a:cubicBezTo>
                    <a:pt x="426" y="210"/>
                    <a:pt x="426" y="210"/>
                    <a:pt x="426" y="210"/>
                  </a:cubicBezTo>
                  <a:cubicBezTo>
                    <a:pt x="426" y="207"/>
                    <a:pt x="426" y="207"/>
                    <a:pt x="426" y="207"/>
                  </a:cubicBezTo>
                  <a:cubicBezTo>
                    <a:pt x="430" y="207"/>
                    <a:pt x="430" y="207"/>
                    <a:pt x="430" y="207"/>
                  </a:cubicBezTo>
                  <a:cubicBezTo>
                    <a:pt x="430" y="193"/>
                    <a:pt x="430" y="193"/>
                    <a:pt x="430" y="193"/>
                  </a:cubicBezTo>
                  <a:cubicBezTo>
                    <a:pt x="387" y="194"/>
                    <a:pt x="387" y="194"/>
                    <a:pt x="387" y="194"/>
                  </a:cubicBezTo>
                  <a:cubicBezTo>
                    <a:pt x="388" y="207"/>
                    <a:pt x="388" y="207"/>
                    <a:pt x="388" y="207"/>
                  </a:cubicBezTo>
                  <a:cubicBezTo>
                    <a:pt x="391" y="207"/>
                    <a:pt x="391" y="207"/>
                    <a:pt x="391" y="207"/>
                  </a:cubicBezTo>
                  <a:cubicBezTo>
                    <a:pt x="391" y="210"/>
                    <a:pt x="391" y="210"/>
                    <a:pt x="391" y="210"/>
                  </a:cubicBezTo>
                  <a:cubicBezTo>
                    <a:pt x="362" y="210"/>
                    <a:pt x="362" y="210"/>
                    <a:pt x="362" y="210"/>
                  </a:cubicBezTo>
                  <a:cubicBezTo>
                    <a:pt x="362" y="210"/>
                    <a:pt x="362" y="210"/>
                    <a:pt x="362" y="210"/>
                  </a:cubicBezTo>
                  <a:cubicBezTo>
                    <a:pt x="362" y="220"/>
                    <a:pt x="362" y="220"/>
                    <a:pt x="362" y="220"/>
                  </a:cubicBezTo>
                  <a:cubicBezTo>
                    <a:pt x="359" y="220"/>
                    <a:pt x="359" y="220"/>
                    <a:pt x="359" y="220"/>
                  </a:cubicBezTo>
                  <a:cubicBezTo>
                    <a:pt x="359" y="261"/>
                    <a:pt x="359" y="261"/>
                    <a:pt x="359" y="261"/>
                  </a:cubicBezTo>
                  <a:cubicBezTo>
                    <a:pt x="370" y="261"/>
                    <a:pt x="370" y="261"/>
                    <a:pt x="370" y="261"/>
                  </a:cubicBezTo>
                  <a:cubicBezTo>
                    <a:pt x="370" y="297"/>
                    <a:pt x="370" y="297"/>
                    <a:pt x="370" y="297"/>
                  </a:cubicBezTo>
                  <a:cubicBezTo>
                    <a:pt x="359" y="297"/>
                    <a:pt x="359" y="297"/>
                    <a:pt x="359" y="297"/>
                  </a:cubicBezTo>
                  <a:cubicBezTo>
                    <a:pt x="359" y="348"/>
                    <a:pt x="359" y="348"/>
                    <a:pt x="359" y="348"/>
                  </a:cubicBezTo>
                  <a:cubicBezTo>
                    <a:pt x="440" y="347"/>
                    <a:pt x="440" y="347"/>
                    <a:pt x="440" y="347"/>
                  </a:cubicBezTo>
                  <a:cubicBezTo>
                    <a:pt x="412" y="399"/>
                    <a:pt x="372" y="426"/>
                    <a:pt x="359" y="434"/>
                  </a:cubicBezTo>
                  <a:cubicBezTo>
                    <a:pt x="359" y="443"/>
                    <a:pt x="359" y="443"/>
                    <a:pt x="359" y="443"/>
                  </a:cubicBezTo>
                  <a:cubicBezTo>
                    <a:pt x="401" y="418"/>
                    <a:pt x="435" y="380"/>
                    <a:pt x="456" y="335"/>
                  </a:cubicBezTo>
                  <a:close/>
                  <a:moveTo>
                    <a:pt x="338" y="22"/>
                  </a:moveTo>
                  <a:cubicBezTo>
                    <a:pt x="345" y="26"/>
                    <a:pt x="352" y="29"/>
                    <a:pt x="359" y="33"/>
                  </a:cubicBezTo>
                  <a:cubicBezTo>
                    <a:pt x="359" y="43"/>
                    <a:pt x="359" y="43"/>
                    <a:pt x="359" y="43"/>
                  </a:cubicBezTo>
                  <a:cubicBezTo>
                    <a:pt x="353" y="39"/>
                    <a:pt x="346" y="35"/>
                    <a:pt x="338" y="32"/>
                  </a:cubicBezTo>
                  <a:cubicBezTo>
                    <a:pt x="338" y="22"/>
                    <a:pt x="338" y="22"/>
                    <a:pt x="338" y="22"/>
                  </a:cubicBezTo>
                  <a:close/>
                  <a:moveTo>
                    <a:pt x="359" y="443"/>
                  </a:moveTo>
                  <a:cubicBezTo>
                    <a:pt x="352" y="447"/>
                    <a:pt x="345" y="451"/>
                    <a:pt x="338" y="454"/>
                  </a:cubicBezTo>
                  <a:cubicBezTo>
                    <a:pt x="338" y="445"/>
                    <a:pt x="338" y="445"/>
                    <a:pt x="338" y="445"/>
                  </a:cubicBezTo>
                  <a:cubicBezTo>
                    <a:pt x="344" y="442"/>
                    <a:pt x="349" y="440"/>
                    <a:pt x="354" y="436"/>
                  </a:cubicBezTo>
                  <a:cubicBezTo>
                    <a:pt x="354" y="436"/>
                    <a:pt x="356" y="435"/>
                    <a:pt x="359" y="434"/>
                  </a:cubicBezTo>
                  <a:cubicBezTo>
                    <a:pt x="359" y="443"/>
                    <a:pt x="359" y="443"/>
                    <a:pt x="359" y="443"/>
                  </a:cubicBezTo>
                  <a:close/>
                  <a:moveTo>
                    <a:pt x="359" y="88"/>
                  </a:moveTo>
                  <a:cubicBezTo>
                    <a:pt x="359" y="99"/>
                    <a:pt x="359" y="99"/>
                    <a:pt x="359" y="99"/>
                  </a:cubicBezTo>
                  <a:cubicBezTo>
                    <a:pt x="352" y="96"/>
                    <a:pt x="345" y="93"/>
                    <a:pt x="338" y="90"/>
                  </a:cubicBezTo>
                  <a:cubicBezTo>
                    <a:pt x="338" y="79"/>
                    <a:pt x="338" y="79"/>
                    <a:pt x="338" y="79"/>
                  </a:cubicBezTo>
                  <a:cubicBezTo>
                    <a:pt x="345" y="82"/>
                    <a:pt x="352" y="85"/>
                    <a:pt x="359" y="88"/>
                  </a:cubicBezTo>
                  <a:close/>
                  <a:moveTo>
                    <a:pt x="359" y="191"/>
                  </a:moveTo>
                  <a:cubicBezTo>
                    <a:pt x="359" y="204"/>
                    <a:pt x="359" y="204"/>
                    <a:pt x="359" y="204"/>
                  </a:cubicBezTo>
                  <a:cubicBezTo>
                    <a:pt x="355" y="204"/>
                    <a:pt x="355" y="204"/>
                    <a:pt x="355" y="204"/>
                  </a:cubicBezTo>
                  <a:cubicBezTo>
                    <a:pt x="355" y="220"/>
                    <a:pt x="355" y="220"/>
                    <a:pt x="355" y="220"/>
                  </a:cubicBezTo>
                  <a:cubicBezTo>
                    <a:pt x="359" y="220"/>
                    <a:pt x="359" y="220"/>
                    <a:pt x="359" y="220"/>
                  </a:cubicBezTo>
                  <a:cubicBezTo>
                    <a:pt x="359" y="261"/>
                    <a:pt x="359" y="261"/>
                    <a:pt x="359" y="261"/>
                  </a:cubicBezTo>
                  <a:cubicBezTo>
                    <a:pt x="348" y="261"/>
                    <a:pt x="348" y="261"/>
                    <a:pt x="348" y="261"/>
                  </a:cubicBezTo>
                  <a:cubicBezTo>
                    <a:pt x="348" y="297"/>
                    <a:pt x="348" y="297"/>
                    <a:pt x="348" y="297"/>
                  </a:cubicBezTo>
                  <a:cubicBezTo>
                    <a:pt x="359" y="297"/>
                    <a:pt x="359" y="297"/>
                    <a:pt x="359" y="297"/>
                  </a:cubicBezTo>
                  <a:cubicBezTo>
                    <a:pt x="359" y="348"/>
                    <a:pt x="359" y="348"/>
                    <a:pt x="359" y="348"/>
                  </a:cubicBezTo>
                  <a:cubicBezTo>
                    <a:pt x="338" y="348"/>
                    <a:pt x="338" y="348"/>
                    <a:pt x="338" y="348"/>
                  </a:cubicBezTo>
                  <a:cubicBezTo>
                    <a:pt x="338" y="219"/>
                    <a:pt x="338" y="219"/>
                    <a:pt x="338" y="219"/>
                  </a:cubicBezTo>
                  <a:cubicBezTo>
                    <a:pt x="343" y="218"/>
                    <a:pt x="343" y="218"/>
                    <a:pt x="343" y="218"/>
                  </a:cubicBezTo>
                  <a:cubicBezTo>
                    <a:pt x="343" y="211"/>
                    <a:pt x="343" y="211"/>
                    <a:pt x="343" y="211"/>
                  </a:cubicBezTo>
                  <a:cubicBezTo>
                    <a:pt x="338" y="215"/>
                    <a:pt x="338" y="215"/>
                    <a:pt x="338" y="215"/>
                  </a:cubicBezTo>
                  <a:cubicBezTo>
                    <a:pt x="338" y="198"/>
                    <a:pt x="338" y="198"/>
                    <a:pt x="338" y="198"/>
                  </a:cubicBezTo>
                  <a:cubicBezTo>
                    <a:pt x="344" y="201"/>
                    <a:pt x="344" y="201"/>
                    <a:pt x="344" y="201"/>
                  </a:cubicBezTo>
                  <a:cubicBezTo>
                    <a:pt x="344" y="191"/>
                    <a:pt x="344" y="191"/>
                    <a:pt x="344" y="191"/>
                  </a:cubicBezTo>
                  <a:cubicBezTo>
                    <a:pt x="359" y="191"/>
                    <a:pt x="359" y="191"/>
                    <a:pt x="359" y="191"/>
                  </a:cubicBezTo>
                  <a:close/>
                  <a:moveTo>
                    <a:pt x="338" y="176"/>
                  </a:moveTo>
                  <a:cubicBezTo>
                    <a:pt x="338" y="168"/>
                    <a:pt x="338" y="168"/>
                    <a:pt x="338" y="168"/>
                  </a:cubicBezTo>
                  <a:cubicBezTo>
                    <a:pt x="344" y="168"/>
                    <a:pt x="344" y="168"/>
                    <a:pt x="344" y="168"/>
                  </a:cubicBezTo>
                  <a:lnTo>
                    <a:pt x="338" y="176"/>
                  </a:lnTo>
                  <a:close/>
                  <a:moveTo>
                    <a:pt x="311" y="12"/>
                  </a:moveTo>
                  <a:cubicBezTo>
                    <a:pt x="320" y="15"/>
                    <a:pt x="329" y="18"/>
                    <a:pt x="338" y="22"/>
                  </a:cubicBezTo>
                  <a:cubicBezTo>
                    <a:pt x="338" y="32"/>
                    <a:pt x="338" y="32"/>
                    <a:pt x="338" y="32"/>
                  </a:cubicBezTo>
                  <a:cubicBezTo>
                    <a:pt x="330" y="28"/>
                    <a:pt x="321" y="24"/>
                    <a:pt x="311" y="21"/>
                  </a:cubicBezTo>
                  <a:cubicBezTo>
                    <a:pt x="311" y="20"/>
                    <a:pt x="311" y="20"/>
                    <a:pt x="311" y="20"/>
                  </a:cubicBezTo>
                  <a:cubicBezTo>
                    <a:pt x="311" y="12"/>
                    <a:pt x="311" y="12"/>
                    <a:pt x="311" y="12"/>
                  </a:cubicBezTo>
                  <a:close/>
                  <a:moveTo>
                    <a:pt x="338" y="454"/>
                  </a:moveTo>
                  <a:cubicBezTo>
                    <a:pt x="329" y="458"/>
                    <a:pt x="320" y="462"/>
                    <a:pt x="311" y="465"/>
                  </a:cubicBezTo>
                  <a:cubicBezTo>
                    <a:pt x="311" y="456"/>
                    <a:pt x="311" y="456"/>
                    <a:pt x="311" y="456"/>
                  </a:cubicBezTo>
                  <a:cubicBezTo>
                    <a:pt x="320" y="453"/>
                    <a:pt x="329" y="450"/>
                    <a:pt x="338" y="445"/>
                  </a:cubicBezTo>
                  <a:cubicBezTo>
                    <a:pt x="338" y="454"/>
                    <a:pt x="338" y="454"/>
                    <a:pt x="338" y="454"/>
                  </a:cubicBezTo>
                  <a:close/>
                  <a:moveTo>
                    <a:pt x="338" y="79"/>
                  </a:moveTo>
                  <a:cubicBezTo>
                    <a:pt x="338" y="90"/>
                    <a:pt x="338" y="90"/>
                    <a:pt x="338" y="90"/>
                  </a:cubicBezTo>
                  <a:cubicBezTo>
                    <a:pt x="327" y="85"/>
                    <a:pt x="317" y="80"/>
                    <a:pt x="311" y="76"/>
                  </a:cubicBezTo>
                  <a:cubicBezTo>
                    <a:pt x="311" y="65"/>
                    <a:pt x="311" y="65"/>
                    <a:pt x="311" y="65"/>
                  </a:cubicBezTo>
                  <a:cubicBezTo>
                    <a:pt x="317" y="69"/>
                    <a:pt x="327" y="74"/>
                    <a:pt x="338" y="79"/>
                  </a:cubicBezTo>
                  <a:close/>
                  <a:moveTo>
                    <a:pt x="338" y="168"/>
                  </a:moveTo>
                  <a:cubicBezTo>
                    <a:pt x="338" y="176"/>
                    <a:pt x="338" y="176"/>
                    <a:pt x="338" y="176"/>
                  </a:cubicBezTo>
                  <a:cubicBezTo>
                    <a:pt x="328" y="193"/>
                    <a:pt x="328" y="193"/>
                    <a:pt x="328" y="193"/>
                  </a:cubicBezTo>
                  <a:cubicBezTo>
                    <a:pt x="338" y="198"/>
                    <a:pt x="338" y="198"/>
                    <a:pt x="338" y="198"/>
                  </a:cubicBezTo>
                  <a:cubicBezTo>
                    <a:pt x="338" y="215"/>
                    <a:pt x="338" y="215"/>
                    <a:pt x="338" y="215"/>
                  </a:cubicBezTo>
                  <a:cubicBezTo>
                    <a:pt x="334" y="219"/>
                    <a:pt x="334" y="219"/>
                    <a:pt x="334" y="219"/>
                  </a:cubicBezTo>
                  <a:cubicBezTo>
                    <a:pt x="338" y="219"/>
                    <a:pt x="338" y="219"/>
                    <a:pt x="338" y="219"/>
                  </a:cubicBezTo>
                  <a:cubicBezTo>
                    <a:pt x="338" y="348"/>
                    <a:pt x="338" y="348"/>
                    <a:pt x="338" y="348"/>
                  </a:cubicBezTo>
                  <a:cubicBezTo>
                    <a:pt x="311" y="348"/>
                    <a:pt x="311" y="348"/>
                    <a:pt x="311" y="348"/>
                  </a:cubicBezTo>
                  <a:cubicBezTo>
                    <a:pt x="311" y="337"/>
                    <a:pt x="311" y="337"/>
                    <a:pt x="311" y="337"/>
                  </a:cubicBezTo>
                  <a:cubicBezTo>
                    <a:pt x="317" y="336"/>
                    <a:pt x="317" y="336"/>
                    <a:pt x="317" y="336"/>
                  </a:cubicBezTo>
                  <a:cubicBezTo>
                    <a:pt x="317" y="336"/>
                    <a:pt x="317" y="231"/>
                    <a:pt x="316" y="231"/>
                  </a:cubicBezTo>
                  <a:cubicBezTo>
                    <a:pt x="311" y="234"/>
                    <a:pt x="311" y="234"/>
                    <a:pt x="311" y="234"/>
                  </a:cubicBezTo>
                  <a:cubicBezTo>
                    <a:pt x="311" y="223"/>
                    <a:pt x="311" y="223"/>
                    <a:pt x="311" y="223"/>
                  </a:cubicBezTo>
                  <a:cubicBezTo>
                    <a:pt x="333" y="207"/>
                    <a:pt x="333" y="207"/>
                    <a:pt x="333" y="207"/>
                  </a:cubicBezTo>
                  <a:cubicBezTo>
                    <a:pt x="316" y="198"/>
                    <a:pt x="316" y="198"/>
                    <a:pt x="316" y="198"/>
                  </a:cubicBezTo>
                  <a:cubicBezTo>
                    <a:pt x="328" y="176"/>
                    <a:pt x="328" y="176"/>
                    <a:pt x="328" y="176"/>
                  </a:cubicBezTo>
                  <a:cubicBezTo>
                    <a:pt x="311" y="176"/>
                    <a:pt x="311" y="176"/>
                    <a:pt x="311" y="176"/>
                  </a:cubicBezTo>
                  <a:cubicBezTo>
                    <a:pt x="311" y="167"/>
                    <a:pt x="311" y="167"/>
                    <a:pt x="311" y="167"/>
                  </a:cubicBezTo>
                  <a:cubicBezTo>
                    <a:pt x="338" y="168"/>
                    <a:pt x="338" y="168"/>
                    <a:pt x="338" y="168"/>
                  </a:cubicBezTo>
                  <a:close/>
                  <a:moveTo>
                    <a:pt x="311" y="428"/>
                  </a:moveTo>
                  <a:cubicBezTo>
                    <a:pt x="311" y="383"/>
                    <a:pt x="311" y="383"/>
                    <a:pt x="311" y="383"/>
                  </a:cubicBezTo>
                  <a:cubicBezTo>
                    <a:pt x="319" y="428"/>
                    <a:pt x="319" y="428"/>
                    <a:pt x="319" y="428"/>
                  </a:cubicBezTo>
                  <a:cubicBezTo>
                    <a:pt x="311" y="428"/>
                    <a:pt x="311" y="428"/>
                    <a:pt x="311" y="428"/>
                  </a:cubicBezTo>
                  <a:close/>
                  <a:moveTo>
                    <a:pt x="311" y="167"/>
                  </a:moveTo>
                  <a:cubicBezTo>
                    <a:pt x="311" y="136"/>
                    <a:pt x="311" y="136"/>
                    <a:pt x="311" y="136"/>
                  </a:cubicBezTo>
                  <a:cubicBezTo>
                    <a:pt x="326" y="129"/>
                    <a:pt x="326" y="129"/>
                    <a:pt x="326" y="129"/>
                  </a:cubicBezTo>
                  <a:lnTo>
                    <a:pt x="311" y="167"/>
                  </a:lnTo>
                  <a:close/>
                  <a:moveTo>
                    <a:pt x="293" y="6"/>
                  </a:moveTo>
                  <a:cubicBezTo>
                    <a:pt x="299" y="8"/>
                    <a:pt x="305" y="10"/>
                    <a:pt x="311" y="12"/>
                  </a:cubicBezTo>
                  <a:cubicBezTo>
                    <a:pt x="311" y="20"/>
                    <a:pt x="311" y="20"/>
                    <a:pt x="311" y="20"/>
                  </a:cubicBezTo>
                  <a:cubicBezTo>
                    <a:pt x="309" y="20"/>
                    <a:pt x="302" y="17"/>
                    <a:pt x="293" y="15"/>
                  </a:cubicBezTo>
                  <a:cubicBezTo>
                    <a:pt x="293" y="6"/>
                    <a:pt x="293" y="6"/>
                    <a:pt x="293" y="6"/>
                  </a:cubicBezTo>
                  <a:close/>
                  <a:moveTo>
                    <a:pt x="311" y="465"/>
                  </a:moveTo>
                  <a:cubicBezTo>
                    <a:pt x="305" y="467"/>
                    <a:pt x="299" y="469"/>
                    <a:pt x="293" y="470"/>
                  </a:cubicBezTo>
                  <a:cubicBezTo>
                    <a:pt x="293" y="461"/>
                    <a:pt x="293" y="461"/>
                    <a:pt x="293" y="461"/>
                  </a:cubicBezTo>
                  <a:cubicBezTo>
                    <a:pt x="298" y="460"/>
                    <a:pt x="304" y="458"/>
                    <a:pt x="311" y="456"/>
                  </a:cubicBezTo>
                  <a:cubicBezTo>
                    <a:pt x="311" y="465"/>
                    <a:pt x="311" y="465"/>
                    <a:pt x="311" y="465"/>
                  </a:cubicBezTo>
                  <a:close/>
                  <a:moveTo>
                    <a:pt x="311" y="65"/>
                  </a:moveTo>
                  <a:cubicBezTo>
                    <a:pt x="311" y="76"/>
                    <a:pt x="311" y="76"/>
                    <a:pt x="311" y="76"/>
                  </a:cubicBezTo>
                  <a:cubicBezTo>
                    <a:pt x="306" y="74"/>
                    <a:pt x="304" y="73"/>
                    <a:pt x="304" y="73"/>
                  </a:cubicBezTo>
                  <a:cubicBezTo>
                    <a:pt x="302" y="71"/>
                    <a:pt x="298" y="72"/>
                    <a:pt x="298" y="72"/>
                  </a:cubicBezTo>
                  <a:cubicBezTo>
                    <a:pt x="293" y="76"/>
                    <a:pt x="293" y="76"/>
                    <a:pt x="293" y="76"/>
                  </a:cubicBezTo>
                  <a:cubicBezTo>
                    <a:pt x="293" y="64"/>
                    <a:pt x="293" y="64"/>
                    <a:pt x="293" y="64"/>
                  </a:cubicBezTo>
                  <a:cubicBezTo>
                    <a:pt x="296" y="61"/>
                    <a:pt x="296" y="61"/>
                    <a:pt x="296" y="61"/>
                  </a:cubicBezTo>
                  <a:cubicBezTo>
                    <a:pt x="296" y="61"/>
                    <a:pt x="298" y="59"/>
                    <a:pt x="302" y="61"/>
                  </a:cubicBezTo>
                  <a:cubicBezTo>
                    <a:pt x="302" y="61"/>
                    <a:pt x="305" y="62"/>
                    <a:pt x="311" y="65"/>
                  </a:cubicBezTo>
                  <a:close/>
                  <a:moveTo>
                    <a:pt x="311" y="136"/>
                  </a:moveTo>
                  <a:cubicBezTo>
                    <a:pt x="311" y="167"/>
                    <a:pt x="311" y="167"/>
                    <a:pt x="311" y="167"/>
                  </a:cubicBezTo>
                  <a:cubicBezTo>
                    <a:pt x="310" y="167"/>
                    <a:pt x="310" y="167"/>
                    <a:pt x="310" y="167"/>
                  </a:cubicBezTo>
                  <a:cubicBezTo>
                    <a:pt x="311" y="167"/>
                    <a:pt x="311" y="167"/>
                    <a:pt x="311" y="167"/>
                  </a:cubicBezTo>
                  <a:cubicBezTo>
                    <a:pt x="311" y="176"/>
                    <a:pt x="311" y="176"/>
                    <a:pt x="311" y="176"/>
                  </a:cubicBezTo>
                  <a:cubicBezTo>
                    <a:pt x="299" y="176"/>
                    <a:pt x="299" y="176"/>
                    <a:pt x="299" y="176"/>
                  </a:cubicBezTo>
                  <a:cubicBezTo>
                    <a:pt x="299" y="176"/>
                    <a:pt x="309" y="148"/>
                    <a:pt x="308" y="149"/>
                  </a:cubicBezTo>
                  <a:cubicBezTo>
                    <a:pt x="293" y="155"/>
                    <a:pt x="293" y="155"/>
                    <a:pt x="293" y="155"/>
                  </a:cubicBezTo>
                  <a:cubicBezTo>
                    <a:pt x="293" y="145"/>
                    <a:pt x="293" y="145"/>
                    <a:pt x="293" y="145"/>
                  </a:cubicBezTo>
                  <a:cubicBezTo>
                    <a:pt x="311" y="136"/>
                    <a:pt x="311" y="136"/>
                    <a:pt x="311" y="136"/>
                  </a:cubicBezTo>
                  <a:close/>
                  <a:moveTo>
                    <a:pt x="311" y="223"/>
                  </a:moveTo>
                  <a:cubicBezTo>
                    <a:pt x="302" y="228"/>
                    <a:pt x="302" y="228"/>
                    <a:pt x="302" y="228"/>
                  </a:cubicBezTo>
                  <a:cubicBezTo>
                    <a:pt x="293" y="159"/>
                    <a:pt x="293" y="159"/>
                    <a:pt x="293" y="159"/>
                  </a:cubicBezTo>
                  <a:cubicBezTo>
                    <a:pt x="293" y="225"/>
                    <a:pt x="293" y="225"/>
                    <a:pt x="293" y="225"/>
                  </a:cubicBezTo>
                  <a:cubicBezTo>
                    <a:pt x="293" y="228"/>
                    <a:pt x="293" y="228"/>
                    <a:pt x="293" y="228"/>
                  </a:cubicBezTo>
                  <a:cubicBezTo>
                    <a:pt x="293" y="228"/>
                    <a:pt x="293" y="228"/>
                    <a:pt x="293" y="228"/>
                  </a:cubicBezTo>
                  <a:cubicBezTo>
                    <a:pt x="293" y="246"/>
                    <a:pt x="293" y="246"/>
                    <a:pt x="293" y="246"/>
                  </a:cubicBezTo>
                  <a:cubicBezTo>
                    <a:pt x="294" y="246"/>
                    <a:pt x="294" y="246"/>
                    <a:pt x="294" y="246"/>
                  </a:cubicBezTo>
                  <a:cubicBezTo>
                    <a:pt x="294" y="246"/>
                    <a:pt x="294" y="333"/>
                    <a:pt x="294" y="333"/>
                  </a:cubicBezTo>
                  <a:cubicBezTo>
                    <a:pt x="293" y="333"/>
                    <a:pt x="293" y="333"/>
                    <a:pt x="293" y="333"/>
                  </a:cubicBezTo>
                  <a:cubicBezTo>
                    <a:pt x="293" y="348"/>
                    <a:pt x="293" y="348"/>
                    <a:pt x="293" y="348"/>
                  </a:cubicBezTo>
                  <a:cubicBezTo>
                    <a:pt x="295" y="348"/>
                    <a:pt x="295" y="348"/>
                    <a:pt x="295" y="348"/>
                  </a:cubicBezTo>
                  <a:cubicBezTo>
                    <a:pt x="296" y="361"/>
                    <a:pt x="296" y="361"/>
                    <a:pt x="296" y="361"/>
                  </a:cubicBezTo>
                  <a:cubicBezTo>
                    <a:pt x="293" y="361"/>
                    <a:pt x="293" y="361"/>
                    <a:pt x="293" y="361"/>
                  </a:cubicBezTo>
                  <a:cubicBezTo>
                    <a:pt x="293" y="372"/>
                    <a:pt x="293" y="372"/>
                    <a:pt x="293" y="372"/>
                  </a:cubicBezTo>
                  <a:cubicBezTo>
                    <a:pt x="297" y="372"/>
                    <a:pt x="297" y="372"/>
                    <a:pt x="297" y="372"/>
                  </a:cubicBezTo>
                  <a:cubicBezTo>
                    <a:pt x="300" y="379"/>
                    <a:pt x="300" y="379"/>
                    <a:pt x="300" y="379"/>
                  </a:cubicBezTo>
                  <a:cubicBezTo>
                    <a:pt x="293" y="379"/>
                    <a:pt x="293" y="379"/>
                    <a:pt x="293" y="379"/>
                  </a:cubicBezTo>
                  <a:cubicBezTo>
                    <a:pt x="293" y="391"/>
                    <a:pt x="293" y="391"/>
                    <a:pt x="293" y="391"/>
                  </a:cubicBezTo>
                  <a:cubicBezTo>
                    <a:pt x="303" y="391"/>
                    <a:pt x="303" y="391"/>
                    <a:pt x="303" y="391"/>
                  </a:cubicBezTo>
                  <a:cubicBezTo>
                    <a:pt x="303" y="399"/>
                    <a:pt x="303" y="399"/>
                    <a:pt x="303" y="399"/>
                  </a:cubicBezTo>
                  <a:cubicBezTo>
                    <a:pt x="293" y="399"/>
                    <a:pt x="293" y="399"/>
                    <a:pt x="293" y="399"/>
                  </a:cubicBezTo>
                  <a:cubicBezTo>
                    <a:pt x="293" y="409"/>
                    <a:pt x="293" y="409"/>
                    <a:pt x="293" y="409"/>
                  </a:cubicBezTo>
                  <a:cubicBezTo>
                    <a:pt x="306" y="409"/>
                    <a:pt x="306" y="409"/>
                    <a:pt x="306" y="409"/>
                  </a:cubicBezTo>
                  <a:cubicBezTo>
                    <a:pt x="306" y="419"/>
                    <a:pt x="306" y="419"/>
                    <a:pt x="306" y="419"/>
                  </a:cubicBezTo>
                  <a:cubicBezTo>
                    <a:pt x="293" y="419"/>
                    <a:pt x="293" y="419"/>
                    <a:pt x="293" y="419"/>
                  </a:cubicBezTo>
                  <a:cubicBezTo>
                    <a:pt x="293" y="428"/>
                    <a:pt x="293" y="428"/>
                    <a:pt x="293" y="428"/>
                  </a:cubicBezTo>
                  <a:cubicBezTo>
                    <a:pt x="311" y="428"/>
                    <a:pt x="311" y="428"/>
                    <a:pt x="311" y="428"/>
                  </a:cubicBezTo>
                  <a:cubicBezTo>
                    <a:pt x="311" y="383"/>
                    <a:pt x="311" y="383"/>
                    <a:pt x="311" y="383"/>
                  </a:cubicBezTo>
                  <a:cubicBezTo>
                    <a:pt x="304" y="348"/>
                    <a:pt x="304" y="348"/>
                    <a:pt x="304" y="348"/>
                  </a:cubicBezTo>
                  <a:cubicBezTo>
                    <a:pt x="311" y="348"/>
                    <a:pt x="311" y="348"/>
                    <a:pt x="311" y="348"/>
                  </a:cubicBezTo>
                  <a:cubicBezTo>
                    <a:pt x="311" y="337"/>
                    <a:pt x="311" y="337"/>
                    <a:pt x="311" y="337"/>
                  </a:cubicBezTo>
                  <a:cubicBezTo>
                    <a:pt x="304" y="337"/>
                    <a:pt x="304" y="337"/>
                    <a:pt x="304" y="337"/>
                  </a:cubicBezTo>
                  <a:cubicBezTo>
                    <a:pt x="304" y="238"/>
                    <a:pt x="304" y="238"/>
                    <a:pt x="304" y="238"/>
                  </a:cubicBezTo>
                  <a:cubicBezTo>
                    <a:pt x="311" y="234"/>
                    <a:pt x="311" y="234"/>
                    <a:pt x="311" y="234"/>
                  </a:cubicBezTo>
                  <a:lnTo>
                    <a:pt x="311" y="223"/>
                  </a:lnTo>
                  <a:close/>
                  <a:moveTo>
                    <a:pt x="278" y="4"/>
                  </a:moveTo>
                  <a:cubicBezTo>
                    <a:pt x="283" y="4"/>
                    <a:pt x="288" y="5"/>
                    <a:pt x="293" y="6"/>
                  </a:cubicBezTo>
                  <a:cubicBezTo>
                    <a:pt x="293" y="15"/>
                    <a:pt x="293" y="15"/>
                    <a:pt x="293" y="15"/>
                  </a:cubicBezTo>
                  <a:cubicBezTo>
                    <a:pt x="288" y="14"/>
                    <a:pt x="284" y="13"/>
                    <a:pt x="278" y="12"/>
                  </a:cubicBezTo>
                  <a:cubicBezTo>
                    <a:pt x="278" y="4"/>
                    <a:pt x="278" y="4"/>
                    <a:pt x="278" y="4"/>
                  </a:cubicBezTo>
                  <a:close/>
                  <a:moveTo>
                    <a:pt x="293" y="470"/>
                  </a:moveTo>
                  <a:cubicBezTo>
                    <a:pt x="288" y="471"/>
                    <a:pt x="283" y="472"/>
                    <a:pt x="278" y="473"/>
                  </a:cubicBezTo>
                  <a:cubicBezTo>
                    <a:pt x="278" y="464"/>
                    <a:pt x="278" y="464"/>
                    <a:pt x="278" y="464"/>
                  </a:cubicBezTo>
                  <a:cubicBezTo>
                    <a:pt x="283" y="464"/>
                    <a:pt x="288" y="463"/>
                    <a:pt x="293" y="461"/>
                  </a:cubicBezTo>
                  <a:cubicBezTo>
                    <a:pt x="293" y="470"/>
                    <a:pt x="293" y="470"/>
                    <a:pt x="293" y="470"/>
                  </a:cubicBezTo>
                  <a:close/>
                  <a:moveTo>
                    <a:pt x="293" y="64"/>
                  </a:moveTo>
                  <a:cubicBezTo>
                    <a:pt x="293" y="76"/>
                    <a:pt x="293" y="76"/>
                    <a:pt x="293" y="76"/>
                  </a:cubicBezTo>
                  <a:cubicBezTo>
                    <a:pt x="278" y="87"/>
                    <a:pt x="278" y="87"/>
                    <a:pt x="278" y="87"/>
                  </a:cubicBezTo>
                  <a:cubicBezTo>
                    <a:pt x="278" y="75"/>
                    <a:pt x="278" y="75"/>
                    <a:pt x="278" y="75"/>
                  </a:cubicBezTo>
                  <a:cubicBezTo>
                    <a:pt x="293" y="64"/>
                    <a:pt x="293" y="64"/>
                    <a:pt x="293" y="64"/>
                  </a:cubicBezTo>
                  <a:close/>
                  <a:moveTo>
                    <a:pt x="293" y="145"/>
                  </a:moveTo>
                  <a:cubicBezTo>
                    <a:pt x="293" y="155"/>
                    <a:pt x="293" y="155"/>
                    <a:pt x="293" y="155"/>
                  </a:cubicBezTo>
                  <a:cubicBezTo>
                    <a:pt x="292" y="156"/>
                    <a:pt x="292" y="156"/>
                    <a:pt x="292" y="156"/>
                  </a:cubicBezTo>
                  <a:cubicBezTo>
                    <a:pt x="293" y="159"/>
                    <a:pt x="293" y="159"/>
                    <a:pt x="293" y="159"/>
                  </a:cubicBezTo>
                  <a:cubicBezTo>
                    <a:pt x="293" y="225"/>
                    <a:pt x="293" y="225"/>
                    <a:pt x="293" y="225"/>
                  </a:cubicBezTo>
                  <a:cubicBezTo>
                    <a:pt x="283" y="158"/>
                    <a:pt x="283" y="158"/>
                    <a:pt x="283" y="158"/>
                  </a:cubicBezTo>
                  <a:cubicBezTo>
                    <a:pt x="278" y="158"/>
                    <a:pt x="278" y="158"/>
                    <a:pt x="278" y="158"/>
                  </a:cubicBezTo>
                  <a:cubicBezTo>
                    <a:pt x="278" y="147"/>
                    <a:pt x="278" y="147"/>
                    <a:pt x="278" y="147"/>
                  </a:cubicBezTo>
                  <a:cubicBezTo>
                    <a:pt x="289" y="147"/>
                    <a:pt x="289" y="147"/>
                    <a:pt x="289" y="147"/>
                  </a:cubicBezTo>
                  <a:cubicBezTo>
                    <a:pt x="293" y="145"/>
                    <a:pt x="293" y="145"/>
                    <a:pt x="293" y="145"/>
                  </a:cubicBezTo>
                  <a:close/>
                  <a:moveTo>
                    <a:pt x="293" y="228"/>
                  </a:moveTo>
                  <a:cubicBezTo>
                    <a:pt x="282" y="228"/>
                    <a:pt x="282" y="228"/>
                    <a:pt x="282" y="228"/>
                  </a:cubicBezTo>
                  <a:cubicBezTo>
                    <a:pt x="278" y="193"/>
                    <a:pt x="278" y="193"/>
                    <a:pt x="278" y="193"/>
                  </a:cubicBezTo>
                  <a:cubicBezTo>
                    <a:pt x="278" y="246"/>
                    <a:pt x="278" y="246"/>
                    <a:pt x="278" y="246"/>
                  </a:cubicBezTo>
                  <a:cubicBezTo>
                    <a:pt x="293" y="246"/>
                    <a:pt x="293" y="246"/>
                    <a:pt x="293" y="246"/>
                  </a:cubicBezTo>
                  <a:cubicBezTo>
                    <a:pt x="293" y="228"/>
                    <a:pt x="293" y="228"/>
                    <a:pt x="293" y="228"/>
                  </a:cubicBezTo>
                  <a:close/>
                  <a:moveTo>
                    <a:pt x="293" y="333"/>
                  </a:moveTo>
                  <a:cubicBezTo>
                    <a:pt x="293" y="348"/>
                    <a:pt x="293" y="348"/>
                    <a:pt x="293" y="348"/>
                  </a:cubicBezTo>
                  <a:cubicBezTo>
                    <a:pt x="278" y="348"/>
                    <a:pt x="278" y="348"/>
                    <a:pt x="278" y="348"/>
                  </a:cubicBezTo>
                  <a:cubicBezTo>
                    <a:pt x="278" y="339"/>
                    <a:pt x="278" y="339"/>
                    <a:pt x="278" y="339"/>
                  </a:cubicBezTo>
                  <a:cubicBezTo>
                    <a:pt x="281" y="339"/>
                    <a:pt x="281" y="339"/>
                    <a:pt x="281" y="339"/>
                  </a:cubicBezTo>
                  <a:cubicBezTo>
                    <a:pt x="278" y="337"/>
                    <a:pt x="278" y="337"/>
                    <a:pt x="278" y="337"/>
                  </a:cubicBezTo>
                  <a:cubicBezTo>
                    <a:pt x="278" y="325"/>
                    <a:pt x="278" y="325"/>
                    <a:pt x="278" y="325"/>
                  </a:cubicBezTo>
                  <a:cubicBezTo>
                    <a:pt x="293" y="333"/>
                    <a:pt x="293" y="333"/>
                    <a:pt x="293" y="333"/>
                  </a:cubicBezTo>
                  <a:close/>
                  <a:moveTo>
                    <a:pt x="293" y="361"/>
                  </a:moveTo>
                  <a:cubicBezTo>
                    <a:pt x="293" y="372"/>
                    <a:pt x="293" y="372"/>
                    <a:pt x="293" y="372"/>
                  </a:cubicBezTo>
                  <a:cubicBezTo>
                    <a:pt x="278" y="372"/>
                    <a:pt x="278" y="372"/>
                    <a:pt x="278" y="372"/>
                  </a:cubicBezTo>
                  <a:cubicBezTo>
                    <a:pt x="278" y="362"/>
                    <a:pt x="278" y="362"/>
                    <a:pt x="278" y="362"/>
                  </a:cubicBezTo>
                  <a:cubicBezTo>
                    <a:pt x="293" y="361"/>
                    <a:pt x="293" y="361"/>
                    <a:pt x="293" y="361"/>
                  </a:cubicBezTo>
                  <a:close/>
                  <a:moveTo>
                    <a:pt x="293" y="379"/>
                  </a:moveTo>
                  <a:cubicBezTo>
                    <a:pt x="293" y="391"/>
                    <a:pt x="293" y="391"/>
                    <a:pt x="293" y="391"/>
                  </a:cubicBezTo>
                  <a:cubicBezTo>
                    <a:pt x="278" y="391"/>
                    <a:pt x="278" y="391"/>
                    <a:pt x="278" y="391"/>
                  </a:cubicBezTo>
                  <a:cubicBezTo>
                    <a:pt x="278" y="379"/>
                    <a:pt x="278" y="379"/>
                    <a:pt x="278" y="379"/>
                  </a:cubicBezTo>
                  <a:cubicBezTo>
                    <a:pt x="293" y="379"/>
                    <a:pt x="293" y="379"/>
                    <a:pt x="293" y="379"/>
                  </a:cubicBezTo>
                  <a:close/>
                  <a:moveTo>
                    <a:pt x="293" y="399"/>
                  </a:moveTo>
                  <a:cubicBezTo>
                    <a:pt x="293" y="409"/>
                    <a:pt x="293" y="409"/>
                    <a:pt x="293" y="409"/>
                  </a:cubicBezTo>
                  <a:cubicBezTo>
                    <a:pt x="278" y="409"/>
                    <a:pt x="278" y="409"/>
                    <a:pt x="278" y="409"/>
                  </a:cubicBezTo>
                  <a:cubicBezTo>
                    <a:pt x="278" y="399"/>
                    <a:pt x="278" y="399"/>
                    <a:pt x="278" y="399"/>
                  </a:cubicBezTo>
                  <a:cubicBezTo>
                    <a:pt x="293" y="399"/>
                    <a:pt x="293" y="399"/>
                    <a:pt x="293" y="399"/>
                  </a:cubicBezTo>
                  <a:close/>
                  <a:moveTo>
                    <a:pt x="293" y="419"/>
                  </a:moveTo>
                  <a:cubicBezTo>
                    <a:pt x="293" y="428"/>
                    <a:pt x="293" y="428"/>
                    <a:pt x="293" y="428"/>
                  </a:cubicBezTo>
                  <a:cubicBezTo>
                    <a:pt x="278" y="428"/>
                    <a:pt x="278" y="428"/>
                    <a:pt x="278" y="428"/>
                  </a:cubicBezTo>
                  <a:cubicBezTo>
                    <a:pt x="278" y="419"/>
                    <a:pt x="278" y="419"/>
                    <a:pt x="278" y="419"/>
                  </a:cubicBezTo>
                  <a:lnTo>
                    <a:pt x="293" y="419"/>
                  </a:lnTo>
                  <a:close/>
                  <a:moveTo>
                    <a:pt x="266" y="2"/>
                  </a:moveTo>
                  <a:cubicBezTo>
                    <a:pt x="270" y="2"/>
                    <a:pt x="274" y="3"/>
                    <a:pt x="278" y="4"/>
                  </a:cubicBezTo>
                  <a:cubicBezTo>
                    <a:pt x="278" y="12"/>
                    <a:pt x="278" y="12"/>
                    <a:pt x="278" y="12"/>
                  </a:cubicBezTo>
                  <a:cubicBezTo>
                    <a:pt x="275" y="12"/>
                    <a:pt x="271" y="11"/>
                    <a:pt x="266" y="10"/>
                  </a:cubicBezTo>
                  <a:cubicBezTo>
                    <a:pt x="266" y="2"/>
                    <a:pt x="266" y="2"/>
                    <a:pt x="266" y="2"/>
                  </a:cubicBezTo>
                  <a:close/>
                  <a:moveTo>
                    <a:pt x="278" y="473"/>
                  </a:moveTo>
                  <a:cubicBezTo>
                    <a:pt x="274" y="474"/>
                    <a:pt x="270" y="474"/>
                    <a:pt x="266" y="475"/>
                  </a:cubicBezTo>
                  <a:cubicBezTo>
                    <a:pt x="266" y="466"/>
                    <a:pt x="266" y="466"/>
                    <a:pt x="266" y="466"/>
                  </a:cubicBezTo>
                  <a:cubicBezTo>
                    <a:pt x="270" y="466"/>
                    <a:pt x="274" y="465"/>
                    <a:pt x="278" y="464"/>
                  </a:cubicBezTo>
                  <a:cubicBezTo>
                    <a:pt x="278" y="473"/>
                    <a:pt x="278" y="473"/>
                    <a:pt x="278" y="473"/>
                  </a:cubicBezTo>
                  <a:close/>
                  <a:moveTo>
                    <a:pt x="278" y="75"/>
                  </a:moveTo>
                  <a:cubicBezTo>
                    <a:pt x="278" y="87"/>
                    <a:pt x="278" y="87"/>
                    <a:pt x="278" y="87"/>
                  </a:cubicBezTo>
                  <a:cubicBezTo>
                    <a:pt x="274" y="90"/>
                    <a:pt x="274" y="90"/>
                    <a:pt x="274" y="90"/>
                  </a:cubicBezTo>
                  <a:cubicBezTo>
                    <a:pt x="266" y="82"/>
                    <a:pt x="266" y="82"/>
                    <a:pt x="266" y="82"/>
                  </a:cubicBezTo>
                  <a:cubicBezTo>
                    <a:pt x="266" y="68"/>
                    <a:pt x="266" y="68"/>
                    <a:pt x="266" y="68"/>
                  </a:cubicBezTo>
                  <a:cubicBezTo>
                    <a:pt x="275" y="78"/>
                    <a:pt x="275" y="78"/>
                    <a:pt x="275" y="78"/>
                  </a:cubicBezTo>
                  <a:cubicBezTo>
                    <a:pt x="278" y="75"/>
                    <a:pt x="278" y="75"/>
                    <a:pt x="278" y="75"/>
                  </a:cubicBezTo>
                  <a:close/>
                  <a:moveTo>
                    <a:pt x="278" y="147"/>
                  </a:moveTo>
                  <a:cubicBezTo>
                    <a:pt x="278" y="158"/>
                    <a:pt x="278" y="158"/>
                    <a:pt x="278" y="158"/>
                  </a:cubicBezTo>
                  <a:cubicBezTo>
                    <a:pt x="274" y="158"/>
                    <a:pt x="274" y="158"/>
                    <a:pt x="274" y="158"/>
                  </a:cubicBezTo>
                  <a:cubicBezTo>
                    <a:pt x="278" y="193"/>
                    <a:pt x="278" y="193"/>
                    <a:pt x="278" y="193"/>
                  </a:cubicBezTo>
                  <a:cubicBezTo>
                    <a:pt x="278" y="246"/>
                    <a:pt x="278" y="246"/>
                    <a:pt x="278" y="246"/>
                  </a:cubicBezTo>
                  <a:cubicBezTo>
                    <a:pt x="266" y="246"/>
                    <a:pt x="266" y="246"/>
                    <a:pt x="266" y="246"/>
                  </a:cubicBezTo>
                  <a:cubicBezTo>
                    <a:pt x="266" y="228"/>
                    <a:pt x="266" y="228"/>
                    <a:pt x="266" y="228"/>
                  </a:cubicBezTo>
                  <a:cubicBezTo>
                    <a:pt x="273" y="228"/>
                    <a:pt x="273" y="228"/>
                    <a:pt x="273" y="228"/>
                  </a:cubicBezTo>
                  <a:cubicBezTo>
                    <a:pt x="266" y="167"/>
                    <a:pt x="266" y="167"/>
                    <a:pt x="266" y="167"/>
                  </a:cubicBezTo>
                  <a:cubicBezTo>
                    <a:pt x="266" y="147"/>
                    <a:pt x="266" y="147"/>
                    <a:pt x="266" y="147"/>
                  </a:cubicBezTo>
                  <a:cubicBezTo>
                    <a:pt x="278" y="147"/>
                    <a:pt x="278" y="147"/>
                    <a:pt x="278" y="147"/>
                  </a:cubicBezTo>
                  <a:close/>
                  <a:moveTo>
                    <a:pt x="278" y="325"/>
                  </a:moveTo>
                  <a:cubicBezTo>
                    <a:pt x="278" y="337"/>
                    <a:pt x="278" y="337"/>
                    <a:pt x="278" y="337"/>
                  </a:cubicBezTo>
                  <a:cubicBezTo>
                    <a:pt x="266" y="331"/>
                    <a:pt x="266" y="331"/>
                    <a:pt x="266" y="331"/>
                  </a:cubicBezTo>
                  <a:cubicBezTo>
                    <a:pt x="266" y="319"/>
                    <a:pt x="266" y="319"/>
                    <a:pt x="266" y="319"/>
                  </a:cubicBezTo>
                  <a:cubicBezTo>
                    <a:pt x="278" y="325"/>
                    <a:pt x="278" y="325"/>
                    <a:pt x="278" y="325"/>
                  </a:cubicBezTo>
                  <a:close/>
                  <a:moveTo>
                    <a:pt x="278" y="339"/>
                  </a:moveTo>
                  <a:cubicBezTo>
                    <a:pt x="278" y="348"/>
                    <a:pt x="278" y="348"/>
                    <a:pt x="278" y="348"/>
                  </a:cubicBezTo>
                  <a:cubicBezTo>
                    <a:pt x="266" y="348"/>
                    <a:pt x="266" y="348"/>
                    <a:pt x="266" y="348"/>
                  </a:cubicBezTo>
                  <a:cubicBezTo>
                    <a:pt x="266" y="339"/>
                    <a:pt x="266" y="339"/>
                    <a:pt x="266" y="339"/>
                  </a:cubicBezTo>
                  <a:cubicBezTo>
                    <a:pt x="278" y="339"/>
                    <a:pt x="278" y="339"/>
                    <a:pt x="278" y="339"/>
                  </a:cubicBezTo>
                  <a:close/>
                  <a:moveTo>
                    <a:pt x="278" y="362"/>
                  </a:moveTo>
                  <a:cubicBezTo>
                    <a:pt x="278" y="372"/>
                    <a:pt x="278" y="372"/>
                    <a:pt x="278" y="372"/>
                  </a:cubicBezTo>
                  <a:cubicBezTo>
                    <a:pt x="266" y="372"/>
                    <a:pt x="266" y="372"/>
                    <a:pt x="266" y="372"/>
                  </a:cubicBezTo>
                  <a:cubicBezTo>
                    <a:pt x="266" y="362"/>
                    <a:pt x="266" y="362"/>
                    <a:pt x="266" y="362"/>
                  </a:cubicBezTo>
                  <a:cubicBezTo>
                    <a:pt x="278" y="362"/>
                    <a:pt x="278" y="362"/>
                    <a:pt x="278" y="362"/>
                  </a:cubicBezTo>
                  <a:close/>
                  <a:moveTo>
                    <a:pt x="278" y="379"/>
                  </a:moveTo>
                  <a:cubicBezTo>
                    <a:pt x="278" y="391"/>
                    <a:pt x="278" y="391"/>
                    <a:pt x="278" y="391"/>
                  </a:cubicBezTo>
                  <a:cubicBezTo>
                    <a:pt x="266" y="391"/>
                    <a:pt x="266" y="391"/>
                    <a:pt x="266" y="391"/>
                  </a:cubicBezTo>
                  <a:cubicBezTo>
                    <a:pt x="266" y="379"/>
                    <a:pt x="266" y="379"/>
                    <a:pt x="266" y="379"/>
                  </a:cubicBezTo>
                  <a:cubicBezTo>
                    <a:pt x="278" y="379"/>
                    <a:pt x="278" y="379"/>
                    <a:pt x="278" y="379"/>
                  </a:cubicBezTo>
                  <a:close/>
                  <a:moveTo>
                    <a:pt x="278" y="399"/>
                  </a:moveTo>
                  <a:cubicBezTo>
                    <a:pt x="278" y="409"/>
                    <a:pt x="278" y="409"/>
                    <a:pt x="278" y="409"/>
                  </a:cubicBezTo>
                  <a:cubicBezTo>
                    <a:pt x="266" y="409"/>
                    <a:pt x="266" y="409"/>
                    <a:pt x="266" y="409"/>
                  </a:cubicBezTo>
                  <a:cubicBezTo>
                    <a:pt x="266" y="399"/>
                    <a:pt x="266" y="399"/>
                    <a:pt x="266" y="399"/>
                  </a:cubicBezTo>
                  <a:cubicBezTo>
                    <a:pt x="278" y="399"/>
                    <a:pt x="278" y="399"/>
                    <a:pt x="278" y="399"/>
                  </a:cubicBezTo>
                  <a:close/>
                  <a:moveTo>
                    <a:pt x="278" y="419"/>
                  </a:moveTo>
                  <a:cubicBezTo>
                    <a:pt x="278" y="428"/>
                    <a:pt x="278" y="428"/>
                    <a:pt x="278" y="428"/>
                  </a:cubicBezTo>
                  <a:cubicBezTo>
                    <a:pt x="266" y="428"/>
                    <a:pt x="266" y="428"/>
                    <a:pt x="266" y="428"/>
                  </a:cubicBezTo>
                  <a:cubicBezTo>
                    <a:pt x="266" y="419"/>
                    <a:pt x="266" y="419"/>
                    <a:pt x="266" y="419"/>
                  </a:cubicBezTo>
                  <a:lnTo>
                    <a:pt x="278" y="419"/>
                  </a:lnTo>
                  <a:close/>
                  <a:moveTo>
                    <a:pt x="248" y="0"/>
                  </a:moveTo>
                  <a:cubicBezTo>
                    <a:pt x="254" y="1"/>
                    <a:pt x="260" y="1"/>
                    <a:pt x="266" y="2"/>
                  </a:cubicBezTo>
                  <a:cubicBezTo>
                    <a:pt x="266" y="10"/>
                    <a:pt x="266" y="10"/>
                    <a:pt x="266" y="10"/>
                  </a:cubicBezTo>
                  <a:cubicBezTo>
                    <a:pt x="260" y="10"/>
                    <a:pt x="254" y="9"/>
                    <a:pt x="248" y="9"/>
                  </a:cubicBezTo>
                  <a:cubicBezTo>
                    <a:pt x="248" y="0"/>
                    <a:pt x="248" y="0"/>
                    <a:pt x="248" y="0"/>
                  </a:cubicBezTo>
                  <a:close/>
                  <a:moveTo>
                    <a:pt x="266" y="475"/>
                  </a:moveTo>
                  <a:cubicBezTo>
                    <a:pt x="260" y="476"/>
                    <a:pt x="254" y="476"/>
                    <a:pt x="248" y="476"/>
                  </a:cubicBezTo>
                  <a:cubicBezTo>
                    <a:pt x="248" y="468"/>
                    <a:pt x="248" y="468"/>
                    <a:pt x="248" y="468"/>
                  </a:cubicBezTo>
                  <a:cubicBezTo>
                    <a:pt x="253" y="468"/>
                    <a:pt x="259" y="467"/>
                    <a:pt x="266" y="466"/>
                  </a:cubicBezTo>
                  <a:cubicBezTo>
                    <a:pt x="266" y="475"/>
                    <a:pt x="266" y="475"/>
                    <a:pt x="266" y="475"/>
                  </a:cubicBezTo>
                  <a:close/>
                  <a:moveTo>
                    <a:pt x="266" y="68"/>
                  </a:moveTo>
                  <a:cubicBezTo>
                    <a:pt x="266" y="82"/>
                    <a:pt x="266" y="82"/>
                    <a:pt x="266" y="82"/>
                  </a:cubicBezTo>
                  <a:cubicBezTo>
                    <a:pt x="248" y="62"/>
                    <a:pt x="248" y="62"/>
                    <a:pt x="248" y="62"/>
                  </a:cubicBezTo>
                  <a:cubicBezTo>
                    <a:pt x="248" y="48"/>
                    <a:pt x="248" y="48"/>
                    <a:pt x="248" y="48"/>
                  </a:cubicBezTo>
                  <a:cubicBezTo>
                    <a:pt x="266" y="68"/>
                    <a:pt x="266" y="68"/>
                    <a:pt x="266" y="68"/>
                  </a:cubicBezTo>
                  <a:close/>
                  <a:moveTo>
                    <a:pt x="266" y="147"/>
                  </a:moveTo>
                  <a:cubicBezTo>
                    <a:pt x="266" y="167"/>
                    <a:pt x="266" y="167"/>
                    <a:pt x="266" y="167"/>
                  </a:cubicBezTo>
                  <a:cubicBezTo>
                    <a:pt x="265" y="158"/>
                    <a:pt x="265" y="158"/>
                    <a:pt x="265" y="158"/>
                  </a:cubicBezTo>
                  <a:cubicBezTo>
                    <a:pt x="260" y="158"/>
                    <a:pt x="260" y="158"/>
                    <a:pt x="260" y="158"/>
                  </a:cubicBezTo>
                  <a:cubicBezTo>
                    <a:pt x="262" y="228"/>
                    <a:pt x="262" y="228"/>
                    <a:pt x="262" y="228"/>
                  </a:cubicBezTo>
                  <a:cubicBezTo>
                    <a:pt x="266" y="228"/>
                    <a:pt x="266" y="228"/>
                    <a:pt x="266" y="228"/>
                  </a:cubicBezTo>
                  <a:cubicBezTo>
                    <a:pt x="266" y="246"/>
                    <a:pt x="266" y="246"/>
                    <a:pt x="266" y="246"/>
                  </a:cubicBezTo>
                  <a:cubicBezTo>
                    <a:pt x="263" y="246"/>
                    <a:pt x="263" y="246"/>
                    <a:pt x="263" y="246"/>
                  </a:cubicBezTo>
                  <a:cubicBezTo>
                    <a:pt x="263" y="317"/>
                    <a:pt x="263" y="317"/>
                    <a:pt x="263" y="317"/>
                  </a:cubicBezTo>
                  <a:cubicBezTo>
                    <a:pt x="266" y="319"/>
                    <a:pt x="266" y="319"/>
                    <a:pt x="266" y="319"/>
                  </a:cubicBezTo>
                  <a:cubicBezTo>
                    <a:pt x="266" y="331"/>
                    <a:pt x="266" y="331"/>
                    <a:pt x="266" y="331"/>
                  </a:cubicBezTo>
                  <a:cubicBezTo>
                    <a:pt x="253" y="324"/>
                    <a:pt x="253" y="324"/>
                    <a:pt x="253" y="324"/>
                  </a:cubicBezTo>
                  <a:cubicBezTo>
                    <a:pt x="252" y="238"/>
                    <a:pt x="252" y="238"/>
                    <a:pt x="252" y="238"/>
                  </a:cubicBezTo>
                  <a:cubicBezTo>
                    <a:pt x="248" y="238"/>
                    <a:pt x="248" y="238"/>
                    <a:pt x="248" y="238"/>
                  </a:cubicBezTo>
                  <a:cubicBezTo>
                    <a:pt x="248" y="228"/>
                    <a:pt x="248" y="228"/>
                    <a:pt x="248" y="228"/>
                  </a:cubicBezTo>
                  <a:cubicBezTo>
                    <a:pt x="253" y="228"/>
                    <a:pt x="253" y="228"/>
                    <a:pt x="253" y="228"/>
                  </a:cubicBezTo>
                  <a:cubicBezTo>
                    <a:pt x="249" y="158"/>
                    <a:pt x="249" y="158"/>
                    <a:pt x="249" y="158"/>
                  </a:cubicBezTo>
                  <a:cubicBezTo>
                    <a:pt x="248" y="158"/>
                    <a:pt x="248" y="158"/>
                    <a:pt x="248" y="158"/>
                  </a:cubicBezTo>
                  <a:cubicBezTo>
                    <a:pt x="248" y="147"/>
                    <a:pt x="248" y="147"/>
                    <a:pt x="248" y="147"/>
                  </a:cubicBezTo>
                  <a:cubicBezTo>
                    <a:pt x="266" y="147"/>
                    <a:pt x="266" y="147"/>
                    <a:pt x="266" y="147"/>
                  </a:cubicBezTo>
                  <a:close/>
                  <a:moveTo>
                    <a:pt x="266" y="339"/>
                  </a:moveTo>
                  <a:cubicBezTo>
                    <a:pt x="266" y="348"/>
                    <a:pt x="266" y="348"/>
                    <a:pt x="266" y="348"/>
                  </a:cubicBezTo>
                  <a:cubicBezTo>
                    <a:pt x="248" y="348"/>
                    <a:pt x="248" y="348"/>
                    <a:pt x="248" y="348"/>
                  </a:cubicBezTo>
                  <a:cubicBezTo>
                    <a:pt x="248" y="339"/>
                    <a:pt x="248" y="339"/>
                    <a:pt x="248" y="339"/>
                  </a:cubicBezTo>
                  <a:cubicBezTo>
                    <a:pt x="266" y="339"/>
                    <a:pt x="266" y="339"/>
                    <a:pt x="266" y="339"/>
                  </a:cubicBezTo>
                  <a:close/>
                  <a:moveTo>
                    <a:pt x="266" y="362"/>
                  </a:moveTo>
                  <a:cubicBezTo>
                    <a:pt x="266" y="372"/>
                    <a:pt x="266" y="372"/>
                    <a:pt x="266" y="372"/>
                  </a:cubicBezTo>
                  <a:cubicBezTo>
                    <a:pt x="248" y="372"/>
                    <a:pt x="248" y="372"/>
                    <a:pt x="248" y="372"/>
                  </a:cubicBezTo>
                  <a:cubicBezTo>
                    <a:pt x="248" y="362"/>
                    <a:pt x="248" y="362"/>
                    <a:pt x="248" y="362"/>
                  </a:cubicBezTo>
                  <a:cubicBezTo>
                    <a:pt x="266" y="362"/>
                    <a:pt x="266" y="362"/>
                    <a:pt x="266" y="362"/>
                  </a:cubicBezTo>
                  <a:close/>
                  <a:moveTo>
                    <a:pt x="266" y="379"/>
                  </a:moveTo>
                  <a:cubicBezTo>
                    <a:pt x="266" y="391"/>
                    <a:pt x="266" y="391"/>
                    <a:pt x="266" y="391"/>
                  </a:cubicBezTo>
                  <a:cubicBezTo>
                    <a:pt x="248" y="391"/>
                    <a:pt x="248" y="391"/>
                    <a:pt x="248" y="391"/>
                  </a:cubicBezTo>
                  <a:cubicBezTo>
                    <a:pt x="248" y="379"/>
                    <a:pt x="248" y="379"/>
                    <a:pt x="248" y="379"/>
                  </a:cubicBezTo>
                  <a:cubicBezTo>
                    <a:pt x="266" y="379"/>
                    <a:pt x="266" y="379"/>
                    <a:pt x="266" y="379"/>
                  </a:cubicBezTo>
                  <a:close/>
                  <a:moveTo>
                    <a:pt x="266" y="399"/>
                  </a:moveTo>
                  <a:cubicBezTo>
                    <a:pt x="266" y="409"/>
                    <a:pt x="266" y="409"/>
                    <a:pt x="266" y="409"/>
                  </a:cubicBezTo>
                  <a:cubicBezTo>
                    <a:pt x="248" y="409"/>
                    <a:pt x="248" y="409"/>
                    <a:pt x="248" y="409"/>
                  </a:cubicBezTo>
                  <a:cubicBezTo>
                    <a:pt x="248" y="399"/>
                    <a:pt x="248" y="399"/>
                    <a:pt x="248" y="399"/>
                  </a:cubicBezTo>
                  <a:cubicBezTo>
                    <a:pt x="266" y="399"/>
                    <a:pt x="266" y="399"/>
                    <a:pt x="266" y="399"/>
                  </a:cubicBezTo>
                  <a:close/>
                  <a:moveTo>
                    <a:pt x="266" y="419"/>
                  </a:moveTo>
                  <a:cubicBezTo>
                    <a:pt x="266" y="428"/>
                    <a:pt x="266" y="428"/>
                    <a:pt x="266" y="428"/>
                  </a:cubicBezTo>
                  <a:cubicBezTo>
                    <a:pt x="248" y="428"/>
                    <a:pt x="248" y="428"/>
                    <a:pt x="248" y="428"/>
                  </a:cubicBezTo>
                  <a:cubicBezTo>
                    <a:pt x="248" y="419"/>
                    <a:pt x="248" y="419"/>
                    <a:pt x="248" y="419"/>
                  </a:cubicBezTo>
                  <a:lnTo>
                    <a:pt x="266" y="419"/>
                  </a:lnTo>
                  <a:close/>
                  <a:moveTo>
                    <a:pt x="238" y="0"/>
                  </a:moveTo>
                  <a:cubicBezTo>
                    <a:pt x="241" y="0"/>
                    <a:pt x="244" y="0"/>
                    <a:pt x="248" y="0"/>
                  </a:cubicBezTo>
                  <a:cubicBezTo>
                    <a:pt x="248" y="9"/>
                    <a:pt x="248" y="9"/>
                    <a:pt x="248" y="9"/>
                  </a:cubicBezTo>
                  <a:cubicBezTo>
                    <a:pt x="244" y="9"/>
                    <a:pt x="241" y="9"/>
                    <a:pt x="238" y="9"/>
                  </a:cubicBezTo>
                  <a:cubicBezTo>
                    <a:pt x="238" y="0"/>
                    <a:pt x="238" y="0"/>
                    <a:pt x="238" y="0"/>
                  </a:cubicBezTo>
                  <a:close/>
                  <a:moveTo>
                    <a:pt x="248" y="476"/>
                  </a:moveTo>
                  <a:cubicBezTo>
                    <a:pt x="244" y="476"/>
                    <a:pt x="241" y="476"/>
                    <a:pt x="238" y="476"/>
                  </a:cubicBezTo>
                  <a:cubicBezTo>
                    <a:pt x="238" y="468"/>
                    <a:pt x="238" y="468"/>
                    <a:pt x="238" y="468"/>
                  </a:cubicBezTo>
                  <a:cubicBezTo>
                    <a:pt x="241" y="468"/>
                    <a:pt x="244" y="468"/>
                    <a:pt x="248" y="468"/>
                  </a:cubicBezTo>
                  <a:cubicBezTo>
                    <a:pt x="248" y="476"/>
                    <a:pt x="248" y="476"/>
                    <a:pt x="248" y="476"/>
                  </a:cubicBezTo>
                  <a:close/>
                  <a:moveTo>
                    <a:pt x="248" y="48"/>
                  </a:moveTo>
                  <a:cubicBezTo>
                    <a:pt x="248" y="62"/>
                    <a:pt x="248" y="62"/>
                    <a:pt x="248" y="62"/>
                  </a:cubicBezTo>
                  <a:cubicBezTo>
                    <a:pt x="238" y="51"/>
                    <a:pt x="238" y="51"/>
                    <a:pt x="238" y="51"/>
                  </a:cubicBezTo>
                  <a:cubicBezTo>
                    <a:pt x="238" y="37"/>
                    <a:pt x="238" y="37"/>
                    <a:pt x="238" y="37"/>
                  </a:cubicBezTo>
                  <a:cubicBezTo>
                    <a:pt x="248" y="48"/>
                    <a:pt x="248" y="48"/>
                    <a:pt x="248" y="48"/>
                  </a:cubicBezTo>
                  <a:close/>
                  <a:moveTo>
                    <a:pt x="248" y="147"/>
                  </a:moveTo>
                  <a:cubicBezTo>
                    <a:pt x="248" y="158"/>
                    <a:pt x="248" y="158"/>
                    <a:pt x="248" y="158"/>
                  </a:cubicBezTo>
                  <a:cubicBezTo>
                    <a:pt x="242" y="158"/>
                    <a:pt x="242" y="158"/>
                    <a:pt x="242" y="158"/>
                  </a:cubicBezTo>
                  <a:cubicBezTo>
                    <a:pt x="242" y="159"/>
                    <a:pt x="243" y="228"/>
                    <a:pt x="243" y="228"/>
                  </a:cubicBezTo>
                  <a:cubicBezTo>
                    <a:pt x="248" y="228"/>
                    <a:pt x="248" y="228"/>
                    <a:pt x="248" y="228"/>
                  </a:cubicBezTo>
                  <a:cubicBezTo>
                    <a:pt x="248" y="238"/>
                    <a:pt x="248" y="238"/>
                    <a:pt x="248" y="238"/>
                  </a:cubicBezTo>
                  <a:cubicBezTo>
                    <a:pt x="238" y="238"/>
                    <a:pt x="238" y="238"/>
                    <a:pt x="238" y="238"/>
                  </a:cubicBezTo>
                  <a:cubicBezTo>
                    <a:pt x="238" y="147"/>
                    <a:pt x="238" y="147"/>
                    <a:pt x="238" y="147"/>
                  </a:cubicBezTo>
                  <a:cubicBezTo>
                    <a:pt x="248" y="147"/>
                    <a:pt x="248" y="147"/>
                    <a:pt x="248" y="147"/>
                  </a:cubicBezTo>
                  <a:close/>
                  <a:moveTo>
                    <a:pt x="248" y="339"/>
                  </a:moveTo>
                  <a:cubicBezTo>
                    <a:pt x="248" y="348"/>
                    <a:pt x="248" y="348"/>
                    <a:pt x="248" y="348"/>
                  </a:cubicBezTo>
                  <a:cubicBezTo>
                    <a:pt x="238" y="348"/>
                    <a:pt x="238" y="348"/>
                    <a:pt x="238" y="348"/>
                  </a:cubicBezTo>
                  <a:cubicBezTo>
                    <a:pt x="238" y="339"/>
                    <a:pt x="238" y="339"/>
                    <a:pt x="238" y="339"/>
                  </a:cubicBezTo>
                  <a:cubicBezTo>
                    <a:pt x="248" y="339"/>
                    <a:pt x="248" y="339"/>
                    <a:pt x="248" y="339"/>
                  </a:cubicBezTo>
                  <a:close/>
                  <a:moveTo>
                    <a:pt x="248" y="362"/>
                  </a:moveTo>
                  <a:cubicBezTo>
                    <a:pt x="248" y="372"/>
                    <a:pt x="248" y="372"/>
                    <a:pt x="248" y="372"/>
                  </a:cubicBezTo>
                  <a:cubicBezTo>
                    <a:pt x="238" y="372"/>
                    <a:pt x="238" y="372"/>
                    <a:pt x="238" y="372"/>
                  </a:cubicBezTo>
                  <a:cubicBezTo>
                    <a:pt x="238" y="362"/>
                    <a:pt x="238" y="362"/>
                    <a:pt x="238" y="362"/>
                  </a:cubicBezTo>
                  <a:cubicBezTo>
                    <a:pt x="248" y="362"/>
                    <a:pt x="248" y="362"/>
                    <a:pt x="248" y="362"/>
                  </a:cubicBezTo>
                  <a:close/>
                  <a:moveTo>
                    <a:pt x="248" y="379"/>
                  </a:moveTo>
                  <a:cubicBezTo>
                    <a:pt x="248" y="391"/>
                    <a:pt x="248" y="391"/>
                    <a:pt x="248" y="391"/>
                  </a:cubicBezTo>
                  <a:cubicBezTo>
                    <a:pt x="238" y="391"/>
                    <a:pt x="238" y="391"/>
                    <a:pt x="238" y="391"/>
                  </a:cubicBezTo>
                  <a:cubicBezTo>
                    <a:pt x="238" y="379"/>
                    <a:pt x="238" y="379"/>
                    <a:pt x="238" y="379"/>
                  </a:cubicBezTo>
                  <a:cubicBezTo>
                    <a:pt x="248" y="379"/>
                    <a:pt x="248" y="379"/>
                    <a:pt x="248" y="379"/>
                  </a:cubicBezTo>
                  <a:close/>
                  <a:moveTo>
                    <a:pt x="248" y="399"/>
                  </a:moveTo>
                  <a:cubicBezTo>
                    <a:pt x="248" y="409"/>
                    <a:pt x="248" y="409"/>
                    <a:pt x="248" y="409"/>
                  </a:cubicBezTo>
                  <a:cubicBezTo>
                    <a:pt x="238" y="409"/>
                    <a:pt x="238" y="409"/>
                    <a:pt x="238" y="409"/>
                  </a:cubicBezTo>
                  <a:cubicBezTo>
                    <a:pt x="238" y="399"/>
                    <a:pt x="238" y="399"/>
                    <a:pt x="238" y="399"/>
                  </a:cubicBezTo>
                  <a:cubicBezTo>
                    <a:pt x="248" y="399"/>
                    <a:pt x="248" y="399"/>
                    <a:pt x="248" y="399"/>
                  </a:cubicBezTo>
                  <a:close/>
                  <a:moveTo>
                    <a:pt x="248" y="419"/>
                  </a:moveTo>
                  <a:cubicBezTo>
                    <a:pt x="248" y="428"/>
                    <a:pt x="248" y="428"/>
                    <a:pt x="248" y="428"/>
                  </a:cubicBezTo>
                  <a:cubicBezTo>
                    <a:pt x="238" y="428"/>
                    <a:pt x="238" y="428"/>
                    <a:pt x="238" y="428"/>
                  </a:cubicBezTo>
                  <a:cubicBezTo>
                    <a:pt x="238" y="419"/>
                    <a:pt x="238" y="419"/>
                    <a:pt x="238" y="419"/>
                  </a:cubicBezTo>
                  <a:lnTo>
                    <a:pt x="248" y="419"/>
                  </a:lnTo>
                  <a:close/>
                  <a:moveTo>
                    <a:pt x="238" y="476"/>
                  </a:moveTo>
                  <a:cubicBezTo>
                    <a:pt x="234" y="476"/>
                    <a:pt x="231" y="476"/>
                    <a:pt x="228" y="476"/>
                  </a:cubicBezTo>
                  <a:cubicBezTo>
                    <a:pt x="228" y="468"/>
                    <a:pt x="228" y="468"/>
                    <a:pt x="228" y="468"/>
                  </a:cubicBezTo>
                  <a:cubicBezTo>
                    <a:pt x="228" y="468"/>
                    <a:pt x="232" y="468"/>
                    <a:pt x="238" y="468"/>
                  </a:cubicBezTo>
                  <a:cubicBezTo>
                    <a:pt x="238" y="476"/>
                    <a:pt x="238" y="476"/>
                    <a:pt x="238" y="476"/>
                  </a:cubicBezTo>
                  <a:close/>
                  <a:moveTo>
                    <a:pt x="228" y="0"/>
                  </a:moveTo>
                  <a:cubicBezTo>
                    <a:pt x="231" y="0"/>
                    <a:pt x="234" y="0"/>
                    <a:pt x="238" y="0"/>
                  </a:cubicBezTo>
                  <a:cubicBezTo>
                    <a:pt x="238" y="9"/>
                    <a:pt x="238" y="9"/>
                    <a:pt x="238" y="9"/>
                  </a:cubicBezTo>
                  <a:cubicBezTo>
                    <a:pt x="235" y="9"/>
                    <a:pt x="231" y="9"/>
                    <a:pt x="228" y="9"/>
                  </a:cubicBezTo>
                  <a:cubicBezTo>
                    <a:pt x="228" y="0"/>
                    <a:pt x="228" y="0"/>
                    <a:pt x="228" y="0"/>
                  </a:cubicBezTo>
                  <a:close/>
                  <a:moveTo>
                    <a:pt x="238" y="37"/>
                  </a:moveTo>
                  <a:cubicBezTo>
                    <a:pt x="238" y="51"/>
                    <a:pt x="238" y="51"/>
                    <a:pt x="238" y="51"/>
                  </a:cubicBezTo>
                  <a:cubicBezTo>
                    <a:pt x="237" y="51"/>
                    <a:pt x="237" y="51"/>
                    <a:pt x="237" y="51"/>
                  </a:cubicBezTo>
                  <a:cubicBezTo>
                    <a:pt x="228" y="61"/>
                    <a:pt x="228" y="61"/>
                    <a:pt x="228" y="61"/>
                  </a:cubicBezTo>
                  <a:cubicBezTo>
                    <a:pt x="228" y="47"/>
                    <a:pt x="228" y="47"/>
                    <a:pt x="228" y="47"/>
                  </a:cubicBezTo>
                  <a:cubicBezTo>
                    <a:pt x="237" y="37"/>
                    <a:pt x="237" y="37"/>
                    <a:pt x="237" y="37"/>
                  </a:cubicBezTo>
                  <a:cubicBezTo>
                    <a:pt x="238" y="37"/>
                    <a:pt x="238" y="37"/>
                    <a:pt x="238" y="37"/>
                  </a:cubicBezTo>
                  <a:close/>
                  <a:moveTo>
                    <a:pt x="238" y="147"/>
                  </a:moveTo>
                  <a:cubicBezTo>
                    <a:pt x="238" y="238"/>
                    <a:pt x="238" y="238"/>
                    <a:pt x="238" y="238"/>
                  </a:cubicBezTo>
                  <a:cubicBezTo>
                    <a:pt x="228" y="238"/>
                    <a:pt x="228" y="238"/>
                    <a:pt x="228" y="238"/>
                  </a:cubicBezTo>
                  <a:cubicBezTo>
                    <a:pt x="228" y="228"/>
                    <a:pt x="228" y="228"/>
                    <a:pt x="228" y="228"/>
                  </a:cubicBezTo>
                  <a:cubicBezTo>
                    <a:pt x="233" y="228"/>
                    <a:pt x="233" y="228"/>
                    <a:pt x="233" y="228"/>
                  </a:cubicBezTo>
                  <a:cubicBezTo>
                    <a:pt x="233" y="158"/>
                    <a:pt x="233" y="158"/>
                    <a:pt x="233" y="158"/>
                  </a:cubicBezTo>
                  <a:cubicBezTo>
                    <a:pt x="233" y="158"/>
                    <a:pt x="230" y="158"/>
                    <a:pt x="228" y="158"/>
                  </a:cubicBezTo>
                  <a:cubicBezTo>
                    <a:pt x="228" y="147"/>
                    <a:pt x="228" y="147"/>
                    <a:pt x="228" y="147"/>
                  </a:cubicBezTo>
                  <a:cubicBezTo>
                    <a:pt x="238" y="147"/>
                    <a:pt x="238" y="147"/>
                    <a:pt x="238" y="147"/>
                  </a:cubicBezTo>
                  <a:close/>
                  <a:moveTo>
                    <a:pt x="238" y="339"/>
                  </a:moveTo>
                  <a:cubicBezTo>
                    <a:pt x="238" y="348"/>
                    <a:pt x="238" y="348"/>
                    <a:pt x="238" y="348"/>
                  </a:cubicBezTo>
                  <a:cubicBezTo>
                    <a:pt x="228" y="348"/>
                    <a:pt x="228" y="348"/>
                    <a:pt x="228" y="348"/>
                  </a:cubicBezTo>
                  <a:cubicBezTo>
                    <a:pt x="228" y="339"/>
                    <a:pt x="228" y="339"/>
                    <a:pt x="228" y="339"/>
                  </a:cubicBezTo>
                  <a:cubicBezTo>
                    <a:pt x="238" y="339"/>
                    <a:pt x="238" y="339"/>
                    <a:pt x="238" y="339"/>
                  </a:cubicBezTo>
                  <a:close/>
                  <a:moveTo>
                    <a:pt x="238" y="362"/>
                  </a:moveTo>
                  <a:cubicBezTo>
                    <a:pt x="238" y="372"/>
                    <a:pt x="238" y="372"/>
                    <a:pt x="238" y="372"/>
                  </a:cubicBezTo>
                  <a:cubicBezTo>
                    <a:pt x="228" y="372"/>
                    <a:pt x="228" y="372"/>
                    <a:pt x="228" y="372"/>
                  </a:cubicBezTo>
                  <a:cubicBezTo>
                    <a:pt x="228" y="362"/>
                    <a:pt x="228" y="362"/>
                    <a:pt x="228" y="362"/>
                  </a:cubicBezTo>
                  <a:cubicBezTo>
                    <a:pt x="238" y="362"/>
                    <a:pt x="238" y="362"/>
                    <a:pt x="238" y="362"/>
                  </a:cubicBezTo>
                  <a:close/>
                  <a:moveTo>
                    <a:pt x="238" y="379"/>
                  </a:moveTo>
                  <a:cubicBezTo>
                    <a:pt x="238" y="391"/>
                    <a:pt x="238" y="391"/>
                    <a:pt x="238" y="391"/>
                  </a:cubicBezTo>
                  <a:cubicBezTo>
                    <a:pt x="228" y="391"/>
                    <a:pt x="228" y="391"/>
                    <a:pt x="228" y="391"/>
                  </a:cubicBezTo>
                  <a:cubicBezTo>
                    <a:pt x="228" y="379"/>
                    <a:pt x="228" y="379"/>
                    <a:pt x="228" y="379"/>
                  </a:cubicBezTo>
                  <a:cubicBezTo>
                    <a:pt x="238" y="379"/>
                    <a:pt x="238" y="379"/>
                    <a:pt x="238" y="379"/>
                  </a:cubicBezTo>
                  <a:close/>
                  <a:moveTo>
                    <a:pt x="238" y="399"/>
                  </a:moveTo>
                  <a:cubicBezTo>
                    <a:pt x="238" y="409"/>
                    <a:pt x="238" y="409"/>
                    <a:pt x="238" y="409"/>
                  </a:cubicBezTo>
                  <a:cubicBezTo>
                    <a:pt x="228" y="409"/>
                    <a:pt x="228" y="409"/>
                    <a:pt x="228" y="409"/>
                  </a:cubicBezTo>
                  <a:cubicBezTo>
                    <a:pt x="228" y="399"/>
                    <a:pt x="228" y="399"/>
                    <a:pt x="228" y="399"/>
                  </a:cubicBezTo>
                  <a:cubicBezTo>
                    <a:pt x="238" y="399"/>
                    <a:pt x="238" y="399"/>
                    <a:pt x="238" y="399"/>
                  </a:cubicBezTo>
                  <a:close/>
                  <a:moveTo>
                    <a:pt x="238" y="419"/>
                  </a:moveTo>
                  <a:cubicBezTo>
                    <a:pt x="238" y="428"/>
                    <a:pt x="238" y="428"/>
                    <a:pt x="238" y="428"/>
                  </a:cubicBezTo>
                  <a:cubicBezTo>
                    <a:pt x="228" y="428"/>
                    <a:pt x="228" y="428"/>
                    <a:pt x="228" y="428"/>
                  </a:cubicBezTo>
                  <a:cubicBezTo>
                    <a:pt x="228" y="419"/>
                    <a:pt x="228" y="419"/>
                    <a:pt x="228" y="419"/>
                  </a:cubicBezTo>
                  <a:lnTo>
                    <a:pt x="238" y="419"/>
                  </a:lnTo>
                  <a:close/>
                  <a:moveTo>
                    <a:pt x="228" y="476"/>
                  </a:moveTo>
                  <a:cubicBezTo>
                    <a:pt x="221" y="476"/>
                    <a:pt x="215" y="475"/>
                    <a:pt x="209" y="475"/>
                  </a:cubicBezTo>
                  <a:cubicBezTo>
                    <a:pt x="209" y="466"/>
                    <a:pt x="209" y="466"/>
                    <a:pt x="209" y="466"/>
                  </a:cubicBezTo>
                  <a:cubicBezTo>
                    <a:pt x="215" y="467"/>
                    <a:pt x="221" y="468"/>
                    <a:pt x="228" y="468"/>
                  </a:cubicBezTo>
                  <a:cubicBezTo>
                    <a:pt x="228" y="468"/>
                    <a:pt x="228" y="468"/>
                    <a:pt x="228" y="468"/>
                  </a:cubicBezTo>
                  <a:cubicBezTo>
                    <a:pt x="228" y="476"/>
                    <a:pt x="228" y="476"/>
                    <a:pt x="228" y="476"/>
                  </a:cubicBezTo>
                  <a:close/>
                  <a:moveTo>
                    <a:pt x="209" y="2"/>
                  </a:moveTo>
                  <a:cubicBezTo>
                    <a:pt x="215" y="1"/>
                    <a:pt x="221" y="1"/>
                    <a:pt x="228" y="0"/>
                  </a:cubicBezTo>
                  <a:cubicBezTo>
                    <a:pt x="228" y="9"/>
                    <a:pt x="228" y="9"/>
                    <a:pt x="228" y="9"/>
                  </a:cubicBezTo>
                  <a:cubicBezTo>
                    <a:pt x="222" y="9"/>
                    <a:pt x="215" y="10"/>
                    <a:pt x="209" y="11"/>
                  </a:cubicBezTo>
                  <a:cubicBezTo>
                    <a:pt x="209" y="2"/>
                    <a:pt x="209" y="2"/>
                    <a:pt x="209" y="2"/>
                  </a:cubicBezTo>
                  <a:close/>
                  <a:moveTo>
                    <a:pt x="228" y="47"/>
                  </a:moveTo>
                  <a:cubicBezTo>
                    <a:pt x="228" y="61"/>
                    <a:pt x="228" y="61"/>
                    <a:pt x="228" y="61"/>
                  </a:cubicBezTo>
                  <a:cubicBezTo>
                    <a:pt x="209" y="81"/>
                    <a:pt x="209" y="81"/>
                    <a:pt x="209" y="81"/>
                  </a:cubicBezTo>
                  <a:cubicBezTo>
                    <a:pt x="209" y="66"/>
                    <a:pt x="209" y="66"/>
                    <a:pt x="209" y="66"/>
                  </a:cubicBezTo>
                  <a:cubicBezTo>
                    <a:pt x="228" y="47"/>
                    <a:pt x="228" y="47"/>
                    <a:pt x="228" y="47"/>
                  </a:cubicBezTo>
                  <a:close/>
                  <a:moveTo>
                    <a:pt x="228" y="147"/>
                  </a:moveTo>
                  <a:cubicBezTo>
                    <a:pt x="228" y="158"/>
                    <a:pt x="228" y="158"/>
                    <a:pt x="228" y="158"/>
                  </a:cubicBezTo>
                  <a:cubicBezTo>
                    <a:pt x="227" y="158"/>
                    <a:pt x="227" y="158"/>
                    <a:pt x="227" y="158"/>
                  </a:cubicBezTo>
                  <a:cubicBezTo>
                    <a:pt x="223" y="228"/>
                    <a:pt x="223" y="228"/>
                    <a:pt x="223" y="228"/>
                  </a:cubicBezTo>
                  <a:cubicBezTo>
                    <a:pt x="228" y="228"/>
                    <a:pt x="228" y="228"/>
                    <a:pt x="228" y="228"/>
                  </a:cubicBezTo>
                  <a:cubicBezTo>
                    <a:pt x="228" y="238"/>
                    <a:pt x="228" y="238"/>
                    <a:pt x="228" y="238"/>
                  </a:cubicBezTo>
                  <a:cubicBezTo>
                    <a:pt x="223" y="238"/>
                    <a:pt x="223" y="238"/>
                    <a:pt x="223" y="238"/>
                  </a:cubicBezTo>
                  <a:cubicBezTo>
                    <a:pt x="223" y="324"/>
                    <a:pt x="223" y="324"/>
                    <a:pt x="223" y="324"/>
                  </a:cubicBezTo>
                  <a:cubicBezTo>
                    <a:pt x="209" y="331"/>
                    <a:pt x="209" y="331"/>
                    <a:pt x="209" y="331"/>
                  </a:cubicBezTo>
                  <a:cubicBezTo>
                    <a:pt x="209" y="319"/>
                    <a:pt x="209" y="319"/>
                    <a:pt x="209" y="319"/>
                  </a:cubicBezTo>
                  <a:cubicBezTo>
                    <a:pt x="212" y="317"/>
                    <a:pt x="212" y="317"/>
                    <a:pt x="212" y="317"/>
                  </a:cubicBezTo>
                  <a:cubicBezTo>
                    <a:pt x="211" y="246"/>
                    <a:pt x="211" y="246"/>
                    <a:pt x="211" y="246"/>
                  </a:cubicBezTo>
                  <a:cubicBezTo>
                    <a:pt x="209" y="246"/>
                    <a:pt x="209" y="246"/>
                    <a:pt x="209" y="246"/>
                  </a:cubicBezTo>
                  <a:cubicBezTo>
                    <a:pt x="209" y="228"/>
                    <a:pt x="209" y="228"/>
                    <a:pt x="209" y="228"/>
                  </a:cubicBezTo>
                  <a:cubicBezTo>
                    <a:pt x="213" y="228"/>
                    <a:pt x="213" y="228"/>
                    <a:pt x="213" y="228"/>
                  </a:cubicBezTo>
                  <a:cubicBezTo>
                    <a:pt x="215" y="158"/>
                    <a:pt x="215" y="158"/>
                    <a:pt x="215" y="158"/>
                  </a:cubicBezTo>
                  <a:cubicBezTo>
                    <a:pt x="210" y="158"/>
                    <a:pt x="210" y="158"/>
                    <a:pt x="210" y="158"/>
                  </a:cubicBezTo>
                  <a:cubicBezTo>
                    <a:pt x="209" y="167"/>
                    <a:pt x="209" y="167"/>
                    <a:pt x="209" y="167"/>
                  </a:cubicBezTo>
                  <a:cubicBezTo>
                    <a:pt x="209" y="147"/>
                    <a:pt x="209" y="147"/>
                    <a:pt x="209" y="147"/>
                  </a:cubicBezTo>
                  <a:cubicBezTo>
                    <a:pt x="228" y="147"/>
                    <a:pt x="228" y="147"/>
                    <a:pt x="228" y="147"/>
                  </a:cubicBezTo>
                  <a:close/>
                  <a:moveTo>
                    <a:pt x="228" y="339"/>
                  </a:moveTo>
                  <a:cubicBezTo>
                    <a:pt x="228" y="348"/>
                    <a:pt x="228" y="348"/>
                    <a:pt x="228" y="348"/>
                  </a:cubicBezTo>
                  <a:cubicBezTo>
                    <a:pt x="209" y="348"/>
                    <a:pt x="209" y="348"/>
                    <a:pt x="209" y="348"/>
                  </a:cubicBezTo>
                  <a:cubicBezTo>
                    <a:pt x="209" y="339"/>
                    <a:pt x="209" y="339"/>
                    <a:pt x="209" y="339"/>
                  </a:cubicBezTo>
                  <a:cubicBezTo>
                    <a:pt x="228" y="339"/>
                    <a:pt x="228" y="339"/>
                    <a:pt x="228" y="339"/>
                  </a:cubicBezTo>
                  <a:close/>
                  <a:moveTo>
                    <a:pt x="228" y="362"/>
                  </a:moveTo>
                  <a:cubicBezTo>
                    <a:pt x="228" y="372"/>
                    <a:pt x="228" y="372"/>
                    <a:pt x="228" y="372"/>
                  </a:cubicBezTo>
                  <a:cubicBezTo>
                    <a:pt x="209" y="372"/>
                    <a:pt x="209" y="372"/>
                    <a:pt x="209" y="372"/>
                  </a:cubicBezTo>
                  <a:cubicBezTo>
                    <a:pt x="209" y="362"/>
                    <a:pt x="209" y="362"/>
                    <a:pt x="209" y="362"/>
                  </a:cubicBezTo>
                  <a:cubicBezTo>
                    <a:pt x="228" y="362"/>
                    <a:pt x="228" y="362"/>
                    <a:pt x="228" y="362"/>
                  </a:cubicBezTo>
                  <a:close/>
                  <a:moveTo>
                    <a:pt x="228" y="379"/>
                  </a:moveTo>
                  <a:cubicBezTo>
                    <a:pt x="228" y="391"/>
                    <a:pt x="228" y="391"/>
                    <a:pt x="228" y="391"/>
                  </a:cubicBezTo>
                  <a:cubicBezTo>
                    <a:pt x="221" y="391"/>
                    <a:pt x="215" y="391"/>
                    <a:pt x="209" y="391"/>
                  </a:cubicBezTo>
                  <a:cubicBezTo>
                    <a:pt x="209" y="379"/>
                    <a:pt x="209" y="379"/>
                    <a:pt x="209" y="379"/>
                  </a:cubicBezTo>
                  <a:cubicBezTo>
                    <a:pt x="228" y="379"/>
                    <a:pt x="228" y="379"/>
                    <a:pt x="228" y="379"/>
                  </a:cubicBezTo>
                  <a:close/>
                  <a:moveTo>
                    <a:pt x="228" y="399"/>
                  </a:moveTo>
                  <a:cubicBezTo>
                    <a:pt x="228" y="409"/>
                    <a:pt x="228" y="409"/>
                    <a:pt x="228" y="409"/>
                  </a:cubicBezTo>
                  <a:cubicBezTo>
                    <a:pt x="209" y="409"/>
                    <a:pt x="209" y="409"/>
                    <a:pt x="209" y="409"/>
                  </a:cubicBezTo>
                  <a:cubicBezTo>
                    <a:pt x="209" y="399"/>
                    <a:pt x="209" y="399"/>
                    <a:pt x="209" y="399"/>
                  </a:cubicBezTo>
                  <a:cubicBezTo>
                    <a:pt x="228" y="399"/>
                    <a:pt x="228" y="399"/>
                    <a:pt x="228" y="399"/>
                  </a:cubicBezTo>
                  <a:close/>
                  <a:moveTo>
                    <a:pt x="228" y="419"/>
                  </a:moveTo>
                  <a:cubicBezTo>
                    <a:pt x="228" y="428"/>
                    <a:pt x="228" y="428"/>
                    <a:pt x="228" y="428"/>
                  </a:cubicBezTo>
                  <a:cubicBezTo>
                    <a:pt x="209" y="428"/>
                    <a:pt x="209" y="428"/>
                    <a:pt x="209" y="428"/>
                  </a:cubicBezTo>
                  <a:cubicBezTo>
                    <a:pt x="209" y="419"/>
                    <a:pt x="209" y="419"/>
                    <a:pt x="209" y="419"/>
                  </a:cubicBezTo>
                  <a:lnTo>
                    <a:pt x="228" y="419"/>
                  </a:lnTo>
                  <a:close/>
                  <a:moveTo>
                    <a:pt x="209" y="475"/>
                  </a:moveTo>
                  <a:cubicBezTo>
                    <a:pt x="205" y="474"/>
                    <a:pt x="200" y="474"/>
                    <a:pt x="196" y="473"/>
                  </a:cubicBezTo>
                  <a:cubicBezTo>
                    <a:pt x="196" y="464"/>
                    <a:pt x="196" y="464"/>
                    <a:pt x="196" y="464"/>
                  </a:cubicBezTo>
                  <a:cubicBezTo>
                    <a:pt x="200" y="465"/>
                    <a:pt x="204" y="466"/>
                    <a:pt x="209" y="466"/>
                  </a:cubicBezTo>
                  <a:cubicBezTo>
                    <a:pt x="209" y="475"/>
                    <a:pt x="209" y="475"/>
                    <a:pt x="209" y="475"/>
                  </a:cubicBezTo>
                  <a:close/>
                  <a:moveTo>
                    <a:pt x="196" y="4"/>
                  </a:moveTo>
                  <a:cubicBezTo>
                    <a:pt x="200" y="3"/>
                    <a:pt x="205" y="2"/>
                    <a:pt x="209" y="2"/>
                  </a:cubicBezTo>
                  <a:cubicBezTo>
                    <a:pt x="209" y="11"/>
                    <a:pt x="209" y="11"/>
                    <a:pt x="209" y="11"/>
                  </a:cubicBezTo>
                  <a:cubicBezTo>
                    <a:pt x="205" y="11"/>
                    <a:pt x="200" y="12"/>
                    <a:pt x="196" y="13"/>
                  </a:cubicBezTo>
                  <a:cubicBezTo>
                    <a:pt x="196" y="4"/>
                    <a:pt x="196" y="4"/>
                    <a:pt x="196" y="4"/>
                  </a:cubicBezTo>
                  <a:close/>
                  <a:moveTo>
                    <a:pt x="209" y="66"/>
                  </a:moveTo>
                  <a:cubicBezTo>
                    <a:pt x="209" y="81"/>
                    <a:pt x="209" y="81"/>
                    <a:pt x="209" y="81"/>
                  </a:cubicBezTo>
                  <a:cubicBezTo>
                    <a:pt x="200" y="90"/>
                    <a:pt x="200" y="90"/>
                    <a:pt x="200" y="90"/>
                  </a:cubicBezTo>
                  <a:cubicBezTo>
                    <a:pt x="196" y="87"/>
                    <a:pt x="196" y="87"/>
                    <a:pt x="196" y="87"/>
                  </a:cubicBezTo>
                  <a:cubicBezTo>
                    <a:pt x="196" y="75"/>
                    <a:pt x="196" y="75"/>
                    <a:pt x="196" y="75"/>
                  </a:cubicBezTo>
                  <a:cubicBezTo>
                    <a:pt x="199" y="77"/>
                    <a:pt x="199" y="77"/>
                    <a:pt x="199" y="77"/>
                  </a:cubicBezTo>
                  <a:cubicBezTo>
                    <a:pt x="209" y="66"/>
                    <a:pt x="209" y="66"/>
                    <a:pt x="209" y="66"/>
                  </a:cubicBezTo>
                  <a:close/>
                  <a:moveTo>
                    <a:pt x="209" y="147"/>
                  </a:moveTo>
                  <a:cubicBezTo>
                    <a:pt x="209" y="167"/>
                    <a:pt x="209" y="167"/>
                    <a:pt x="209" y="167"/>
                  </a:cubicBezTo>
                  <a:cubicBezTo>
                    <a:pt x="202" y="228"/>
                    <a:pt x="202" y="228"/>
                    <a:pt x="202" y="228"/>
                  </a:cubicBezTo>
                  <a:cubicBezTo>
                    <a:pt x="209" y="228"/>
                    <a:pt x="209" y="228"/>
                    <a:pt x="209" y="228"/>
                  </a:cubicBezTo>
                  <a:cubicBezTo>
                    <a:pt x="209" y="246"/>
                    <a:pt x="209" y="246"/>
                    <a:pt x="209" y="246"/>
                  </a:cubicBezTo>
                  <a:cubicBezTo>
                    <a:pt x="196" y="246"/>
                    <a:pt x="196" y="246"/>
                    <a:pt x="196" y="246"/>
                  </a:cubicBezTo>
                  <a:cubicBezTo>
                    <a:pt x="196" y="198"/>
                    <a:pt x="196" y="198"/>
                    <a:pt x="196" y="198"/>
                  </a:cubicBezTo>
                  <a:cubicBezTo>
                    <a:pt x="201" y="158"/>
                    <a:pt x="201" y="158"/>
                    <a:pt x="201" y="158"/>
                  </a:cubicBezTo>
                  <a:cubicBezTo>
                    <a:pt x="196" y="158"/>
                    <a:pt x="196" y="158"/>
                    <a:pt x="196" y="158"/>
                  </a:cubicBezTo>
                  <a:cubicBezTo>
                    <a:pt x="196" y="147"/>
                    <a:pt x="196" y="147"/>
                    <a:pt x="196" y="147"/>
                  </a:cubicBezTo>
                  <a:cubicBezTo>
                    <a:pt x="209" y="147"/>
                    <a:pt x="209" y="147"/>
                    <a:pt x="209" y="147"/>
                  </a:cubicBezTo>
                  <a:close/>
                  <a:moveTo>
                    <a:pt x="209" y="319"/>
                  </a:moveTo>
                  <a:cubicBezTo>
                    <a:pt x="209" y="331"/>
                    <a:pt x="209" y="331"/>
                    <a:pt x="209" y="331"/>
                  </a:cubicBezTo>
                  <a:cubicBezTo>
                    <a:pt x="196" y="338"/>
                    <a:pt x="196" y="338"/>
                    <a:pt x="196" y="338"/>
                  </a:cubicBezTo>
                  <a:cubicBezTo>
                    <a:pt x="196" y="325"/>
                    <a:pt x="196" y="325"/>
                    <a:pt x="196" y="325"/>
                  </a:cubicBezTo>
                  <a:cubicBezTo>
                    <a:pt x="209" y="319"/>
                    <a:pt x="209" y="319"/>
                    <a:pt x="209" y="319"/>
                  </a:cubicBezTo>
                  <a:close/>
                  <a:moveTo>
                    <a:pt x="209" y="339"/>
                  </a:moveTo>
                  <a:cubicBezTo>
                    <a:pt x="209" y="348"/>
                    <a:pt x="209" y="348"/>
                    <a:pt x="209" y="348"/>
                  </a:cubicBezTo>
                  <a:cubicBezTo>
                    <a:pt x="196" y="348"/>
                    <a:pt x="196" y="348"/>
                    <a:pt x="196" y="348"/>
                  </a:cubicBezTo>
                  <a:cubicBezTo>
                    <a:pt x="196" y="339"/>
                    <a:pt x="196" y="339"/>
                    <a:pt x="196" y="339"/>
                  </a:cubicBezTo>
                  <a:cubicBezTo>
                    <a:pt x="209" y="339"/>
                    <a:pt x="209" y="339"/>
                    <a:pt x="209" y="339"/>
                  </a:cubicBezTo>
                  <a:close/>
                  <a:moveTo>
                    <a:pt x="209" y="362"/>
                  </a:moveTo>
                  <a:cubicBezTo>
                    <a:pt x="209" y="372"/>
                    <a:pt x="209" y="372"/>
                    <a:pt x="209" y="372"/>
                  </a:cubicBezTo>
                  <a:cubicBezTo>
                    <a:pt x="196" y="372"/>
                    <a:pt x="196" y="372"/>
                    <a:pt x="196" y="372"/>
                  </a:cubicBezTo>
                  <a:cubicBezTo>
                    <a:pt x="196" y="362"/>
                    <a:pt x="196" y="362"/>
                    <a:pt x="196" y="362"/>
                  </a:cubicBezTo>
                  <a:cubicBezTo>
                    <a:pt x="209" y="362"/>
                    <a:pt x="209" y="362"/>
                    <a:pt x="209" y="362"/>
                  </a:cubicBezTo>
                  <a:close/>
                  <a:moveTo>
                    <a:pt x="209" y="379"/>
                  </a:moveTo>
                  <a:cubicBezTo>
                    <a:pt x="209" y="391"/>
                    <a:pt x="209" y="391"/>
                    <a:pt x="209" y="391"/>
                  </a:cubicBezTo>
                  <a:cubicBezTo>
                    <a:pt x="204" y="391"/>
                    <a:pt x="200" y="391"/>
                    <a:pt x="196" y="391"/>
                  </a:cubicBezTo>
                  <a:cubicBezTo>
                    <a:pt x="196" y="379"/>
                    <a:pt x="196" y="379"/>
                    <a:pt x="196" y="379"/>
                  </a:cubicBezTo>
                  <a:cubicBezTo>
                    <a:pt x="209" y="379"/>
                    <a:pt x="209" y="379"/>
                    <a:pt x="209" y="379"/>
                  </a:cubicBezTo>
                  <a:close/>
                  <a:moveTo>
                    <a:pt x="209" y="399"/>
                  </a:moveTo>
                  <a:cubicBezTo>
                    <a:pt x="209" y="409"/>
                    <a:pt x="209" y="409"/>
                    <a:pt x="209" y="409"/>
                  </a:cubicBezTo>
                  <a:cubicBezTo>
                    <a:pt x="196" y="409"/>
                    <a:pt x="196" y="409"/>
                    <a:pt x="196" y="409"/>
                  </a:cubicBezTo>
                  <a:cubicBezTo>
                    <a:pt x="196" y="399"/>
                    <a:pt x="196" y="399"/>
                    <a:pt x="196" y="399"/>
                  </a:cubicBezTo>
                  <a:cubicBezTo>
                    <a:pt x="209" y="399"/>
                    <a:pt x="209" y="399"/>
                    <a:pt x="209" y="399"/>
                  </a:cubicBezTo>
                  <a:close/>
                  <a:moveTo>
                    <a:pt x="209" y="419"/>
                  </a:moveTo>
                  <a:cubicBezTo>
                    <a:pt x="209" y="428"/>
                    <a:pt x="209" y="428"/>
                    <a:pt x="209" y="428"/>
                  </a:cubicBezTo>
                  <a:cubicBezTo>
                    <a:pt x="196" y="428"/>
                    <a:pt x="196" y="428"/>
                    <a:pt x="196" y="428"/>
                  </a:cubicBezTo>
                  <a:cubicBezTo>
                    <a:pt x="196" y="419"/>
                    <a:pt x="196" y="419"/>
                    <a:pt x="196" y="419"/>
                  </a:cubicBezTo>
                  <a:lnTo>
                    <a:pt x="209" y="419"/>
                  </a:lnTo>
                  <a:close/>
                  <a:moveTo>
                    <a:pt x="196" y="473"/>
                  </a:moveTo>
                  <a:cubicBezTo>
                    <a:pt x="191" y="472"/>
                    <a:pt x="187" y="471"/>
                    <a:pt x="182" y="470"/>
                  </a:cubicBezTo>
                  <a:cubicBezTo>
                    <a:pt x="182" y="461"/>
                    <a:pt x="182" y="461"/>
                    <a:pt x="182" y="461"/>
                  </a:cubicBezTo>
                  <a:cubicBezTo>
                    <a:pt x="187" y="463"/>
                    <a:pt x="191" y="464"/>
                    <a:pt x="196" y="464"/>
                  </a:cubicBezTo>
                  <a:cubicBezTo>
                    <a:pt x="196" y="473"/>
                    <a:pt x="196" y="473"/>
                    <a:pt x="196" y="473"/>
                  </a:cubicBezTo>
                  <a:close/>
                  <a:moveTo>
                    <a:pt x="182" y="7"/>
                  </a:moveTo>
                  <a:cubicBezTo>
                    <a:pt x="187" y="6"/>
                    <a:pt x="191" y="5"/>
                    <a:pt x="196" y="4"/>
                  </a:cubicBezTo>
                  <a:cubicBezTo>
                    <a:pt x="196" y="13"/>
                    <a:pt x="196" y="13"/>
                    <a:pt x="196" y="13"/>
                  </a:cubicBezTo>
                  <a:cubicBezTo>
                    <a:pt x="192" y="13"/>
                    <a:pt x="187" y="14"/>
                    <a:pt x="182" y="16"/>
                  </a:cubicBezTo>
                  <a:cubicBezTo>
                    <a:pt x="182" y="7"/>
                    <a:pt x="182" y="7"/>
                    <a:pt x="182" y="7"/>
                  </a:cubicBezTo>
                  <a:close/>
                  <a:moveTo>
                    <a:pt x="196" y="75"/>
                  </a:moveTo>
                  <a:cubicBezTo>
                    <a:pt x="196" y="87"/>
                    <a:pt x="196" y="87"/>
                    <a:pt x="196" y="87"/>
                  </a:cubicBezTo>
                  <a:cubicBezTo>
                    <a:pt x="182" y="75"/>
                    <a:pt x="182" y="75"/>
                    <a:pt x="182" y="75"/>
                  </a:cubicBezTo>
                  <a:cubicBezTo>
                    <a:pt x="182" y="63"/>
                    <a:pt x="182" y="63"/>
                    <a:pt x="182" y="63"/>
                  </a:cubicBezTo>
                  <a:cubicBezTo>
                    <a:pt x="196" y="75"/>
                    <a:pt x="196" y="75"/>
                    <a:pt x="196" y="75"/>
                  </a:cubicBezTo>
                  <a:close/>
                  <a:moveTo>
                    <a:pt x="196" y="147"/>
                  </a:moveTo>
                  <a:cubicBezTo>
                    <a:pt x="196" y="158"/>
                    <a:pt x="196" y="158"/>
                    <a:pt x="196" y="158"/>
                  </a:cubicBezTo>
                  <a:cubicBezTo>
                    <a:pt x="192" y="158"/>
                    <a:pt x="192" y="158"/>
                    <a:pt x="192" y="158"/>
                  </a:cubicBezTo>
                  <a:cubicBezTo>
                    <a:pt x="182" y="226"/>
                    <a:pt x="182" y="226"/>
                    <a:pt x="182" y="226"/>
                  </a:cubicBezTo>
                  <a:cubicBezTo>
                    <a:pt x="182" y="157"/>
                    <a:pt x="182" y="157"/>
                    <a:pt x="182" y="157"/>
                  </a:cubicBezTo>
                  <a:cubicBezTo>
                    <a:pt x="183" y="155"/>
                    <a:pt x="183" y="155"/>
                    <a:pt x="183" y="155"/>
                  </a:cubicBezTo>
                  <a:cubicBezTo>
                    <a:pt x="182" y="155"/>
                    <a:pt x="182" y="155"/>
                    <a:pt x="182" y="155"/>
                  </a:cubicBezTo>
                  <a:cubicBezTo>
                    <a:pt x="182" y="145"/>
                    <a:pt x="182" y="145"/>
                    <a:pt x="182" y="145"/>
                  </a:cubicBezTo>
                  <a:cubicBezTo>
                    <a:pt x="186" y="147"/>
                    <a:pt x="186" y="147"/>
                    <a:pt x="186" y="147"/>
                  </a:cubicBezTo>
                  <a:cubicBezTo>
                    <a:pt x="196" y="147"/>
                    <a:pt x="196" y="147"/>
                    <a:pt x="196" y="147"/>
                  </a:cubicBezTo>
                  <a:close/>
                  <a:moveTo>
                    <a:pt x="196" y="198"/>
                  </a:moveTo>
                  <a:cubicBezTo>
                    <a:pt x="193" y="228"/>
                    <a:pt x="193" y="228"/>
                    <a:pt x="193" y="228"/>
                  </a:cubicBezTo>
                  <a:cubicBezTo>
                    <a:pt x="182" y="228"/>
                    <a:pt x="182" y="228"/>
                    <a:pt x="182" y="228"/>
                  </a:cubicBezTo>
                  <a:cubicBezTo>
                    <a:pt x="182" y="246"/>
                    <a:pt x="182" y="246"/>
                    <a:pt x="182" y="246"/>
                  </a:cubicBezTo>
                  <a:cubicBezTo>
                    <a:pt x="196" y="246"/>
                    <a:pt x="196" y="246"/>
                    <a:pt x="196" y="246"/>
                  </a:cubicBezTo>
                  <a:cubicBezTo>
                    <a:pt x="196" y="198"/>
                    <a:pt x="196" y="198"/>
                    <a:pt x="196" y="198"/>
                  </a:cubicBezTo>
                  <a:close/>
                  <a:moveTo>
                    <a:pt x="196" y="325"/>
                  </a:moveTo>
                  <a:cubicBezTo>
                    <a:pt x="196" y="338"/>
                    <a:pt x="196" y="338"/>
                    <a:pt x="196" y="338"/>
                  </a:cubicBezTo>
                  <a:cubicBezTo>
                    <a:pt x="194" y="339"/>
                    <a:pt x="194" y="339"/>
                    <a:pt x="194" y="339"/>
                  </a:cubicBezTo>
                  <a:cubicBezTo>
                    <a:pt x="196" y="339"/>
                    <a:pt x="196" y="339"/>
                    <a:pt x="196" y="339"/>
                  </a:cubicBezTo>
                  <a:cubicBezTo>
                    <a:pt x="196" y="348"/>
                    <a:pt x="196" y="348"/>
                    <a:pt x="196" y="348"/>
                  </a:cubicBezTo>
                  <a:cubicBezTo>
                    <a:pt x="182" y="348"/>
                    <a:pt x="182" y="348"/>
                    <a:pt x="182" y="348"/>
                  </a:cubicBezTo>
                  <a:cubicBezTo>
                    <a:pt x="182" y="333"/>
                    <a:pt x="182" y="333"/>
                    <a:pt x="182" y="333"/>
                  </a:cubicBezTo>
                  <a:cubicBezTo>
                    <a:pt x="196" y="325"/>
                    <a:pt x="196" y="325"/>
                    <a:pt x="196" y="325"/>
                  </a:cubicBezTo>
                  <a:close/>
                  <a:moveTo>
                    <a:pt x="196" y="362"/>
                  </a:moveTo>
                  <a:cubicBezTo>
                    <a:pt x="196" y="372"/>
                    <a:pt x="196" y="372"/>
                    <a:pt x="196" y="372"/>
                  </a:cubicBezTo>
                  <a:cubicBezTo>
                    <a:pt x="182" y="372"/>
                    <a:pt x="182" y="372"/>
                    <a:pt x="182" y="372"/>
                  </a:cubicBezTo>
                  <a:cubicBezTo>
                    <a:pt x="182" y="362"/>
                    <a:pt x="182" y="362"/>
                    <a:pt x="182" y="362"/>
                  </a:cubicBezTo>
                  <a:cubicBezTo>
                    <a:pt x="196" y="362"/>
                    <a:pt x="196" y="362"/>
                    <a:pt x="196" y="362"/>
                  </a:cubicBezTo>
                  <a:close/>
                  <a:moveTo>
                    <a:pt x="196" y="379"/>
                  </a:moveTo>
                  <a:cubicBezTo>
                    <a:pt x="196" y="391"/>
                    <a:pt x="196" y="391"/>
                    <a:pt x="196" y="391"/>
                  </a:cubicBezTo>
                  <a:cubicBezTo>
                    <a:pt x="191" y="391"/>
                    <a:pt x="186" y="391"/>
                    <a:pt x="182" y="391"/>
                  </a:cubicBezTo>
                  <a:cubicBezTo>
                    <a:pt x="182" y="379"/>
                    <a:pt x="182" y="379"/>
                    <a:pt x="182" y="379"/>
                  </a:cubicBezTo>
                  <a:cubicBezTo>
                    <a:pt x="196" y="379"/>
                    <a:pt x="196" y="379"/>
                    <a:pt x="196" y="379"/>
                  </a:cubicBezTo>
                  <a:close/>
                  <a:moveTo>
                    <a:pt x="196" y="399"/>
                  </a:moveTo>
                  <a:cubicBezTo>
                    <a:pt x="196" y="409"/>
                    <a:pt x="196" y="409"/>
                    <a:pt x="196" y="409"/>
                  </a:cubicBezTo>
                  <a:cubicBezTo>
                    <a:pt x="182" y="409"/>
                    <a:pt x="182" y="409"/>
                    <a:pt x="182" y="409"/>
                  </a:cubicBezTo>
                  <a:cubicBezTo>
                    <a:pt x="182" y="399"/>
                    <a:pt x="182" y="399"/>
                    <a:pt x="182" y="399"/>
                  </a:cubicBezTo>
                  <a:cubicBezTo>
                    <a:pt x="196" y="399"/>
                    <a:pt x="196" y="399"/>
                    <a:pt x="196" y="399"/>
                  </a:cubicBezTo>
                  <a:close/>
                  <a:moveTo>
                    <a:pt x="196" y="419"/>
                  </a:moveTo>
                  <a:cubicBezTo>
                    <a:pt x="196" y="428"/>
                    <a:pt x="196" y="428"/>
                    <a:pt x="196" y="428"/>
                  </a:cubicBezTo>
                  <a:cubicBezTo>
                    <a:pt x="182" y="428"/>
                    <a:pt x="182" y="428"/>
                    <a:pt x="182" y="428"/>
                  </a:cubicBezTo>
                  <a:cubicBezTo>
                    <a:pt x="182" y="419"/>
                    <a:pt x="182" y="419"/>
                    <a:pt x="182" y="419"/>
                  </a:cubicBezTo>
                  <a:lnTo>
                    <a:pt x="196" y="419"/>
                  </a:lnTo>
                  <a:close/>
                  <a:moveTo>
                    <a:pt x="182" y="470"/>
                  </a:moveTo>
                  <a:cubicBezTo>
                    <a:pt x="176" y="468"/>
                    <a:pt x="170" y="467"/>
                    <a:pt x="163" y="465"/>
                  </a:cubicBezTo>
                  <a:cubicBezTo>
                    <a:pt x="163" y="456"/>
                    <a:pt x="163" y="456"/>
                    <a:pt x="163" y="456"/>
                  </a:cubicBezTo>
                  <a:cubicBezTo>
                    <a:pt x="169" y="458"/>
                    <a:pt x="176" y="460"/>
                    <a:pt x="182" y="461"/>
                  </a:cubicBezTo>
                  <a:cubicBezTo>
                    <a:pt x="182" y="470"/>
                    <a:pt x="182" y="470"/>
                    <a:pt x="182" y="470"/>
                  </a:cubicBezTo>
                  <a:close/>
                  <a:moveTo>
                    <a:pt x="163" y="12"/>
                  </a:moveTo>
                  <a:cubicBezTo>
                    <a:pt x="170" y="10"/>
                    <a:pt x="176" y="8"/>
                    <a:pt x="182" y="7"/>
                  </a:cubicBezTo>
                  <a:cubicBezTo>
                    <a:pt x="182" y="16"/>
                    <a:pt x="182" y="16"/>
                    <a:pt x="182" y="16"/>
                  </a:cubicBezTo>
                  <a:cubicBezTo>
                    <a:pt x="176" y="17"/>
                    <a:pt x="170" y="19"/>
                    <a:pt x="163" y="21"/>
                  </a:cubicBezTo>
                  <a:cubicBezTo>
                    <a:pt x="163" y="12"/>
                    <a:pt x="163" y="12"/>
                    <a:pt x="163" y="12"/>
                  </a:cubicBezTo>
                  <a:close/>
                  <a:moveTo>
                    <a:pt x="182" y="63"/>
                  </a:moveTo>
                  <a:cubicBezTo>
                    <a:pt x="182" y="75"/>
                    <a:pt x="182" y="75"/>
                    <a:pt x="182" y="75"/>
                  </a:cubicBezTo>
                  <a:cubicBezTo>
                    <a:pt x="179" y="73"/>
                    <a:pt x="179" y="73"/>
                    <a:pt x="179" y="73"/>
                  </a:cubicBezTo>
                  <a:cubicBezTo>
                    <a:pt x="175" y="69"/>
                    <a:pt x="171" y="73"/>
                    <a:pt x="171" y="73"/>
                  </a:cubicBezTo>
                  <a:cubicBezTo>
                    <a:pt x="168" y="74"/>
                    <a:pt x="166" y="75"/>
                    <a:pt x="163" y="77"/>
                  </a:cubicBezTo>
                  <a:cubicBezTo>
                    <a:pt x="163" y="66"/>
                    <a:pt x="163" y="66"/>
                    <a:pt x="163" y="66"/>
                  </a:cubicBezTo>
                  <a:cubicBezTo>
                    <a:pt x="167" y="64"/>
                    <a:pt x="171" y="62"/>
                    <a:pt x="174" y="60"/>
                  </a:cubicBezTo>
                  <a:cubicBezTo>
                    <a:pt x="174" y="60"/>
                    <a:pt x="179" y="60"/>
                    <a:pt x="181" y="61"/>
                  </a:cubicBezTo>
                  <a:cubicBezTo>
                    <a:pt x="182" y="63"/>
                    <a:pt x="182" y="63"/>
                    <a:pt x="182" y="63"/>
                  </a:cubicBezTo>
                  <a:close/>
                  <a:moveTo>
                    <a:pt x="182" y="145"/>
                  </a:moveTo>
                  <a:cubicBezTo>
                    <a:pt x="182" y="155"/>
                    <a:pt x="182" y="155"/>
                    <a:pt x="182" y="155"/>
                  </a:cubicBezTo>
                  <a:cubicBezTo>
                    <a:pt x="166" y="148"/>
                    <a:pt x="166" y="148"/>
                    <a:pt x="166" y="148"/>
                  </a:cubicBezTo>
                  <a:cubicBezTo>
                    <a:pt x="166" y="148"/>
                    <a:pt x="176" y="176"/>
                    <a:pt x="176" y="176"/>
                  </a:cubicBezTo>
                  <a:cubicBezTo>
                    <a:pt x="163" y="176"/>
                    <a:pt x="163" y="176"/>
                    <a:pt x="163" y="176"/>
                  </a:cubicBezTo>
                  <a:cubicBezTo>
                    <a:pt x="163" y="136"/>
                    <a:pt x="163" y="136"/>
                    <a:pt x="163" y="136"/>
                  </a:cubicBezTo>
                  <a:cubicBezTo>
                    <a:pt x="182" y="145"/>
                    <a:pt x="182" y="145"/>
                    <a:pt x="182" y="145"/>
                  </a:cubicBezTo>
                  <a:close/>
                  <a:moveTo>
                    <a:pt x="182" y="157"/>
                  </a:moveTo>
                  <a:cubicBezTo>
                    <a:pt x="172" y="228"/>
                    <a:pt x="172" y="228"/>
                    <a:pt x="172" y="228"/>
                  </a:cubicBezTo>
                  <a:cubicBezTo>
                    <a:pt x="163" y="222"/>
                    <a:pt x="163" y="222"/>
                    <a:pt x="163" y="222"/>
                  </a:cubicBezTo>
                  <a:cubicBezTo>
                    <a:pt x="163" y="233"/>
                    <a:pt x="163" y="233"/>
                    <a:pt x="163" y="233"/>
                  </a:cubicBezTo>
                  <a:cubicBezTo>
                    <a:pt x="171" y="238"/>
                    <a:pt x="171" y="238"/>
                    <a:pt x="171" y="238"/>
                  </a:cubicBezTo>
                  <a:cubicBezTo>
                    <a:pt x="171" y="337"/>
                    <a:pt x="171" y="337"/>
                    <a:pt x="171" y="337"/>
                  </a:cubicBezTo>
                  <a:cubicBezTo>
                    <a:pt x="163" y="337"/>
                    <a:pt x="163" y="337"/>
                    <a:pt x="163" y="337"/>
                  </a:cubicBezTo>
                  <a:cubicBezTo>
                    <a:pt x="163" y="348"/>
                    <a:pt x="163" y="348"/>
                    <a:pt x="163" y="348"/>
                  </a:cubicBezTo>
                  <a:cubicBezTo>
                    <a:pt x="171" y="348"/>
                    <a:pt x="171" y="348"/>
                    <a:pt x="171" y="348"/>
                  </a:cubicBezTo>
                  <a:cubicBezTo>
                    <a:pt x="171" y="347"/>
                    <a:pt x="167" y="365"/>
                    <a:pt x="163" y="384"/>
                  </a:cubicBezTo>
                  <a:cubicBezTo>
                    <a:pt x="163" y="428"/>
                    <a:pt x="163" y="428"/>
                    <a:pt x="163" y="428"/>
                  </a:cubicBezTo>
                  <a:cubicBezTo>
                    <a:pt x="182" y="428"/>
                    <a:pt x="182" y="428"/>
                    <a:pt x="182" y="428"/>
                  </a:cubicBezTo>
                  <a:cubicBezTo>
                    <a:pt x="182" y="419"/>
                    <a:pt x="182" y="419"/>
                    <a:pt x="182" y="419"/>
                  </a:cubicBezTo>
                  <a:cubicBezTo>
                    <a:pt x="168" y="419"/>
                    <a:pt x="168" y="419"/>
                    <a:pt x="168" y="419"/>
                  </a:cubicBezTo>
                  <a:cubicBezTo>
                    <a:pt x="168" y="409"/>
                    <a:pt x="168" y="409"/>
                    <a:pt x="168" y="409"/>
                  </a:cubicBezTo>
                  <a:cubicBezTo>
                    <a:pt x="182" y="409"/>
                    <a:pt x="182" y="409"/>
                    <a:pt x="182" y="409"/>
                  </a:cubicBezTo>
                  <a:cubicBezTo>
                    <a:pt x="182" y="399"/>
                    <a:pt x="182" y="399"/>
                    <a:pt x="182" y="399"/>
                  </a:cubicBezTo>
                  <a:cubicBezTo>
                    <a:pt x="171" y="399"/>
                    <a:pt x="171" y="399"/>
                    <a:pt x="171" y="399"/>
                  </a:cubicBezTo>
                  <a:cubicBezTo>
                    <a:pt x="171" y="391"/>
                    <a:pt x="171" y="391"/>
                    <a:pt x="171" y="391"/>
                  </a:cubicBezTo>
                  <a:cubicBezTo>
                    <a:pt x="171" y="391"/>
                    <a:pt x="175" y="391"/>
                    <a:pt x="182" y="391"/>
                  </a:cubicBezTo>
                  <a:cubicBezTo>
                    <a:pt x="182" y="379"/>
                    <a:pt x="182" y="379"/>
                    <a:pt x="182" y="379"/>
                  </a:cubicBezTo>
                  <a:cubicBezTo>
                    <a:pt x="174" y="379"/>
                    <a:pt x="174" y="379"/>
                    <a:pt x="174" y="379"/>
                  </a:cubicBezTo>
                  <a:cubicBezTo>
                    <a:pt x="176" y="372"/>
                    <a:pt x="176" y="372"/>
                    <a:pt x="176" y="372"/>
                  </a:cubicBezTo>
                  <a:cubicBezTo>
                    <a:pt x="182" y="372"/>
                    <a:pt x="182" y="372"/>
                    <a:pt x="182" y="372"/>
                  </a:cubicBezTo>
                  <a:cubicBezTo>
                    <a:pt x="182" y="362"/>
                    <a:pt x="182" y="362"/>
                    <a:pt x="182" y="362"/>
                  </a:cubicBezTo>
                  <a:cubicBezTo>
                    <a:pt x="178" y="362"/>
                    <a:pt x="178" y="362"/>
                    <a:pt x="178" y="362"/>
                  </a:cubicBezTo>
                  <a:cubicBezTo>
                    <a:pt x="178" y="362"/>
                    <a:pt x="181" y="347"/>
                    <a:pt x="181" y="348"/>
                  </a:cubicBezTo>
                  <a:cubicBezTo>
                    <a:pt x="182" y="348"/>
                    <a:pt x="182" y="348"/>
                    <a:pt x="182" y="348"/>
                  </a:cubicBezTo>
                  <a:cubicBezTo>
                    <a:pt x="182" y="333"/>
                    <a:pt x="182" y="333"/>
                    <a:pt x="182" y="333"/>
                  </a:cubicBezTo>
                  <a:cubicBezTo>
                    <a:pt x="181" y="333"/>
                    <a:pt x="181" y="333"/>
                    <a:pt x="181" y="333"/>
                  </a:cubicBezTo>
                  <a:cubicBezTo>
                    <a:pt x="181" y="333"/>
                    <a:pt x="181" y="246"/>
                    <a:pt x="181" y="246"/>
                  </a:cubicBezTo>
                  <a:cubicBezTo>
                    <a:pt x="182" y="246"/>
                    <a:pt x="182" y="246"/>
                    <a:pt x="182" y="246"/>
                  </a:cubicBezTo>
                  <a:cubicBezTo>
                    <a:pt x="182" y="228"/>
                    <a:pt x="182" y="228"/>
                    <a:pt x="182" y="228"/>
                  </a:cubicBezTo>
                  <a:cubicBezTo>
                    <a:pt x="182" y="228"/>
                    <a:pt x="182" y="228"/>
                    <a:pt x="182" y="228"/>
                  </a:cubicBezTo>
                  <a:cubicBezTo>
                    <a:pt x="182" y="226"/>
                    <a:pt x="182" y="226"/>
                    <a:pt x="182" y="226"/>
                  </a:cubicBezTo>
                  <a:lnTo>
                    <a:pt x="182" y="157"/>
                  </a:lnTo>
                  <a:close/>
                  <a:moveTo>
                    <a:pt x="163" y="465"/>
                  </a:moveTo>
                  <a:cubicBezTo>
                    <a:pt x="154" y="461"/>
                    <a:pt x="145" y="458"/>
                    <a:pt x="136" y="454"/>
                  </a:cubicBezTo>
                  <a:cubicBezTo>
                    <a:pt x="136" y="444"/>
                    <a:pt x="136" y="444"/>
                    <a:pt x="136" y="444"/>
                  </a:cubicBezTo>
                  <a:cubicBezTo>
                    <a:pt x="143" y="448"/>
                    <a:pt x="153" y="452"/>
                    <a:pt x="163" y="456"/>
                  </a:cubicBezTo>
                  <a:cubicBezTo>
                    <a:pt x="163" y="465"/>
                    <a:pt x="163" y="465"/>
                    <a:pt x="163" y="465"/>
                  </a:cubicBezTo>
                  <a:close/>
                  <a:moveTo>
                    <a:pt x="136" y="23"/>
                  </a:moveTo>
                  <a:cubicBezTo>
                    <a:pt x="145" y="19"/>
                    <a:pt x="154" y="15"/>
                    <a:pt x="163" y="12"/>
                  </a:cubicBezTo>
                  <a:cubicBezTo>
                    <a:pt x="163" y="21"/>
                    <a:pt x="163" y="21"/>
                    <a:pt x="163" y="21"/>
                  </a:cubicBezTo>
                  <a:cubicBezTo>
                    <a:pt x="154" y="24"/>
                    <a:pt x="145" y="28"/>
                    <a:pt x="136" y="32"/>
                  </a:cubicBezTo>
                  <a:cubicBezTo>
                    <a:pt x="136" y="23"/>
                    <a:pt x="136" y="23"/>
                    <a:pt x="136" y="23"/>
                  </a:cubicBezTo>
                  <a:close/>
                  <a:moveTo>
                    <a:pt x="163" y="66"/>
                  </a:moveTo>
                  <a:cubicBezTo>
                    <a:pt x="163" y="77"/>
                    <a:pt x="163" y="77"/>
                    <a:pt x="163" y="77"/>
                  </a:cubicBezTo>
                  <a:cubicBezTo>
                    <a:pt x="154" y="82"/>
                    <a:pt x="145" y="86"/>
                    <a:pt x="136" y="90"/>
                  </a:cubicBezTo>
                  <a:cubicBezTo>
                    <a:pt x="136" y="79"/>
                    <a:pt x="136" y="79"/>
                    <a:pt x="136" y="79"/>
                  </a:cubicBezTo>
                  <a:cubicBezTo>
                    <a:pt x="145" y="75"/>
                    <a:pt x="154" y="71"/>
                    <a:pt x="163" y="66"/>
                  </a:cubicBezTo>
                  <a:close/>
                  <a:moveTo>
                    <a:pt x="163" y="136"/>
                  </a:moveTo>
                  <a:cubicBezTo>
                    <a:pt x="163" y="176"/>
                    <a:pt x="163" y="176"/>
                    <a:pt x="163" y="176"/>
                  </a:cubicBezTo>
                  <a:cubicBezTo>
                    <a:pt x="147" y="176"/>
                    <a:pt x="147" y="176"/>
                    <a:pt x="147" y="176"/>
                  </a:cubicBezTo>
                  <a:cubicBezTo>
                    <a:pt x="159" y="197"/>
                    <a:pt x="159" y="197"/>
                    <a:pt x="159" y="197"/>
                  </a:cubicBezTo>
                  <a:cubicBezTo>
                    <a:pt x="142" y="207"/>
                    <a:pt x="142" y="207"/>
                    <a:pt x="142" y="207"/>
                  </a:cubicBezTo>
                  <a:cubicBezTo>
                    <a:pt x="163" y="222"/>
                    <a:pt x="163" y="222"/>
                    <a:pt x="163" y="222"/>
                  </a:cubicBezTo>
                  <a:cubicBezTo>
                    <a:pt x="163" y="233"/>
                    <a:pt x="163" y="233"/>
                    <a:pt x="163" y="233"/>
                  </a:cubicBezTo>
                  <a:cubicBezTo>
                    <a:pt x="156" y="229"/>
                    <a:pt x="156" y="229"/>
                    <a:pt x="156" y="229"/>
                  </a:cubicBezTo>
                  <a:cubicBezTo>
                    <a:pt x="156" y="228"/>
                    <a:pt x="156" y="337"/>
                    <a:pt x="156" y="337"/>
                  </a:cubicBezTo>
                  <a:cubicBezTo>
                    <a:pt x="163" y="337"/>
                    <a:pt x="163" y="337"/>
                    <a:pt x="163" y="337"/>
                  </a:cubicBezTo>
                  <a:cubicBezTo>
                    <a:pt x="163" y="348"/>
                    <a:pt x="163" y="348"/>
                    <a:pt x="163" y="348"/>
                  </a:cubicBezTo>
                  <a:cubicBezTo>
                    <a:pt x="136" y="348"/>
                    <a:pt x="136" y="348"/>
                    <a:pt x="136" y="348"/>
                  </a:cubicBezTo>
                  <a:cubicBezTo>
                    <a:pt x="136" y="219"/>
                    <a:pt x="136" y="219"/>
                    <a:pt x="136" y="219"/>
                  </a:cubicBezTo>
                  <a:cubicBezTo>
                    <a:pt x="141" y="219"/>
                    <a:pt x="141" y="219"/>
                    <a:pt x="141" y="219"/>
                  </a:cubicBezTo>
                  <a:cubicBezTo>
                    <a:pt x="136" y="215"/>
                    <a:pt x="136" y="215"/>
                    <a:pt x="136" y="215"/>
                  </a:cubicBezTo>
                  <a:cubicBezTo>
                    <a:pt x="136" y="198"/>
                    <a:pt x="136" y="198"/>
                    <a:pt x="136" y="198"/>
                  </a:cubicBezTo>
                  <a:cubicBezTo>
                    <a:pt x="146" y="193"/>
                    <a:pt x="146" y="193"/>
                    <a:pt x="146" y="193"/>
                  </a:cubicBezTo>
                  <a:cubicBezTo>
                    <a:pt x="136" y="176"/>
                    <a:pt x="136" y="176"/>
                    <a:pt x="136" y="176"/>
                  </a:cubicBezTo>
                  <a:cubicBezTo>
                    <a:pt x="136" y="167"/>
                    <a:pt x="136" y="167"/>
                    <a:pt x="136" y="167"/>
                  </a:cubicBezTo>
                  <a:cubicBezTo>
                    <a:pt x="162" y="167"/>
                    <a:pt x="162" y="167"/>
                    <a:pt x="162" y="167"/>
                  </a:cubicBezTo>
                  <a:cubicBezTo>
                    <a:pt x="148" y="128"/>
                    <a:pt x="148" y="128"/>
                    <a:pt x="148" y="128"/>
                  </a:cubicBezTo>
                  <a:cubicBezTo>
                    <a:pt x="163" y="136"/>
                    <a:pt x="163" y="136"/>
                    <a:pt x="163" y="136"/>
                  </a:cubicBezTo>
                  <a:close/>
                  <a:moveTo>
                    <a:pt x="163" y="384"/>
                  </a:moveTo>
                  <a:cubicBezTo>
                    <a:pt x="163" y="428"/>
                    <a:pt x="163" y="428"/>
                    <a:pt x="163" y="428"/>
                  </a:cubicBezTo>
                  <a:cubicBezTo>
                    <a:pt x="154" y="427"/>
                    <a:pt x="154" y="427"/>
                    <a:pt x="154" y="427"/>
                  </a:cubicBezTo>
                  <a:cubicBezTo>
                    <a:pt x="154" y="427"/>
                    <a:pt x="159" y="405"/>
                    <a:pt x="163" y="384"/>
                  </a:cubicBezTo>
                  <a:close/>
                  <a:moveTo>
                    <a:pt x="136" y="454"/>
                  </a:moveTo>
                  <a:cubicBezTo>
                    <a:pt x="129" y="450"/>
                    <a:pt x="122" y="447"/>
                    <a:pt x="115" y="443"/>
                  </a:cubicBezTo>
                  <a:cubicBezTo>
                    <a:pt x="115" y="433"/>
                    <a:pt x="115" y="433"/>
                    <a:pt x="115" y="433"/>
                  </a:cubicBezTo>
                  <a:cubicBezTo>
                    <a:pt x="116" y="433"/>
                    <a:pt x="116" y="433"/>
                    <a:pt x="116" y="433"/>
                  </a:cubicBezTo>
                  <a:cubicBezTo>
                    <a:pt x="116" y="433"/>
                    <a:pt x="123" y="438"/>
                    <a:pt x="136" y="444"/>
                  </a:cubicBezTo>
                  <a:cubicBezTo>
                    <a:pt x="136" y="454"/>
                    <a:pt x="136" y="454"/>
                    <a:pt x="136" y="454"/>
                  </a:cubicBezTo>
                  <a:close/>
                  <a:moveTo>
                    <a:pt x="115" y="34"/>
                  </a:moveTo>
                  <a:cubicBezTo>
                    <a:pt x="122" y="30"/>
                    <a:pt x="129" y="26"/>
                    <a:pt x="136" y="23"/>
                  </a:cubicBezTo>
                  <a:cubicBezTo>
                    <a:pt x="136" y="32"/>
                    <a:pt x="136" y="32"/>
                    <a:pt x="136" y="32"/>
                  </a:cubicBezTo>
                  <a:cubicBezTo>
                    <a:pt x="129" y="36"/>
                    <a:pt x="122" y="40"/>
                    <a:pt x="115" y="44"/>
                  </a:cubicBezTo>
                  <a:cubicBezTo>
                    <a:pt x="115" y="34"/>
                    <a:pt x="115" y="34"/>
                    <a:pt x="115" y="34"/>
                  </a:cubicBezTo>
                  <a:close/>
                  <a:moveTo>
                    <a:pt x="136" y="79"/>
                  </a:moveTo>
                  <a:cubicBezTo>
                    <a:pt x="136" y="90"/>
                    <a:pt x="136" y="90"/>
                    <a:pt x="136" y="90"/>
                  </a:cubicBezTo>
                  <a:cubicBezTo>
                    <a:pt x="129" y="93"/>
                    <a:pt x="122" y="96"/>
                    <a:pt x="115" y="98"/>
                  </a:cubicBezTo>
                  <a:cubicBezTo>
                    <a:pt x="115" y="88"/>
                    <a:pt x="115" y="88"/>
                    <a:pt x="115" y="88"/>
                  </a:cubicBezTo>
                  <a:cubicBezTo>
                    <a:pt x="122" y="86"/>
                    <a:pt x="129" y="83"/>
                    <a:pt x="136" y="79"/>
                  </a:cubicBezTo>
                  <a:close/>
                  <a:moveTo>
                    <a:pt x="136" y="167"/>
                  </a:moveTo>
                  <a:cubicBezTo>
                    <a:pt x="136" y="176"/>
                    <a:pt x="136" y="176"/>
                    <a:pt x="136" y="176"/>
                  </a:cubicBezTo>
                  <a:cubicBezTo>
                    <a:pt x="131" y="167"/>
                    <a:pt x="131" y="167"/>
                    <a:pt x="131" y="167"/>
                  </a:cubicBezTo>
                  <a:cubicBezTo>
                    <a:pt x="136" y="167"/>
                    <a:pt x="136" y="167"/>
                    <a:pt x="136" y="167"/>
                  </a:cubicBezTo>
                  <a:close/>
                  <a:moveTo>
                    <a:pt x="136" y="198"/>
                  </a:moveTo>
                  <a:cubicBezTo>
                    <a:pt x="136" y="215"/>
                    <a:pt x="136" y="215"/>
                    <a:pt x="136" y="215"/>
                  </a:cubicBezTo>
                  <a:cubicBezTo>
                    <a:pt x="132" y="211"/>
                    <a:pt x="132" y="211"/>
                    <a:pt x="132" y="211"/>
                  </a:cubicBezTo>
                  <a:cubicBezTo>
                    <a:pt x="132" y="218"/>
                    <a:pt x="132" y="218"/>
                    <a:pt x="132" y="218"/>
                  </a:cubicBezTo>
                  <a:cubicBezTo>
                    <a:pt x="136" y="219"/>
                    <a:pt x="136" y="219"/>
                    <a:pt x="136" y="219"/>
                  </a:cubicBezTo>
                  <a:cubicBezTo>
                    <a:pt x="136" y="348"/>
                    <a:pt x="136" y="348"/>
                    <a:pt x="136" y="348"/>
                  </a:cubicBezTo>
                  <a:cubicBezTo>
                    <a:pt x="115" y="347"/>
                    <a:pt x="115" y="347"/>
                    <a:pt x="115" y="347"/>
                  </a:cubicBezTo>
                  <a:cubicBezTo>
                    <a:pt x="115" y="297"/>
                    <a:pt x="115" y="297"/>
                    <a:pt x="115" y="297"/>
                  </a:cubicBezTo>
                  <a:cubicBezTo>
                    <a:pt x="127" y="297"/>
                    <a:pt x="127" y="297"/>
                    <a:pt x="127" y="297"/>
                  </a:cubicBezTo>
                  <a:cubicBezTo>
                    <a:pt x="127" y="261"/>
                    <a:pt x="127" y="261"/>
                    <a:pt x="127" y="261"/>
                  </a:cubicBezTo>
                  <a:cubicBezTo>
                    <a:pt x="115" y="261"/>
                    <a:pt x="115" y="261"/>
                    <a:pt x="115" y="261"/>
                  </a:cubicBezTo>
                  <a:cubicBezTo>
                    <a:pt x="115" y="218"/>
                    <a:pt x="115" y="218"/>
                    <a:pt x="115" y="218"/>
                  </a:cubicBezTo>
                  <a:cubicBezTo>
                    <a:pt x="120" y="218"/>
                    <a:pt x="120" y="218"/>
                    <a:pt x="120" y="218"/>
                  </a:cubicBezTo>
                  <a:cubicBezTo>
                    <a:pt x="121" y="202"/>
                    <a:pt x="121" y="202"/>
                    <a:pt x="121" y="202"/>
                  </a:cubicBezTo>
                  <a:cubicBezTo>
                    <a:pt x="115" y="202"/>
                    <a:pt x="115" y="202"/>
                    <a:pt x="115" y="202"/>
                  </a:cubicBezTo>
                  <a:cubicBezTo>
                    <a:pt x="115" y="190"/>
                    <a:pt x="115" y="190"/>
                    <a:pt x="115" y="190"/>
                  </a:cubicBezTo>
                  <a:cubicBezTo>
                    <a:pt x="132" y="190"/>
                    <a:pt x="132" y="190"/>
                    <a:pt x="132" y="190"/>
                  </a:cubicBezTo>
                  <a:cubicBezTo>
                    <a:pt x="132" y="200"/>
                    <a:pt x="132" y="200"/>
                    <a:pt x="132" y="200"/>
                  </a:cubicBezTo>
                  <a:lnTo>
                    <a:pt x="136" y="198"/>
                  </a:lnTo>
                  <a:close/>
                  <a:moveTo>
                    <a:pt x="115" y="443"/>
                  </a:moveTo>
                  <a:cubicBezTo>
                    <a:pt x="97" y="431"/>
                    <a:pt x="79" y="417"/>
                    <a:pt x="64" y="401"/>
                  </a:cubicBezTo>
                  <a:cubicBezTo>
                    <a:pt x="64" y="388"/>
                    <a:pt x="64" y="388"/>
                    <a:pt x="64" y="388"/>
                  </a:cubicBezTo>
                  <a:cubicBezTo>
                    <a:pt x="77" y="404"/>
                    <a:pt x="94" y="420"/>
                    <a:pt x="115" y="433"/>
                  </a:cubicBezTo>
                  <a:cubicBezTo>
                    <a:pt x="115" y="443"/>
                    <a:pt x="115" y="443"/>
                    <a:pt x="115" y="443"/>
                  </a:cubicBezTo>
                  <a:close/>
                  <a:moveTo>
                    <a:pt x="64" y="75"/>
                  </a:moveTo>
                  <a:cubicBezTo>
                    <a:pt x="79" y="59"/>
                    <a:pt x="97" y="45"/>
                    <a:pt x="115" y="34"/>
                  </a:cubicBezTo>
                  <a:cubicBezTo>
                    <a:pt x="115" y="44"/>
                    <a:pt x="115" y="44"/>
                    <a:pt x="115" y="44"/>
                  </a:cubicBezTo>
                  <a:cubicBezTo>
                    <a:pt x="111" y="47"/>
                    <a:pt x="107" y="50"/>
                    <a:pt x="102" y="53"/>
                  </a:cubicBezTo>
                  <a:cubicBezTo>
                    <a:pt x="102" y="53"/>
                    <a:pt x="82" y="68"/>
                    <a:pt x="64" y="88"/>
                  </a:cubicBezTo>
                  <a:cubicBezTo>
                    <a:pt x="64" y="75"/>
                    <a:pt x="64" y="75"/>
                    <a:pt x="64" y="75"/>
                  </a:cubicBezTo>
                  <a:close/>
                  <a:moveTo>
                    <a:pt x="115" y="88"/>
                  </a:moveTo>
                  <a:cubicBezTo>
                    <a:pt x="115" y="98"/>
                    <a:pt x="115" y="98"/>
                    <a:pt x="115" y="98"/>
                  </a:cubicBezTo>
                  <a:cubicBezTo>
                    <a:pt x="95" y="106"/>
                    <a:pt x="77" y="111"/>
                    <a:pt x="64" y="114"/>
                  </a:cubicBezTo>
                  <a:cubicBezTo>
                    <a:pt x="64" y="105"/>
                    <a:pt x="64" y="105"/>
                    <a:pt x="64" y="105"/>
                  </a:cubicBezTo>
                  <a:cubicBezTo>
                    <a:pt x="76" y="103"/>
                    <a:pt x="93" y="97"/>
                    <a:pt x="115" y="88"/>
                  </a:cubicBezTo>
                  <a:close/>
                  <a:moveTo>
                    <a:pt x="115" y="190"/>
                  </a:moveTo>
                  <a:cubicBezTo>
                    <a:pt x="115" y="202"/>
                    <a:pt x="115" y="202"/>
                    <a:pt x="115" y="202"/>
                  </a:cubicBezTo>
                  <a:cubicBezTo>
                    <a:pt x="103" y="202"/>
                    <a:pt x="103" y="202"/>
                    <a:pt x="103" y="202"/>
                  </a:cubicBezTo>
                  <a:cubicBezTo>
                    <a:pt x="103" y="174"/>
                    <a:pt x="103" y="174"/>
                    <a:pt x="103" y="174"/>
                  </a:cubicBezTo>
                  <a:cubicBezTo>
                    <a:pt x="77" y="174"/>
                    <a:pt x="77" y="174"/>
                    <a:pt x="77" y="174"/>
                  </a:cubicBezTo>
                  <a:cubicBezTo>
                    <a:pt x="91" y="147"/>
                    <a:pt x="91" y="147"/>
                    <a:pt x="91" y="147"/>
                  </a:cubicBezTo>
                  <a:cubicBezTo>
                    <a:pt x="64" y="147"/>
                    <a:pt x="64" y="147"/>
                    <a:pt x="64" y="147"/>
                  </a:cubicBezTo>
                  <a:cubicBezTo>
                    <a:pt x="64" y="137"/>
                    <a:pt x="64" y="137"/>
                    <a:pt x="64" y="137"/>
                  </a:cubicBezTo>
                  <a:cubicBezTo>
                    <a:pt x="83" y="137"/>
                    <a:pt x="83" y="137"/>
                    <a:pt x="83" y="137"/>
                  </a:cubicBezTo>
                  <a:cubicBezTo>
                    <a:pt x="113" y="124"/>
                    <a:pt x="113" y="124"/>
                    <a:pt x="113" y="124"/>
                  </a:cubicBezTo>
                  <a:cubicBezTo>
                    <a:pt x="92" y="164"/>
                    <a:pt x="92" y="164"/>
                    <a:pt x="92" y="164"/>
                  </a:cubicBezTo>
                  <a:cubicBezTo>
                    <a:pt x="112" y="164"/>
                    <a:pt x="112" y="164"/>
                    <a:pt x="112" y="164"/>
                  </a:cubicBezTo>
                  <a:cubicBezTo>
                    <a:pt x="112" y="191"/>
                    <a:pt x="112" y="191"/>
                    <a:pt x="112" y="191"/>
                  </a:cubicBezTo>
                  <a:cubicBezTo>
                    <a:pt x="115" y="190"/>
                    <a:pt x="115" y="190"/>
                    <a:pt x="115" y="190"/>
                  </a:cubicBezTo>
                  <a:close/>
                  <a:moveTo>
                    <a:pt x="115" y="218"/>
                  </a:moveTo>
                  <a:cubicBezTo>
                    <a:pt x="114" y="218"/>
                    <a:pt x="114" y="218"/>
                    <a:pt x="114" y="218"/>
                  </a:cubicBezTo>
                  <a:cubicBezTo>
                    <a:pt x="114" y="209"/>
                    <a:pt x="114" y="209"/>
                    <a:pt x="114" y="209"/>
                  </a:cubicBezTo>
                  <a:cubicBezTo>
                    <a:pt x="114" y="209"/>
                    <a:pt x="114" y="209"/>
                    <a:pt x="114" y="209"/>
                  </a:cubicBezTo>
                  <a:cubicBezTo>
                    <a:pt x="85" y="209"/>
                    <a:pt x="85" y="209"/>
                    <a:pt x="85" y="209"/>
                  </a:cubicBezTo>
                  <a:cubicBezTo>
                    <a:pt x="84" y="205"/>
                    <a:pt x="84" y="205"/>
                    <a:pt x="84" y="205"/>
                  </a:cubicBezTo>
                  <a:cubicBezTo>
                    <a:pt x="88" y="205"/>
                    <a:pt x="88" y="205"/>
                    <a:pt x="88" y="205"/>
                  </a:cubicBezTo>
                  <a:cubicBezTo>
                    <a:pt x="88" y="192"/>
                    <a:pt x="88" y="192"/>
                    <a:pt x="88" y="192"/>
                  </a:cubicBezTo>
                  <a:cubicBezTo>
                    <a:pt x="64" y="192"/>
                    <a:pt x="64" y="192"/>
                    <a:pt x="64" y="192"/>
                  </a:cubicBezTo>
                  <a:cubicBezTo>
                    <a:pt x="64" y="347"/>
                    <a:pt x="64" y="347"/>
                    <a:pt x="64" y="347"/>
                  </a:cubicBezTo>
                  <a:cubicBezTo>
                    <a:pt x="115" y="347"/>
                    <a:pt x="115" y="347"/>
                    <a:pt x="115" y="347"/>
                  </a:cubicBezTo>
                  <a:cubicBezTo>
                    <a:pt x="115" y="297"/>
                    <a:pt x="115" y="297"/>
                    <a:pt x="115" y="297"/>
                  </a:cubicBezTo>
                  <a:cubicBezTo>
                    <a:pt x="104" y="297"/>
                    <a:pt x="104" y="297"/>
                    <a:pt x="104" y="297"/>
                  </a:cubicBezTo>
                  <a:cubicBezTo>
                    <a:pt x="104" y="261"/>
                    <a:pt x="104" y="261"/>
                    <a:pt x="104" y="261"/>
                  </a:cubicBezTo>
                  <a:cubicBezTo>
                    <a:pt x="115" y="261"/>
                    <a:pt x="115" y="261"/>
                    <a:pt x="115" y="261"/>
                  </a:cubicBezTo>
                  <a:lnTo>
                    <a:pt x="115" y="218"/>
                  </a:lnTo>
                  <a:close/>
                  <a:moveTo>
                    <a:pt x="64" y="401"/>
                  </a:moveTo>
                  <a:cubicBezTo>
                    <a:pt x="46" y="382"/>
                    <a:pt x="32" y="360"/>
                    <a:pt x="21" y="336"/>
                  </a:cubicBezTo>
                  <a:cubicBezTo>
                    <a:pt x="21" y="312"/>
                    <a:pt x="21" y="312"/>
                    <a:pt x="21" y="312"/>
                  </a:cubicBezTo>
                  <a:cubicBezTo>
                    <a:pt x="23" y="321"/>
                    <a:pt x="26" y="326"/>
                    <a:pt x="26" y="326"/>
                  </a:cubicBezTo>
                  <a:cubicBezTo>
                    <a:pt x="26" y="209"/>
                    <a:pt x="26" y="209"/>
                    <a:pt x="26" y="209"/>
                  </a:cubicBezTo>
                  <a:cubicBezTo>
                    <a:pt x="50" y="209"/>
                    <a:pt x="50" y="209"/>
                    <a:pt x="50" y="209"/>
                  </a:cubicBezTo>
                  <a:cubicBezTo>
                    <a:pt x="50" y="205"/>
                    <a:pt x="50" y="205"/>
                    <a:pt x="50" y="205"/>
                  </a:cubicBezTo>
                  <a:cubicBezTo>
                    <a:pt x="46" y="205"/>
                    <a:pt x="46" y="205"/>
                    <a:pt x="46" y="205"/>
                  </a:cubicBezTo>
                  <a:cubicBezTo>
                    <a:pt x="46" y="192"/>
                    <a:pt x="46" y="192"/>
                    <a:pt x="46" y="192"/>
                  </a:cubicBezTo>
                  <a:cubicBezTo>
                    <a:pt x="64" y="192"/>
                    <a:pt x="64" y="192"/>
                    <a:pt x="64" y="192"/>
                  </a:cubicBezTo>
                  <a:cubicBezTo>
                    <a:pt x="64" y="347"/>
                    <a:pt x="64" y="347"/>
                    <a:pt x="64" y="347"/>
                  </a:cubicBezTo>
                  <a:cubicBezTo>
                    <a:pt x="35" y="347"/>
                    <a:pt x="35" y="347"/>
                    <a:pt x="35" y="347"/>
                  </a:cubicBezTo>
                  <a:cubicBezTo>
                    <a:pt x="35" y="347"/>
                    <a:pt x="45" y="366"/>
                    <a:pt x="64" y="388"/>
                  </a:cubicBezTo>
                  <a:cubicBezTo>
                    <a:pt x="64" y="401"/>
                    <a:pt x="64" y="401"/>
                    <a:pt x="64" y="401"/>
                  </a:cubicBezTo>
                  <a:close/>
                  <a:moveTo>
                    <a:pt x="21" y="141"/>
                  </a:moveTo>
                  <a:cubicBezTo>
                    <a:pt x="21" y="163"/>
                    <a:pt x="21" y="163"/>
                    <a:pt x="21" y="163"/>
                  </a:cubicBezTo>
                  <a:cubicBezTo>
                    <a:pt x="23" y="157"/>
                    <a:pt x="25" y="150"/>
                    <a:pt x="27" y="146"/>
                  </a:cubicBezTo>
                  <a:cubicBezTo>
                    <a:pt x="28" y="178"/>
                    <a:pt x="28" y="178"/>
                    <a:pt x="28" y="178"/>
                  </a:cubicBezTo>
                  <a:cubicBezTo>
                    <a:pt x="21" y="183"/>
                    <a:pt x="21" y="183"/>
                    <a:pt x="21" y="183"/>
                  </a:cubicBezTo>
                  <a:cubicBezTo>
                    <a:pt x="21" y="195"/>
                    <a:pt x="21" y="195"/>
                    <a:pt x="21" y="195"/>
                  </a:cubicBezTo>
                  <a:cubicBezTo>
                    <a:pt x="37" y="183"/>
                    <a:pt x="37" y="183"/>
                    <a:pt x="37" y="183"/>
                  </a:cubicBezTo>
                  <a:cubicBezTo>
                    <a:pt x="37" y="183"/>
                    <a:pt x="36" y="147"/>
                    <a:pt x="37" y="147"/>
                  </a:cubicBezTo>
                  <a:cubicBezTo>
                    <a:pt x="64" y="147"/>
                    <a:pt x="64" y="147"/>
                    <a:pt x="64" y="147"/>
                  </a:cubicBezTo>
                  <a:cubicBezTo>
                    <a:pt x="64" y="137"/>
                    <a:pt x="64" y="137"/>
                    <a:pt x="64" y="137"/>
                  </a:cubicBezTo>
                  <a:cubicBezTo>
                    <a:pt x="32" y="137"/>
                    <a:pt x="32" y="137"/>
                    <a:pt x="32" y="137"/>
                  </a:cubicBezTo>
                  <a:cubicBezTo>
                    <a:pt x="32" y="137"/>
                    <a:pt x="36" y="128"/>
                    <a:pt x="42" y="119"/>
                  </a:cubicBezTo>
                  <a:cubicBezTo>
                    <a:pt x="42" y="119"/>
                    <a:pt x="50" y="118"/>
                    <a:pt x="64" y="114"/>
                  </a:cubicBezTo>
                  <a:cubicBezTo>
                    <a:pt x="64" y="105"/>
                    <a:pt x="64" y="105"/>
                    <a:pt x="64" y="105"/>
                  </a:cubicBezTo>
                  <a:cubicBezTo>
                    <a:pt x="54" y="108"/>
                    <a:pt x="49" y="109"/>
                    <a:pt x="49" y="109"/>
                  </a:cubicBezTo>
                  <a:cubicBezTo>
                    <a:pt x="48" y="108"/>
                    <a:pt x="48" y="108"/>
                    <a:pt x="48" y="108"/>
                  </a:cubicBezTo>
                  <a:cubicBezTo>
                    <a:pt x="50" y="107"/>
                    <a:pt x="50" y="107"/>
                    <a:pt x="50" y="107"/>
                  </a:cubicBezTo>
                  <a:cubicBezTo>
                    <a:pt x="54" y="100"/>
                    <a:pt x="59" y="94"/>
                    <a:pt x="64" y="88"/>
                  </a:cubicBezTo>
                  <a:cubicBezTo>
                    <a:pt x="64" y="75"/>
                    <a:pt x="64" y="75"/>
                    <a:pt x="64" y="75"/>
                  </a:cubicBezTo>
                  <a:cubicBezTo>
                    <a:pt x="46" y="95"/>
                    <a:pt x="32" y="117"/>
                    <a:pt x="21" y="141"/>
                  </a:cubicBezTo>
                  <a:close/>
                  <a:moveTo>
                    <a:pt x="21" y="336"/>
                  </a:moveTo>
                  <a:cubicBezTo>
                    <a:pt x="7" y="306"/>
                    <a:pt x="0" y="273"/>
                    <a:pt x="0" y="238"/>
                  </a:cubicBezTo>
                  <a:cubicBezTo>
                    <a:pt x="0" y="204"/>
                    <a:pt x="7" y="171"/>
                    <a:pt x="21" y="141"/>
                  </a:cubicBezTo>
                  <a:cubicBezTo>
                    <a:pt x="21" y="163"/>
                    <a:pt x="21" y="163"/>
                    <a:pt x="21" y="163"/>
                  </a:cubicBezTo>
                  <a:cubicBezTo>
                    <a:pt x="17" y="175"/>
                    <a:pt x="14" y="189"/>
                    <a:pt x="14" y="189"/>
                  </a:cubicBezTo>
                  <a:cubicBezTo>
                    <a:pt x="21" y="183"/>
                    <a:pt x="21" y="183"/>
                    <a:pt x="21" y="183"/>
                  </a:cubicBezTo>
                  <a:cubicBezTo>
                    <a:pt x="21" y="195"/>
                    <a:pt x="21" y="195"/>
                    <a:pt x="21" y="195"/>
                  </a:cubicBezTo>
                  <a:cubicBezTo>
                    <a:pt x="11" y="203"/>
                    <a:pt x="11" y="203"/>
                    <a:pt x="11" y="203"/>
                  </a:cubicBezTo>
                  <a:cubicBezTo>
                    <a:pt x="3" y="247"/>
                    <a:pt x="14" y="291"/>
                    <a:pt x="21" y="312"/>
                  </a:cubicBezTo>
                  <a:lnTo>
                    <a:pt x="21" y="3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19" name="Freeform 67"/>
            <p:cNvSpPr>
              <a:spLocks noEditPoints="1"/>
            </p:cNvSpPr>
            <p:nvPr/>
          </p:nvSpPr>
          <p:spPr bwMode="auto">
            <a:xfrm>
              <a:off x="-8435975" y="3946525"/>
              <a:ext cx="1809750" cy="409575"/>
            </a:xfrm>
            <a:custGeom>
              <a:avLst/>
              <a:gdLst>
                <a:gd name="T0" fmla="*/ 482 w 482"/>
                <a:gd name="T1" fmla="*/ 38 h 109"/>
                <a:gd name="T2" fmla="*/ 418 w 482"/>
                <a:gd name="T3" fmla="*/ 2 h 109"/>
                <a:gd name="T4" fmla="*/ 402 w 482"/>
                <a:gd name="T5" fmla="*/ 24 h 109"/>
                <a:gd name="T6" fmla="*/ 409 w 482"/>
                <a:gd name="T7" fmla="*/ 47 h 109"/>
                <a:gd name="T8" fmla="*/ 402 w 482"/>
                <a:gd name="T9" fmla="*/ 77 h 109"/>
                <a:gd name="T10" fmla="*/ 353 w 482"/>
                <a:gd name="T11" fmla="*/ 106 h 109"/>
                <a:gd name="T12" fmla="*/ 402 w 482"/>
                <a:gd name="T13" fmla="*/ 77 h 109"/>
                <a:gd name="T14" fmla="*/ 353 w 482"/>
                <a:gd name="T15" fmla="*/ 106 h 109"/>
                <a:gd name="T16" fmla="*/ 402 w 482"/>
                <a:gd name="T17" fmla="*/ 24 h 109"/>
                <a:gd name="T18" fmla="*/ 356 w 482"/>
                <a:gd name="T19" fmla="*/ 49 h 109"/>
                <a:gd name="T20" fmla="*/ 353 w 482"/>
                <a:gd name="T21" fmla="*/ 94 h 109"/>
                <a:gd name="T22" fmla="*/ 355 w 482"/>
                <a:gd name="T23" fmla="*/ 81 h 109"/>
                <a:gd name="T24" fmla="*/ 353 w 482"/>
                <a:gd name="T25" fmla="*/ 71 h 109"/>
                <a:gd name="T26" fmla="*/ 402 w 482"/>
                <a:gd name="T27" fmla="*/ 12 h 109"/>
                <a:gd name="T28" fmla="*/ 339 w 482"/>
                <a:gd name="T29" fmla="*/ 96 h 109"/>
                <a:gd name="T30" fmla="*/ 353 w 482"/>
                <a:gd name="T31" fmla="*/ 106 h 109"/>
                <a:gd name="T32" fmla="*/ 351 w 482"/>
                <a:gd name="T33" fmla="*/ 97 h 109"/>
                <a:gd name="T34" fmla="*/ 353 w 482"/>
                <a:gd name="T35" fmla="*/ 94 h 109"/>
                <a:gd name="T36" fmla="*/ 241 w 482"/>
                <a:gd name="T37" fmla="*/ 100 h 109"/>
                <a:gd name="T38" fmla="*/ 353 w 482"/>
                <a:gd name="T39" fmla="*/ 34 h 109"/>
                <a:gd name="T40" fmla="*/ 348 w 482"/>
                <a:gd name="T41" fmla="*/ 24 h 109"/>
                <a:gd name="T42" fmla="*/ 241 w 482"/>
                <a:gd name="T43" fmla="*/ 53 h 109"/>
                <a:gd name="T44" fmla="*/ 353 w 482"/>
                <a:gd name="T45" fmla="*/ 71 h 109"/>
                <a:gd name="T46" fmla="*/ 129 w 482"/>
                <a:gd name="T47" fmla="*/ 106 h 109"/>
                <a:gd name="T48" fmla="*/ 142 w 482"/>
                <a:gd name="T49" fmla="*/ 98 h 109"/>
                <a:gd name="T50" fmla="*/ 241 w 482"/>
                <a:gd name="T51" fmla="*/ 100 h 109"/>
                <a:gd name="T52" fmla="*/ 129 w 482"/>
                <a:gd name="T53" fmla="*/ 93 h 109"/>
                <a:gd name="T54" fmla="*/ 132 w 482"/>
                <a:gd name="T55" fmla="*/ 97 h 109"/>
                <a:gd name="T56" fmla="*/ 129 w 482"/>
                <a:gd name="T57" fmla="*/ 106 h 109"/>
                <a:gd name="T58" fmla="*/ 135 w 482"/>
                <a:gd name="T59" fmla="*/ 25 h 109"/>
                <a:gd name="T60" fmla="*/ 129 w 482"/>
                <a:gd name="T61" fmla="*/ 36 h 109"/>
                <a:gd name="T62" fmla="*/ 140 w 482"/>
                <a:gd name="T63" fmla="*/ 36 h 109"/>
                <a:gd name="T64" fmla="*/ 142 w 482"/>
                <a:gd name="T65" fmla="*/ 36 h 109"/>
                <a:gd name="T66" fmla="*/ 241 w 482"/>
                <a:gd name="T67" fmla="*/ 42 h 109"/>
                <a:gd name="T68" fmla="*/ 129 w 482"/>
                <a:gd name="T69" fmla="*/ 106 h 109"/>
                <a:gd name="T70" fmla="*/ 81 w 482"/>
                <a:gd name="T71" fmla="*/ 78 h 109"/>
                <a:gd name="T72" fmla="*/ 129 w 482"/>
                <a:gd name="T73" fmla="*/ 36 h 109"/>
                <a:gd name="T74" fmla="*/ 126 w 482"/>
                <a:gd name="T75" fmla="*/ 81 h 109"/>
                <a:gd name="T76" fmla="*/ 129 w 482"/>
                <a:gd name="T77" fmla="*/ 93 h 109"/>
                <a:gd name="T78" fmla="*/ 127 w 482"/>
                <a:gd name="T79" fmla="*/ 45 h 109"/>
                <a:gd name="T80" fmla="*/ 81 w 482"/>
                <a:gd name="T81" fmla="*/ 12 h 109"/>
                <a:gd name="T82" fmla="*/ 63 w 482"/>
                <a:gd name="T83" fmla="*/ 0 h 109"/>
                <a:gd name="T84" fmla="*/ 0 w 482"/>
                <a:gd name="T85" fmla="*/ 38 h 109"/>
                <a:gd name="T86" fmla="*/ 81 w 482"/>
                <a:gd name="T87" fmla="*/ 78 h 109"/>
                <a:gd name="T88" fmla="*/ 72 w 482"/>
                <a:gd name="T89" fmla="*/ 48 h 109"/>
                <a:gd name="T90" fmla="*/ 71 w 482"/>
                <a:gd name="T91" fmla="*/ 18 h 109"/>
                <a:gd name="T92" fmla="*/ 81 w 482"/>
                <a:gd name="T93" fmla="*/ 24 h 109"/>
                <a:gd name="T94" fmla="*/ 63 w 482"/>
                <a:gd name="T9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109">
                  <a:moveTo>
                    <a:pt x="402" y="88"/>
                  </a:moveTo>
                  <a:cubicBezTo>
                    <a:pt x="427" y="76"/>
                    <a:pt x="457" y="60"/>
                    <a:pt x="482" y="38"/>
                  </a:cubicBezTo>
                  <a:cubicBezTo>
                    <a:pt x="419" y="38"/>
                    <a:pt x="419" y="38"/>
                    <a:pt x="419" y="38"/>
                  </a:cubicBezTo>
                  <a:cubicBezTo>
                    <a:pt x="418" y="2"/>
                    <a:pt x="418" y="2"/>
                    <a:pt x="418" y="2"/>
                  </a:cubicBezTo>
                  <a:cubicBezTo>
                    <a:pt x="418" y="2"/>
                    <a:pt x="412" y="6"/>
                    <a:pt x="402" y="12"/>
                  </a:cubicBezTo>
                  <a:cubicBezTo>
                    <a:pt x="402" y="24"/>
                    <a:pt x="402" y="24"/>
                    <a:pt x="402" y="24"/>
                  </a:cubicBezTo>
                  <a:cubicBezTo>
                    <a:pt x="405" y="22"/>
                    <a:pt x="407" y="20"/>
                    <a:pt x="409" y="18"/>
                  </a:cubicBezTo>
                  <a:cubicBezTo>
                    <a:pt x="409" y="47"/>
                    <a:pt x="409" y="47"/>
                    <a:pt x="409" y="47"/>
                  </a:cubicBezTo>
                  <a:cubicBezTo>
                    <a:pt x="453" y="47"/>
                    <a:pt x="453" y="47"/>
                    <a:pt x="453" y="47"/>
                  </a:cubicBezTo>
                  <a:cubicBezTo>
                    <a:pt x="453" y="47"/>
                    <a:pt x="432" y="62"/>
                    <a:pt x="402" y="77"/>
                  </a:cubicBezTo>
                  <a:lnTo>
                    <a:pt x="402" y="88"/>
                  </a:lnTo>
                  <a:close/>
                  <a:moveTo>
                    <a:pt x="353" y="106"/>
                  </a:moveTo>
                  <a:cubicBezTo>
                    <a:pt x="364" y="103"/>
                    <a:pt x="381" y="97"/>
                    <a:pt x="402" y="88"/>
                  </a:cubicBezTo>
                  <a:cubicBezTo>
                    <a:pt x="402" y="77"/>
                    <a:pt x="402" y="77"/>
                    <a:pt x="402" y="77"/>
                  </a:cubicBezTo>
                  <a:cubicBezTo>
                    <a:pt x="387" y="85"/>
                    <a:pt x="370" y="92"/>
                    <a:pt x="353" y="97"/>
                  </a:cubicBezTo>
                  <a:cubicBezTo>
                    <a:pt x="353" y="106"/>
                    <a:pt x="353" y="106"/>
                    <a:pt x="353" y="106"/>
                  </a:cubicBezTo>
                  <a:close/>
                  <a:moveTo>
                    <a:pt x="402" y="12"/>
                  </a:moveTo>
                  <a:cubicBezTo>
                    <a:pt x="402" y="24"/>
                    <a:pt x="402" y="24"/>
                    <a:pt x="402" y="24"/>
                  </a:cubicBezTo>
                  <a:cubicBezTo>
                    <a:pt x="385" y="33"/>
                    <a:pt x="354" y="45"/>
                    <a:pt x="354" y="45"/>
                  </a:cubicBezTo>
                  <a:cubicBezTo>
                    <a:pt x="355" y="45"/>
                    <a:pt x="356" y="49"/>
                    <a:pt x="356" y="49"/>
                  </a:cubicBezTo>
                  <a:cubicBezTo>
                    <a:pt x="369" y="87"/>
                    <a:pt x="369" y="87"/>
                    <a:pt x="369" y="87"/>
                  </a:cubicBezTo>
                  <a:cubicBezTo>
                    <a:pt x="368" y="88"/>
                    <a:pt x="358" y="92"/>
                    <a:pt x="353" y="94"/>
                  </a:cubicBezTo>
                  <a:cubicBezTo>
                    <a:pt x="353" y="82"/>
                    <a:pt x="353" y="82"/>
                    <a:pt x="353" y="82"/>
                  </a:cubicBezTo>
                  <a:cubicBezTo>
                    <a:pt x="354" y="82"/>
                    <a:pt x="354" y="82"/>
                    <a:pt x="355" y="81"/>
                  </a:cubicBezTo>
                  <a:cubicBezTo>
                    <a:pt x="356" y="81"/>
                    <a:pt x="356" y="81"/>
                    <a:pt x="356" y="81"/>
                  </a:cubicBezTo>
                  <a:cubicBezTo>
                    <a:pt x="353" y="71"/>
                    <a:pt x="353" y="71"/>
                    <a:pt x="353" y="71"/>
                  </a:cubicBezTo>
                  <a:cubicBezTo>
                    <a:pt x="353" y="34"/>
                    <a:pt x="353" y="34"/>
                    <a:pt x="353" y="34"/>
                  </a:cubicBezTo>
                  <a:cubicBezTo>
                    <a:pt x="368" y="30"/>
                    <a:pt x="388" y="20"/>
                    <a:pt x="402" y="12"/>
                  </a:cubicBezTo>
                  <a:close/>
                  <a:moveTo>
                    <a:pt x="241" y="108"/>
                  </a:moveTo>
                  <a:cubicBezTo>
                    <a:pt x="272" y="108"/>
                    <a:pt x="307" y="105"/>
                    <a:pt x="339" y="96"/>
                  </a:cubicBezTo>
                  <a:cubicBezTo>
                    <a:pt x="343" y="109"/>
                    <a:pt x="343" y="109"/>
                    <a:pt x="343" y="109"/>
                  </a:cubicBezTo>
                  <a:cubicBezTo>
                    <a:pt x="343" y="109"/>
                    <a:pt x="347" y="108"/>
                    <a:pt x="353" y="106"/>
                  </a:cubicBezTo>
                  <a:cubicBezTo>
                    <a:pt x="353" y="97"/>
                    <a:pt x="353" y="97"/>
                    <a:pt x="353" y="97"/>
                  </a:cubicBezTo>
                  <a:cubicBezTo>
                    <a:pt x="353" y="97"/>
                    <a:pt x="352" y="97"/>
                    <a:pt x="351" y="97"/>
                  </a:cubicBezTo>
                  <a:cubicBezTo>
                    <a:pt x="350" y="95"/>
                    <a:pt x="350" y="95"/>
                    <a:pt x="350" y="95"/>
                  </a:cubicBezTo>
                  <a:cubicBezTo>
                    <a:pt x="350" y="95"/>
                    <a:pt x="351" y="94"/>
                    <a:pt x="353" y="94"/>
                  </a:cubicBezTo>
                  <a:cubicBezTo>
                    <a:pt x="353" y="82"/>
                    <a:pt x="353" y="82"/>
                    <a:pt x="353" y="82"/>
                  </a:cubicBezTo>
                  <a:cubicBezTo>
                    <a:pt x="313" y="95"/>
                    <a:pt x="274" y="100"/>
                    <a:pt x="241" y="100"/>
                  </a:cubicBezTo>
                  <a:cubicBezTo>
                    <a:pt x="241" y="108"/>
                    <a:pt x="241" y="108"/>
                    <a:pt x="241" y="108"/>
                  </a:cubicBezTo>
                  <a:close/>
                  <a:moveTo>
                    <a:pt x="353" y="34"/>
                  </a:moveTo>
                  <a:cubicBezTo>
                    <a:pt x="353" y="34"/>
                    <a:pt x="352" y="34"/>
                    <a:pt x="352" y="34"/>
                  </a:cubicBezTo>
                  <a:cubicBezTo>
                    <a:pt x="348" y="24"/>
                    <a:pt x="348" y="24"/>
                    <a:pt x="348" y="24"/>
                  </a:cubicBezTo>
                  <a:cubicBezTo>
                    <a:pt x="348" y="24"/>
                    <a:pt x="304" y="42"/>
                    <a:pt x="241" y="42"/>
                  </a:cubicBezTo>
                  <a:cubicBezTo>
                    <a:pt x="241" y="53"/>
                    <a:pt x="241" y="53"/>
                    <a:pt x="241" y="53"/>
                  </a:cubicBezTo>
                  <a:cubicBezTo>
                    <a:pt x="297" y="52"/>
                    <a:pt x="342" y="37"/>
                    <a:pt x="342" y="37"/>
                  </a:cubicBezTo>
                  <a:cubicBezTo>
                    <a:pt x="353" y="71"/>
                    <a:pt x="353" y="71"/>
                    <a:pt x="353" y="71"/>
                  </a:cubicBezTo>
                  <a:lnTo>
                    <a:pt x="353" y="34"/>
                  </a:lnTo>
                  <a:close/>
                  <a:moveTo>
                    <a:pt x="129" y="106"/>
                  </a:moveTo>
                  <a:cubicBezTo>
                    <a:pt x="132" y="107"/>
                    <a:pt x="135" y="108"/>
                    <a:pt x="139" y="108"/>
                  </a:cubicBezTo>
                  <a:cubicBezTo>
                    <a:pt x="142" y="98"/>
                    <a:pt x="142" y="98"/>
                    <a:pt x="142" y="98"/>
                  </a:cubicBezTo>
                  <a:cubicBezTo>
                    <a:pt x="142" y="98"/>
                    <a:pt x="186" y="107"/>
                    <a:pt x="241" y="108"/>
                  </a:cubicBezTo>
                  <a:cubicBezTo>
                    <a:pt x="241" y="100"/>
                    <a:pt x="241" y="100"/>
                    <a:pt x="241" y="100"/>
                  </a:cubicBezTo>
                  <a:cubicBezTo>
                    <a:pt x="183" y="100"/>
                    <a:pt x="140" y="87"/>
                    <a:pt x="129" y="83"/>
                  </a:cubicBezTo>
                  <a:cubicBezTo>
                    <a:pt x="129" y="93"/>
                    <a:pt x="129" y="93"/>
                    <a:pt x="129" y="93"/>
                  </a:cubicBezTo>
                  <a:cubicBezTo>
                    <a:pt x="131" y="94"/>
                    <a:pt x="132" y="94"/>
                    <a:pt x="132" y="94"/>
                  </a:cubicBezTo>
                  <a:cubicBezTo>
                    <a:pt x="132" y="97"/>
                    <a:pt x="132" y="97"/>
                    <a:pt x="132" y="97"/>
                  </a:cubicBezTo>
                  <a:cubicBezTo>
                    <a:pt x="131" y="96"/>
                    <a:pt x="130" y="96"/>
                    <a:pt x="129" y="96"/>
                  </a:cubicBezTo>
                  <a:cubicBezTo>
                    <a:pt x="129" y="106"/>
                    <a:pt x="129" y="106"/>
                    <a:pt x="129" y="106"/>
                  </a:cubicBezTo>
                  <a:close/>
                  <a:moveTo>
                    <a:pt x="241" y="42"/>
                  </a:moveTo>
                  <a:cubicBezTo>
                    <a:pt x="210" y="42"/>
                    <a:pt x="173" y="38"/>
                    <a:pt x="135" y="25"/>
                  </a:cubicBezTo>
                  <a:cubicBezTo>
                    <a:pt x="130" y="37"/>
                    <a:pt x="130" y="37"/>
                    <a:pt x="130" y="37"/>
                  </a:cubicBezTo>
                  <a:cubicBezTo>
                    <a:pt x="129" y="36"/>
                    <a:pt x="129" y="36"/>
                    <a:pt x="129" y="36"/>
                  </a:cubicBezTo>
                  <a:cubicBezTo>
                    <a:pt x="129" y="71"/>
                    <a:pt x="129" y="71"/>
                    <a:pt x="129" y="71"/>
                  </a:cubicBezTo>
                  <a:cubicBezTo>
                    <a:pt x="140" y="36"/>
                    <a:pt x="140" y="36"/>
                    <a:pt x="140" y="36"/>
                  </a:cubicBezTo>
                  <a:cubicBezTo>
                    <a:pt x="140" y="35"/>
                    <a:pt x="140" y="35"/>
                    <a:pt x="140" y="35"/>
                  </a:cubicBezTo>
                  <a:cubicBezTo>
                    <a:pt x="142" y="36"/>
                    <a:pt x="142" y="36"/>
                    <a:pt x="142" y="36"/>
                  </a:cubicBezTo>
                  <a:cubicBezTo>
                    <a:pt x="174" y="49"/>
                    <a:pt x="209" y="53"/>
                    <a:pt x="241" y="53"/>
                  </a:cubicBezTo>
                  <a:lnTo>
                    <a:pt x="241" y="42"/>
                  </a:lnTo>
                  <a:close/>
                  <a:moveTo>
                    <a:pt x="81" y="88"/>
                  </a:moveTo>
                  <a:cubicBezTo>
                    <a:pt x="96" y="96"/>
                    <a:pt x="113" y="102"/>
                    <a:pt x="129" y="106"/>
                  </a:cubicBezTo>
                  <a:cubicBezTo>
                    <a:pt x="129" y="96"/>
                    <a:pt x="129" y="96"/>
                    <a:pt x="129" y="96"/>
                  </a:cubicBezTo>
                  <a:cubicBezTo>
                    <a:pt x="110" y="90"/>
                    <a:pt x="94" y="84"/>
                    <a:pt x="81" y="78"/>
                  </a:cubicBezTo>
                  <a:cubicBezTo>
                    <a:pt x="81" y="88"/>
                    <a:pt x="81" y="88"/>
                    <a:pt x="81" y="88"/>
                  </a:cubicBezTo>
                  <a:close/>
                  <a:moveTo>
                    <a:pt x="129" y="36"/>
                  </a:moveTo>
                  <a:cubicBezTo>
                    <a:pt x="129" y="71"/>
                    <a:pt x="129" y="71"/>
                    <a:pt x="129" y="71"/>
                  </a:cubicBezTo>
                  <a:cubicBezTo>
                    <a:pt x="126" y="81"/>
                    <a:pt x="126" y="81"/>
                    <a:pt x="126" y="81"/>
                  </a:cubicBezTo>
                  <a:cubicBezTo>
                    <a:pt x="126" y="81"/>
                    <a:pt x="127" y="82"/>
                    <a:pt x="129" y="83"/>
                  </a:cubicBezTo>
                  <a:cubicBezTo>
                    <a:pt x="129" y="93"/>
                    <a:pt x="129" y="93"/>
                    <a:pt x="129" y="93"/>
                  </a:cubicBezTo>
                  <a:cubicBezTo>
                    <a:pt x="124" y="91"/>
                    <a:pt x="115" y="88"/>
                    <a:pt x="114" y="87"/>
                  </a:cubicBezTo>
                  <a:cubicBezTo>
                    <a:pt x="114" y="87"/>
                    <a:pt x="128" y="46"/>
                    <a:pt x="127" y="45"/>
                  </a:cubicBezTo>
                  <a:cubicBezTo>
                    <a:pt x="127" y="45"/>
                    <a:pt x="103" y="36"/>
                    <a:pt x="81" y="24"/>
                  </a:cubicBezTo>
                  <a:cubicBezTo>
                    <a:pt x="81" y="12"/>
                    <a:pt x="81" y="12"/>
                    <a:pt x="81" y="12"/>
                  </a:cubicBezTo>
                  <a:cubicBezTo>
                    <a:pt x="99" y="22"/>
                    <a:pt x="124" y="34"/>
                    <a:pt x="129" y="36"/>
                  </a:cubicBezTo>
                  <a:close/>
                  <a:moveTo>
                    <a:pt x="63" y="0"/>
                  </a:moveTo>
                  <a:cubicBezTo>
                    <a:pt x="63" y="37"/>
                    <a:pt x="63" y="37"/>
                    <a:pt x="63" y="37"/>
                  </a:cubicBezTo>
                  <a:cubicBezTo>
                    <a:pt x="0" y="38"/>
                    <a:pt x="0" y="38"/>
                    <a:pt x="0" y="38"/>
                  </a:cubicBezTo>
                  <a:cubicBezTo>
                    <a:pt x="0" y="38"/>
                    <a:pt x="37" y="67"/>
                    <a:pt x="81" y="88"/>
                  </a:cubicBezTo>
                  <a:cubicBezTo>
                    <a:pt x="81" y="78"/>
                    <a:pt x="81" y="78"/>
                    <a:pt x="81" y="78"/>
                  </a:cubicBezTo>
                  <a:cubicBezTo>
                    <a:pt x="47" y="63"/>
                    <a:pt x="30" y="48"/>
                    <a:pt x="30" y="48"/>
                  </a:cubicBezTo>
                  <a:cubicBezTo>
                    <a:pt x="72" y="48"/>
                    <a:pt x="72" y="48"/>
                    <a:pt x="72" y="48"/>
                  </a:cubicBezTo>
                  <a:cubicBezTo>
                    <a:pt x="71" y="19"/>
                    <a:pt x="71" y="19"/>
                    <a:pt x="71" y="19"/>
                  </a:cubicBezTo>
                  <a:cubicBezTo>
                    <a:pt x="71" y="19"/>
                    <a:pt x="71" y="18"/>
                    <a:pt x="71" y="18"/>
                  </a:cubicBezTo>
                  <a:cubicBezTo>
                    <a:pt x="73" y="19"/>
                    <a:pt x="73" y="19"/>
                    <a:pt x="73" y="19"/>
                  </a:cubicBezTo>
                  <a:cubicBezTo>
                    <a:pt x="75" y="21"/>
                    <a:pt x="78" y="22"/>
                    <a:pt x="81" y="24"/>
                  </a:cubicBezTo>
                  <a:cubicBezTo>
                    <a:pt x="81" y="12"/>
                    <a:pt x="81" y="12"/>
                    <a:pt x="81" y="12"/>
                  </a:cubicBezTo>
                  <a:cubicBezTo>
                    <a:pt x="72" y="7"/>
                    <a:pt x="64" y="2"/>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0" name="Freeform 68"/>
            <p:cNvSpPr/>
            <p:nvPr/>
          </p:nvSpPr>
          <p:spPr bwMode="auto">
            <a:xfrm>
              <a:off x="-5745163" y="3965575"/>
              <a:ext cx="412750" cy="368300"/>
            </a:xfrm>
            <a:custGeom>
              <a:avLst/>
              <a:gdLst>
                <a:gd name="T0" fmla="*/ 38 w 110"/>
                <a:gd name="T1" fmla="*/ 51 h 98"/>
                <a:gd name="T2" fmla="*/ 38 w 110"/>
                <a:gd name="T3" fmla="*/ 81 h 98"/>
                <a:gd name="T4" fmla="*/ 39 w 110"/>
                <a:gd name="T5" fmla="*/ 91 h 98"/>
                <a:gd name="T6" fmla="*/ 42 w 110"/>
                <a:gd name="T7" fmla="*/ 94 h 98"/>
                <a:gd name="T8" fmla="*/ 48 w 110"/>
                <a:gd name="T9" fmla="*/ 95 h 98"/>
                <a:gd name="T10" fmla="*/ 52 w 110"/>
                <a:gd name="T11" fmla="*/ 95 h 98"/>
                <a:gd name="T12" fmla="*/ 52 w 110"/>
                <a:gd name="T13" fmla="*/ 98 h 98"/>
                <a:gd name="T14" fmla="*/ 0 w 110"/>
                <a:gd name="T15" fmla="*/ 98 h 98"/>
                <a:gd name="T16" fmla="*/ 0 w 110"/>
                <a:gd name="T17" fmla="*/ 95 h 98"/>
                <a:gd name="T18" fmla="*/ 4 w 110"/>
                <a:gd name="T19" fmla="*/ 95 h 98"/>
                <a:gd name="T20" fmla="*/ 11 w 110"/>
                <a:gd name="T21" fmla="*/ 94 h 98"/>
                <a:gd name="T22" fmla="*/ 13 w 110"/>
                <a:gd name="T23" fmla="*/ 90 h 98"/>
                <a:gd name="T24" fmla="*/ 14 w 110"/>
                <a:gd name="T25" fmla="*/ 81 h 98"/>
                <a:gd name="T26" fmla="*/ 14 w 110"/>
                <a:gd name="T27" fmla="*/ 17 h 98"/>
                <a:gd name="T28" fmla="*/ 13 w 110"/>
                <a:gd name="T29" fmla="*/ 7 h 98"/>
                <a:gd name="T30" fmla="*/ 10 w 110"/>
                <a:gd name="T31" fmla="*/ 4 h 98"/>
                <a:gd name="T32" fmla="*/ 4 w 110"/>
                <a:gd name="T33" fmla="*/ 3 h 98"/>
                <a:gd name="T34" fmla="*/ 0 w 110"/>
                <a:gd name="T35" fmla="*/ 3 h 98"/>
                <a:gd name="T36" fmla="*/ 0 w 110"/>
                <a:gd name="T37" fmla="*/ 0 h 98"/>
                <a:gd name="T38" fmla="*/ 52 w 110"/>
                <a:gd name="T39" fmla="*/ 0 h 98"/>
                <a:gd name="T40" fmla="*/ 52 w 110"/>
                <a:gd name="T41" fmla="*/ 3 h 98"/>
                <a:gd name="T42" fmla="*/ 48 w 110"/>
                <a:gd name="T43" fmla="*/ 3 h 98"/>
                <a:gd name="T44" fmla="*/ 42 w 110"/>
                <a:gd name="T45" fmla="*/ 4 h 98"/>
                <a:gd name="T46" fmla="*/ 39 w 110"/>
                <a:gd name="T47" fmla="*/ 8 h 98"/>
                <a:gd name="T48" fmla="*/ 38 w 110"/>
                <a:gd name="T49" fmla="*/ 17 h 98"/>
                <a:gd name="T50" fmla="*/ 38 w 110"/>
                <a:gd name="T51" fmla="*/ 45 h 98"/>
                <a:gd name="T52" fmla="*/ 72 w 110"/>
                <a:gd name="T53" fmla="*/ 45 h 98"/>
                <a:gd name="T54" fmla="*/ 72 w 110"/>
                <a:gd name="T55" fmla="*/ 17 h 98"/>
                <a:gd name="T56" fmla="*/ 72 w 110"/>
                <a:gd name="T57" fmla="*/ 7 h 98"/>
                <a:gd name="T58" fmla="*/ 68 w 110"/>
                <a:gd name="T59" fmla="*/ 4 h 98"/>
                <a:gd name="T60" fmla="*/ 62 w 110"/>
                <a:gd name="T61" fmla="*/ 3 h 98"/>
                <a:gd name="T62" fmla="*/ 59 w 110"/>
                <a:gd name="T63" fmla="*/ 3 h 98"/>
                <a:gd name="T64" fmla="*/ 59 w 110"/>
                <a:gd name="T65" fmla="*/ 0 h 98"/>
                <a:gd name="T66" fmla="*/ 110 w 110"/>
                <a:gd name="T67" fmla="*/ 0 h 98"/>
                <a:gd name="T68" fmla="*/ 110 w 110"/>
                <a:gd name="T69" fmla="*/ 3 h 98"/>
                <a:gd name="T70" fmla="*/ 107 w 110"/>
                <a:gd name="T71" fmla="*/ 3 h 98"/>
                <a:gd name="T72" fmla="*/ 100 w 110"/>
                <a:gd name="T73" fmla="*/ 4 h 98"/>
                <a:gd name="T74" fmla="*/ 97 w 110"/>
                <a:gd name="T75" fmla="*/ 8 h 98"/>
                <a:gd name="T76" fmla="*/ 96 w 110"/>
                <a:gd name="T77" fmla="*/ 17 h 98"/>
                <a:gd name="T78" fmla="*/ 96 w 110"/>
                <a:gd name="T79" fmla="*/ 81 h 98"/>
                <a:gd name="T80" fmla="*/ 97 w 110"/>
                <a:gd name="T81" fmla="*/ 91 h 98"/>
                <a:gd name="T82" fmla="*/ 100 w 110"/>
                <a:gd name="T83" fmla="*/ 94 h 98"/>
                <a:gd name="T84" fmla="*/ 107 w 110"/>
                <a:gd name="T85" fmla="*/ 95 h 98"/>
                <a:gd name="T86" fmla="*/ 110 w 110"/>
                <a:gd name="T87" fmla="*/ 95 h 98"/>
                <a:gd name="T88" fmla="*/ 110 w 110"/>
                <a:gd name="T89" fmla="*/ 98 h 98"/>
                <a:gd name="T90" fmla="*/ 59 w 110"/>
                <a:gd name="T91" fmla="*/ 98 h 98"/>
                <a:gd name="T92" fmla="*/ 59 w 110"/>
                <a:gd name="T93" fmla="*/ 95 h 98"/>
                <a:gd name="T94" fmla="*/ 62 w 110"/>
                <a:gd name="T95" fmla="*/ 95 h 98"/>
                <a:gd name="T96" fmla="*/ 69 w 110"/>
                <a:gd name="T97" fmla="*/ 94 h 98"/>
                <a:gd name="T98" fmla="*/ 72 w 110"/>
                <a:gd name="T99" fmla="*/ 90 h 98"/>
                <a:gd name="T100" fmla="*/ 72 w 110"/>
                <a:gd name="T101" fmla="*/ 81 h 98"/>
                <a:gd name="T102" fmla="*/ 72 w 110"/>
                <a:gd name="T103" fmla="*/ 51 h 98"/>
                <a:gd name="T104" fmla="*/ 38 w 110"/>
                <a:gd name="T105" fmla="*/ 5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98">
                  <a:moveTo>
                    <a:pt x="38" y="51"/>
                  </a:moveTo>
                  <a:cubicBezTo>
                    <a:pt x="38" y="81"/>
                    <a:pt x="38" y="81"/>
                    <a:pt x="38" y="81"/>
                  </a:cubicBezTo>
                  <a:cubicBezTo>
                    <a:pt x="38" y="86"/>
                    <a:pt x="38" y="89"/>
                    <a:pt x="39" y="91"/>
                  </a:cubicBezTo>
                  <a:cubicBezTo>
                    <a:pt x="39" y="92"/>
                    <a:pt x="40" y="93"/>
                    <a:pt x="42" y="94"/>
                  </a:cubicBezTo>
                  <a:cubicBezTo>
                    <a:pt x="44" y="95"/>
                    <a:pt x="46" y="95"/>
                    <a:pt x="48" y="95"/>
                  </a:cubicBezTo>
                  <a:cubicBezTo>
                    <a:pt x="52" y="95"/>
                    <a:pt x="52" y="95"/>
                    <a:pt x="52" y="95"/>
                  </a:cubicBezTo>
                  <a:cubicBezTo>
                    <a:pt x="52" y="98"/>
                    <a:pt x="52" y="98"/>
                    <a:pt x="52" y="98"/>
                  </a:cubicBezTo>
                  <a:cubicBezTo>
                    <a:pt x="0" y="98"/>
                    <a:pt x="0" y="98"/>
                    <a:pt x="0" y="98"/>
                  </a:cubicBezTo>
                  <a:cubicBezTo>
                    <a:pt x="0" y="95"/>
                    <a:pt x="0" y="95"/>
                    <a:pt x="0" y="95"/>
                  </a:cubicBezTo>
                  <a:cubicBezTo>
                    <a:pt x="4" y="95"/>
                    <a:pt x="4" y="95"/>
                    <a:pt x="4" y="95"/>
                  </a:cubicBezTo>
                  <a:cubicBezTo>
                    <a:pt x="7" y="95"/>
                    <a:pt x="9" y="95"/>
                    <a:pt x="11" y="94"/>
                  </a:cubicBezTo>
                  <a:cubicBezTo>
                    <a:pt x="12" y="93"/>
                    <a:pt x="13" y="92"/>
                    <a:pt x="13" y="90"/>
                  </a:cubicBezTo>
                  <a:cubicBezTo>
                    <a:pt x="14" y="89"/>
                    <a:pt x="14" y="86"/>
                    <a:pt x="14" y="81"/>
                  </a:cubicBezTo>
                  <a:cubicBezTo>
                    <a:pt x="14" y="17"/>
                    <a:pt x="14" y="17"/>
                    <a:pt x="14" y="17"/>
                  </a:cubicBezTo>
                  <a:cubicBezTo>
                    <a:pt x="14" y="12"/>
                    <a:pt x="14" y="9"/>
                    <a:pt x="13" y="7"/>
                  </a:cubicBezTo>
                  <a:cubicBezTo>
                    <a:pt x="13" y="6"/>
                    <a:pt x="12" y="5"/>
                    <a:pt x="10" y="4"/>
                  </a:cubicBezTo>
                  <a:cubicBezTo>
                    <a:pt x="9" y="3"/>
                    <a:pt x="6" y="3"/>
                    <a:pt x="4" y="3"/>
                  </a:cubicBezTo>
                  <a:cubicBezTo>
                    <a:pt x="0" y="3"/>
                    <a:pt x="0" y="3"/>
                    <a:pt x="0" y="3"/>
                  </a:cubicBezTo>
                  <a:cubicBezTo>
                    <a:pt x="0" y="0"/>
                    <a:pt x="0" y="0"/>
                    <a:pt x="0" y="0"/>
                  </a:cubicBezTo>
                  <a:cubicBezTo>
                    <a:pt x="52" y="0"/>
                    <a:pt x="52" y="0"/>
                    <a:pt x="52" y="0"/>
                  </a:cubicBezTo>
                  <a:cubicBezTo>
                    <a:pt x="52" y="3"/>
                    <a:pt x="52" y="3"/>
                    <a:pt x="52" y="3"/>
                  </a:cubicBezTo>
                  <a:cubicBezTo>
                    <a:pt x="48" y="3"/>
                    <a:pt x="48" y="3"/>
                    <a:pt x="48" y="3"/>
                  </a:cubicBezTo>
                  <a:cubicBezTo>
                    <a:pt x="46" y="3"/>
                    <a:pt x="43" y="3"/>
                    <a:pt x="42" y="4"/>
                  </a:cubicBezTo>
                  <a:cubicBezTo>
                    <a:pt x="40" y="5"/>
                    <a:pt x="39" y="6"/>
                    <a:pt x="39" y="8"/>
                  </a:cubicBezTo>
                  <a:cubicBezTo>
                    <a:pt x="38" y="9"/>
                    <a:pt x="38" y="12"/>
                    <a:pt x="38" y="17"/>
                  </a:cubicBezTo>
                  <a:cubicBezTo>
                    <a:pt x="38" y="45"/>
                    <a:pt x="38" y="45"/>
                    <a:pt x="38" y="45"/>
                  </a:cubicBezTo>
                  <a:cubicBezTo>
                    <a:pt x="72" y="45"/>
                    <a:pt x="72" y="45"/>
                    <a:pt x="72" y="45"/>
                  </a:cubicBezTo>
                  <a:cubicBezTo>
                    <a:pt x="72" y="17"/>
                    <a:pt x="72" y="17"/>
                    <a:pt x="72" y="17"/>
                  </a:cubicBezTo>
                  <a:cubicBezTo>
                    <a:pt x="72" y="12"/>
                    <a:pt x="72" y="9"/>
                    <a:pt x="72" y="7"/>
                  </a:cubicBezTo>
                  <a:cubicBezTo>
                    <a:pt x="71" y="6"/>
                    <a:pt x="70" y="5"/>
                    <a:pt x="68" y="4"/>
                  </a:cubicBezTo>
                  <a:cubicBezTo>
                    <a:pt x="67" y="3"/>
                    <a:pt x="65" y="3"/>
                    <a:pt x="62" y="3"/>
                  </a:cubicBezTo>
                  <a:cubicBezTo>
                    <a:pt x="59" y="3"/>
                    <a:pt x="59" y="3"/>
                    <a:pt x="59" y="3"/>
                  </a:cubicBezTo>
                  <a:cubicBezTo>
                    <a:pt x="59" y="0"/>
                    <a:pt x="59" y="0"/>
                    <a:pt x="59" y="0"/>
                  </a:cubicBezTo>
                  <a:cubicBezTo>
                    <a:pt x="110" y="0"/>
                    <a:pt x="110" y="0"/>
                    <a:pt x="110" y="0"/>
                  </a:cubicBezTo>
                  <a:cubicBezTo>
                    <a:pt x="110" y="3"/>
                    <a:pt x="110" y="3"/>
                    <a:pt x="110" y="3"/>
                  </a:cubicBezTo>
                  <a:cubicBezTo>
                    <a:pt x="107" y="3"/>
                    <a:pt x="107" y="3"/>
                    <a:pt x="107" y="3"/>
                  </a:cubicBezTo>
                  <a:cubicBezTo>
                    <a:pt x="104" y="3"/>
                    <a:pt x="101" y="3"/>
                    <a:pt x="100" y="4"/>
                  </a:cubicBezTo>
                  <a:cubicBezTo>
                    <a:pt x="98" y="5"/>
                    <a:pt x="97" y="6"/>
                    <a:pt x="97" y="8"/>
                  </a:cubicBezTo>
                  <a:cubicBezTo>
                    <a:pt x="96" y="9"/>
                    <a:pt x="96" y="12"/>
                    <a:pt x="96" y="17"/>
                  </a:cubicBezTo>
                  <a:cubicBezTo>
                    <a:pt x="96" y="81"/>
                    <a:pt x="96" y="81"/>
                    <a:pt x="96" y="81"/>
                  </a:cubicBezTo>
                  <a:cubicBezTo>
                    <a:pt x="96" y="86"/>
                    <a:pt x="96" y="89"/>
                    <a:pt x="97" y="91"/>
                  </a:cubicBezTo>
                  <a:cubicBezTo>
                    <a:pt x="97" y="92"/>
                    <a:pt x="98" y="93"/>
                    <a:pt x="100" y="94"/>
                  </a:cubicBezTo>
                  <a:cubicBezTo>
                    <a:pt x="102" y="95"/>
                    <a:pt x="104" y="95"/>
                    <a:pt x="107" y="95"/>
                  </a:cubicBezTo>
                  <a:cubicBezTo>
                    <a:pt x="110" y="95"/>
                    <a:pt x="110" y="95"/>
                    <a:pt x="110" y="95"/>
                  </a:cubicBezTo>
                  <a:cubicBezTo>
                    <a:pt x="110" y="98"/>
                    <a:pt x="110" y="98"/>
                    <a:pt x="110" y="98"/>
                  </a:cubicBezTo>
                  <a:cubicBezTo>
                    <a:pt x="59" y="98"/>
                    <a:pt x="59" y="98"/>
                    <a:pt x="59" y="98"/>
                  </a:cubicBezTo>
                  <a:cubicBezTo>
                    <a:pt x="59" y="95"/>
                    <a:pt x="59" y="95"/>
                    <a:pt x="59" y="95"/>
                  </a:cubicBezTo>
                  <a:cubicBezTo>
                    <a:pt x="62" y="95"/>
                    <a:pt x="62" y="95"/>
                    <a:pt x="62" y="95"/>
                  </a:cubicBezTo>
                  <a:cubicBezTo>
                    <a:pt x="65" y="95"/>
                    <a:pt x="67" y="95"/>
                    <a:pt x="69" y="94"/>
                  </a:cubicBezTo>
                  <a:cubicBezTo>
                    <a:pt x="70" y="93"/>
                    <a:pt x="71" y="92"/>
                    <a:pt x="72" y="90"/>
                  </a:cubicBezTo>
                  <a:cubicBezTo>
                    <a:pt x="72" y="89"/>
                    <a:pt x="72" y="86"/>
                    <a:pt x="72" y="81"/>
                  </a:cubicBezTo>
                  <a:cubicBezTo>
                    <a:pt x="72" y="51"/>
                    <a:pt x="72" y="51"/>
                    <a:pt x="72" y="51"/>
                  </a:cubicBezTo>
                  <a:lnTo>
                    <a:pt x="38"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1" name="Freeform 69"/>
            <p:cNvSpPr/>
            <p:nvPr/>
          </p:nvSpPr>
          <p:spPr bwMode="auto">
            <a:xfrm>
              <a:off x="-5308600" y="3965575"/>
              <a:ext cx="379413" cy="376238"/>
            </a:xfrm>
            <a:custGeom>
              <a:avLst/>
              <a:gdLst>
                <a:gd name="T0" fmla="*/ 0 w 101"/>
                <a:gd name="T1" fmla="*/ 0 h 100"/>
                <a:gd name="T2" fmla="*/ 51 w 101"/>
                <a:gd name="T3" fmla="*/ 0 h 100"/>
                <a:gd name="T4" fmla="*/ 51 w 101"/>
                <a:gd name="T5" fmla="*/ 3 h 100"/>
                <a:gd name="T6" fmla="*/ 48 w 101"/>
                <a:gd name="T7" fmla="*/ 3 h 100"/>
                <a:gd name="T8" fmla="*/ 40 w 101"/>
                <a:gd name="T9" fmla="*/ 4 h 100"/>
                <a:gd name="T10" fmla="*/ 37 w 101"/>
                <a:gd name="T11" fmla="*/ 7 h 100"/>
                <a:gd name="T12" fmla="*/ 36 w 101"/>
                <a:gd name="T13" fmla="*/ 18 h 100"/>
                <a:gd name="T14" fmla="*/ 36 w 101"/>
                <a:gd name="T15" fmla="*/ 66 h 100"/>
                <a:gd name="T16" fmla="*/ 38 w 101"/>
                <a:gd name="T17" fmla="*/ 83 h 100"/>
                <a:gd name="T18" fmla="*/ 45 w 101"/>
                <a:gd name="T19" fmla="*/ 90 h 100"/>
                <a:gd name="T20" fmla="*/ 56 w 101"/>
                <a:gd name="T21" fmla="*/ 93 h 100"/>
                <a:gd name="T22" fmla="*/ 70 w 101"/>
                <a:gd name="T23" fmla="*/ 89 h 100"/>
                <a:gd name="T24" fmla="*/ 78 w 101"/>
                <a:gd name="T25" fmla="*/ 80 h 100"/>
                <a:gd name="T26" fmla="*/ 81 w 101"/>
                <a:gd name="T27" fmla="*/ 58 h 100"/>
                <a:gd name="T28" fmla="*/ 81 w 101"/>
                <a:gd name="T29" fmla="*/ 18 h 100"/>
                <a:gd name="T30" fmla="*/ 80 w 101"/>
                <a:gd name="T31" fmla="*/ 8 h 100"/>
                <a:gd name="T32" fmla="*/ 76 w 101"/>
                <a:gd name="T33" fmla="*/ 4 h 100"/>
                <a:gd name="T34" fmla="*/ 67 w 101"/>
                <a:gd name="T35" fmla="*/ 3 h 100"/>
                <a:gd name="T36" fmla="*/ 67 w 101"/>
                <a:gd name="T37" fmla="*/ 0 h 100"/>
                <a:gd name="T38" fmla="*/ 101 w 101"/>
                <a:gd name="T39" fmla="*/ 0 h 100"/>
                <a:gd name="T40" fmla="*/ 101 w 101"/>
                <a:gd name="T41" fmla="*/ 3 h 100"/>
                <a:gd name="T42" fmla="*/ 99 w 101"/>
                <a:gd name="T43" fmla="*/ 3 h 100"/>
                <a:gd name="T44" fmla="*/ 92 w 101"/>
                <a:gd name="T45" fmla="*/ 4 h 100"/>
                <a:gd name="T46" fmla="*/ 88 w 101"/>
                <a:gd name="T47" fmla="*/ 9 h 100"/>
                <a:gd name="T48" fmla="*/ 87 w 101"/>
                <a:gd name="T49" fmla="*/ 18 h 100"/>
                <a:gd name="T50" fmla="*/ 87 w 101"/>
                <a:gd name="T51" fmla="*/ 55 h 100"/>
                <a:gd name="T52" fmla="*/ 85 w 101"/>
                <a:gd name="T53" fmla="*/ 80 h 100"/>
                <a:gd name="T54" fmla="*/ 74 w 101"/>
                <a:gd name="T55" fmla="*/ 94 h 100"/>
                <a:gd name="T56" fmla="*/ 50 w 101"/>
                <a:gd name="T57" fmla="*/ 100 h 100"/>
                <a:gd name="T58" fmla="*/ 30 w 101"/>
                <a:gd name="T59" fmla="*/ 97 h 100"/>
                <a:gd name="T60" fmla="*/ 17 w 101"/>
                <a:gd name="T61" fmla="*/ 85 h 100"/>
                <a:gd name="T62" fmla="*/ 13 w 101"/>
                <a:gd name="T63" fmla="*/ 66 h 100"/>
                <a:gd name="T64" fmla="*/ 13 w 101"/>
                <a:gd name="T65" fmla="*/ 18 h 100"/>
                <a:gd name="T66" fmla="*/ 12 w 101"/>
                <a:gd name="T67" fmla="*/ 7 h 100"/>
                <a:gd name="T68" fmla="*/ 8 w 101"/>
                <a:gd name="T69" fmla="*/ 4 h 100"/>
                <a:gd name="T70" fmla="*/ 0 w 101"/>
                <a:gd name="T71" fmla="*/ 3 h 100"/>
                <a:gd name="T72" fmla="*/ 0 w 101"/>
                <a:gd name="T7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1" h="100">
                  <a:moveTo>
                    <a:pt x="0" y="0"/>
                  </a:moveTo>
                  <a:cubicBezTo>
                    <a:pt x="51" y="0"/>
                    <a:pt x="51" y="0"/>
                    <a:pt x="51" y="0"/>
                  </a:cubicBezTo>
                  <a:cubicBezTo>
                    <a:pt x="51" y="3"/>
                    <a:pt x="51" y="3"/>
                    <a:pt x="51" y="3"/>
                  </a:cubicBezTo>
                  <a:cubicBezTo>
                    <a:pt x="48" y="3"/>
                    <a:pt x="48" y="3"/>
                    <a:pt x="48" y="3"/>
                  </a:cubicBezTo>
                  <a:cubicBezTo>
                    <a:pt x="44" y="3"/>
                    <a:pt x="42" y="3"/>
                    <a:pt x="40" y="4"/>
                  </a:cubicBezTo>
                  <a:cubicBezTo>
                    <a:pt x="39" y="5"/>
                    <a:pt x="38" y="6"/>
                    <a:pt x="37" y="7"/>
                  </a:cubicBezTo>
                  <a:cubicBezTo>
                    <a:pt x="37" y="9"/>
                    <a:pt x="36" y="12"/>
                    <a:pt x="36" y="18"/>
                  </a:cubicBezTo>
                  <a:cubicBezTo>
                    <a:pt x="36" y="66"/>
                    <a:pt x="36" y="66"/>
                    <a:pt x="36" y="66"/>
                  </a:cubicBezTo>
                  <a:cubicBezTo>
                    <a:pt x="36" y="74"/>
                    <a:pt x="37" y="80"/>
                    <a:pt x="38" y="83"/>
                  </a:cubicBezTo>
                  <a:cubicBezTo>
                    <a:pt x="40" y="86"/>
                    <a:pt x="42" y="88"/>
                    <a:pt x="45" y="90"/>
                  </a:cubicBezTo>
                  <a:cubicBezTo>
                    <a:pt x="48" y="92"/>
                    <a:pt x="52" y="93"/>
                    <a:pt x="56" y="93"/>
                  </a:cubicBezTo>
                  <a:cubicBezTo>
                    <a:pt x="62" y="93"/>
                    <a:pt x="66" y="92"/>
                    <a:pt x="70" y="89"/>
                  </a:cubicBezTo>
                  <a:cubicBezTo>
                    <a:pt x="74" y="87"/>
                    <a:pt x="76" y="84"/>
                    <a:pt x="78" y="80"/>
                  </a:cubicBezTo>
                  <a:cubicBezTo>
                    <a:pt x="80" y="75"/>
                    <a:pt x="81" y="68"/>
                    <a:pt x="81" y="58"/>
                  </a:cubicBezTo>
                  <a:cubicBezTo>
                    <a:pt x="81" y="18"/>
                    <a:pt x="81" y="18"/>
                    <a:pt x="81" y="18"/>
                  </a:cubicBezTo>
                  <a:cubicBezTo>
                    <a:pt x="81" y="13"/>
                    <a:pt x="80" y="10"/>
                    <a:pt x="80" y="8"/>
                  </a:cubicBezTo>
                  <a:cubicBezTo>
                    <a:pt x="79" y="6"/>
                    <a:pt x="77" y="5"/>
                    <a:pt x="76" y="4"/>
                  </a:cubicBezTo>
                  <a:cubicBezTo>
                    <a:pt x="74" y="3"/>
                    <a:pt x="71" y="3"/>
                    <a:pt x="67" y="3"/>
                  </a:cubicBezTo>
                  <a:cubicBezTo>
                    <a:pt x="67" y="0"/>
                    <a:pt x="67" y="0"/>
                    <a:pt x="67" y="0"/>
                  </a:cubicBezTo>
                  <a:cubicBezTo>
                    <a:pt x="101" y="0"/>
                    <a:pt x="101" y="0"/>
                    <a:pt x="101" y="0"/>
                  </a:cubicBezTo>
                  <a:cubicBezTo>
                    <a:pt x="101" y="3"/>
                    <a:pt x="101" y="3"/>
                    <a:pt x="101" y="3"/>
                  </a:cubicBezTo>
                  <a:cubicBezTo>
                    <a:pt x="99" y="3"/>
                    <a:pt x="99" y="3"/>
                    <a:pt x="99" y="3"/>
                  </a:cubicBezTo>
                  <a:cubicBezTo>
                    <a:pt x="96" y="3"/>
                    <a:pt x="94" y="3"/>
                    <a:pt x="92" y="4"/>
                  </a:cubicBezTo>
                  <a:cubicBezTo>
                    <a:pt x="90" y="5"/>
                    <a:pt x="89" y="7"/>
                    <a:pt x="88" y="9"/>
                  </a:cubicBezTo>
                  <a:cubicBezTo>
                    <a:pt x="87" y="11"/>
                    <a:pt x="87" y="14"/>
                    <a:pt x="87" y="18"/>
                  </a:cubicBezTo>
                  <a:cubicBezTo>
                    <a:pt x="87" y="55"/>
                    <a:pt x="87" y="55"/>
                    <a:pt x="87" y="55"/>
                  </a:cubicBezTo>
                  <a:cubicBezTo>
                    <a:pt x="87" y="66"/>
                    <a:pt x="86" y="75"/>
                    <a:pt x="85" y="80"/>
                  </a:cubicBezTo>
                  <a:cubicBezTo>
                    <a:pt x="83" y="85"/>
                    <a:pt x="80" y="90"/>
                    <a:pt x="74" y="94"/>
                  </a:cubicBezTo>
                  <a:cubicBezTo>
                    <a:pt x="68" y="98"/>
                    <a:pt x="60" y="100"/>
                    <a:pt x="50" y="100"/>
                  </a:cubicBezTo>
                  <a:cubicBezTo>
                    <a:pt x="41" y="100"/>
                    <a:pt x="35" y="99"/>
                    <a:pt x="30" y="97"/>
                  </a:cubicBezTo>
                  <a:cubicBezTo>
                    <a:pt x="24" y="94"/>
                    <a:pt x="19" y="90"/>
                    <a:pt x="17" y="85"/>
                  </a:cubicBezTo>
                  <a:cubicBezTo>
                    <a:pt x="14" y="80"/>
                    <a:pt x="13" y="74"/>
                    <a:pt x="13" y="66"/>
                  </a:cubicBezTo>
                  <a:cubicBezTo>
                    <a:pt x="13" y="18"/>
                    <a:pt x="13" y="18"/>
                    <a:pt x="13" y="18"/>
                  </a:cubicBezTo>
                  <a:cubicBezTo>
                    <a:pt x="13" y="12"/>
                    <a:pt x="12" y="9"/>
                    <a:pt x="12" y="7"/>
                  </a:cubicBezTo>
                  <a:cubicBezTo>
                    <a:pt x="11" y="6"/>
                    <a:pt x="10" y="5"/>
                    <a:pt x="8" y="4"/>
                  </a:cubicBezTo>
                  <a:cubicBezTo>
                    <a:pt x="7" y="3"/>
                    <a:pt x="4"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2" name="Freeform 70"/>
            <p:cNvSpPr/>
            <p:nvPr/>
          </p:nvSpPr>
          <p:spPr bwMode="auto">
            <a:xfrm>
              <a:off x="-4914900" y="3965575"/>
              <a:ext cx="382588" cy="376238"/>
            </a:xfrm>
            <a:custGeom>
              <a:avLst/>
              <a:gdLst>
                <a:gd name="T0" fmla="*/ 35 w 102"/>
                <a:gd name="T1" fmla="*/ 0 h 100"/>
                <a:gd name="T2" fmla="*/ 84 w 102"/>
                <a:gd name="T3" fmla="*/ 61 h 100"/>
                <a:gd name="T4" fmla="*/ 84 w 102"/>
                <a:gd name="T5" fmla="*/ 19 h 100"/>
                <a:gd name="T6" fmla="*/ 81 w 102"/>
                <a:gd name="T7" fmla="*/ 7 h 100"/>
                <a:gd name="T8" fmla="*/ 69 w 102"/>
                <a:gd name="T9" fmla="*/ 3 h 100"/>
                <a:gd name="T10" fmla="*/ 69 w 102"/>
                <a:gd name="T11" fmla="*/ 0 h 100"/>
                <a:gd name="T12" fmla="*/ 102 w 102"/>
                <a:gd name="T13" fmla="*/ 0 h 100"/>
                <a:gd name="T14" fmla="*/ 102 w 102"/>
                <a:gd name="T15" fmla="*/ 3 h 100"/>
                <a:gd name="T16" fmla="*/ 93 w 102"/>
                <a:gd name="T17" fmla="*/ 5 h 100"/>
                <a:gd name="T18" fmla="*/ 90 w 102"/>
                <a:gd name="T19" fmla="*/ 9 h 100"/>
                <a:gd name="T20" fmla="*/ 89 w 102"/>
                <a:gd name="T21" fmla="*/ 19 h 100"/>
                <a:gd name="T22" fmla="*/ 89 w 102"/>
                <a:gd name="T23" fmla="*/ 100 h 100"/>
                <a:gd name="T24" fmla="*/ 86 w 102"/>
                <a:gd name="T25" fmla="*/ 100 h 100"/>
                <a:gd name="T26" fmla="*/ 20 w 102"/>
                <a:gd name="T27" fmla="*/ 19 h 100"/>
                <a:gd name="T28" fmla="*/ 20 w 102"/>
                <a:gd name="T29" fmla="*/ 81 h 100"/>
                <a:gd name="T30" fmla="*/ 24 w 102"/>
                <a:gd name="T31" fmla="*/ 92 h 100"/>
                <a:gd name="T32" fmla="*/ 33 w 102"/>
                <a:gd name="T33" fmla="*/ 95 h 100"/>
                <a:gd name="T34" fmla="*/ 35 w 102"/>
                <a:gd name="T35" fmla="*/ 95 h 100"/>
                <a:gd name="T36" fmla="*/ 35 w 102"/>
                <a:gd name="T37" fmla="*/ 98 h 100"/>
                <a:gd name="T38" fmla="*/ 0 w 102"/>
                <a:gd name="T39" fmla="*/ 98 h 100"/>
                <a:gd name="T40" fmla="*/ 0 w 102"/>
                <a:gd name="T41" fmla="*/ 95 h 100"/>
                <a:gd name="T42" fmla="*/ 12 w 102"/>
                <a:gd name="T43" fmla="*/ 92 h 100"/>
                <a:gd name="T44" fmla="*/ 15 w 102"/>
                <a:gd name="T45" fmla="*/ 81 h 100"/>
                <a:gd name="T46" fmla="*/ 15 w 102"/>
                <a:gd name="T47" fmla="*/ 12 h 100"/>
                <a:gd name="T48" fmla="*/ 13 w 102"/>
                <a:gd name="T49" fmla="*/ 9 h 100"/>
                <a:gd name="T50" fmla="*/ 7 w 102"/>
                <a:gd name="T51" fmla="*/ 4 h 100"/>
                <a:gd name="T52" fmla="*/ 0 w 102"/>
                <a:gd name="T53" fmla="*/ 3 h 100"/>
                <a:gd name="T54" fmla="*/ 0 w 102"/>
                <a:gd name="T55" fmla="*/ 0 h 100"/>
                <a:gd name="T56" fmla="*/ 35 w 102"/>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2" h="100">
                  <a:moveTo>
                    <a:pt x="35" y="0"/>
                  </a:moveTo>
                  <a:cubicBezTo>
                    <a:pt x="84" y="61"/>
                    <a:pt x="84" y="61"/>
                    <a:pt x="84" y="61"/>
                  </a:cubicBezTo>
                  <a:cubicBezTo>
                    <a:pt x="84" y="19"/>
                    <a:pt x="84" y="19"/>
                    <a:pt x="84" y="19"/>
                  </a:cubicBezTo>
                  <a:cubicBezTo>
                    <a:pt x="84" y="13"/>
                    <a:pt x="83" y="9"/>
                    <a:pt x="81" y="7"/>
                  </a:cubicBezTo>
                  <a:cubicBezTo>
                    <a:pt x="79" y="4"/>
                    <a:pt x="75" y="3"/>
                    <a:pt x="69" y="3"/>
                  </a:cubicBezTo>
                  <a:cubicBezTo>
                    <a:pt x="69" y="0"/>
                    <a:pt x="69" y="0"/>
                    <a:pt x="69" y="0"/>
                  </a:cubicBezTo>
                  <a:cubicBezTo>
                    <a:pt x="102" y="0"/>
                    <a:pt x="102" y="0"/>
                    <a:pt x="102" y="0"/>
                  </a:cubicBezTo>
                  <a:cubicBezTo>
                    <a:pt x="102" y="3"/>
                    <a:pt x="102" y="3"/>
                    <a:pt x="102" y="3"/>
                  </a:cubicBezTo>
                  <a:cubicBezTo>
                    <a:pt x="98" y="3"/>
                    <a:pt x="95" y="4"/>
                    <a:pt x="93" y="5"/>
                  </a:cubicBezTo>
                  <a:cubicBezTo>
                    <a:pt x="92" y="6"/>
                    <a:pt x="91" y="7"/>
                    <a:pt x="90" y="9"/>
                  </a:cubicBezTo>
                  <a:cubicBezTo>
                    <a:pt x="89" y="11"/>
                    <a:pt x="89" y="14"/>
                    <a:pt x="89" y="19"/>
                  </a:cubicBezTo>
                  <a:cubicBezTo>
                    <a:pt x="89" y="100"/>
                    <a:pt x="89" y="100"/>
                    <a:pt x="89" y="100"/>
                  </a:cubicBezTo>
                  <a:cubicBezTo>
                    <a:pt x="86" y="100"/>
                    <a:pt x="86" y="100"/>
                    <a:pt x="86" y="100"/>
                  </a:cubicBezTo>
                  <a:cubicBezTo>
                    <a:pt x="20" y="19"/>
                    <a:pt x="20" y="19"/>
                    <a:pt x="20" y="19"/>
                  </a:cubicBezTo>
                  <a:cubicBezTo>
                    <a:pt x="20" y="81"/>
                    <a:pt x="20" y="81"/>
                    <a:pt x="20" y="81"/>
                  </a:cubicBezTo>
                  <a:cubicBezTo>
                    <a:pt x="20" y="87"/>
                    <a:pt x="21" y="90"/>
                    <a:pt x="24" y="92"/>
                  </a:cubicBezTo>
                  <a:cubicBezTo>
                    <a:pt x="27" y="94"/>
                    <a:pt x="30" y="95"/>
                    <a:pt x="33" y="95"/>
                  </a:cubicBezTo>
                  <a:cubicBezTo>
                    <a:pt x="35" y="95"/>
                    <a:pt x="35" y="95"/>
                    <a:pt x="35" y="95"/>
                  </a:cubicBezTo>
                  <a:cubicBezTo>
                    <a:pt x="35" y="98"/>
                    <a:pt x="35" y="98"/>
                    <a:pt x="35" y="98"/>
                  </a:cubicBezTo>
                  <a:cubicBezTo>
                    <a:pt x="0" y="98"/>
                    <a:pt x="0" y="98"/>
                    <a:pt x="0" y="98"/>
                  </a:cubicBezTo>
                  <a:cubicBezTo>
                    <a:pt x="0" y="95"/>
                    <a:pt x="0" y="95"/>
                    <a:pt x="0" y="95"/>
                  </a:cubicBezTo>
                  <a:cubicBezTo>
                    <a:pt x="6" y="95"/>
                    <a:pt x="10" y="94"/>
                    <a:pt x="12" y="92"/>
                  </a:cubicBezTo>
                  <a:cubicBezTo>
                    <a:pt x="14" y="90"/>
                    <a:pt x="15" y="86"/>
                    <a:pt x="15" y="81"/>
                  </a:cubicBezTo>
                  <a:cubicBezTo>
                    <a:pt x="15" y="12"/>
                    <a:pt x="15" y="12"/>
                    <a:pt x="15" y="12"/>
                  </a:cubicBezTo>
                  <a:cubicBezTo>
                    <a:pt x="13" y="9"/>
                    <a:pt x="13" y="9"/>
                    <a:pt x="13" y="9"/>
                  </a:cubicBezTo>
                  <a:cubicBezTo>
                    <a:pt x="11" y="7"/>
                    <a:pt x="9" y="5"/>
                    <a:pt x="7" y="4"/>
                  </a:cubicBezTo>
                  <a:cubicBezTo>
                    <a:pt x="6"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3" name="Freeform 71"/>
            <p:cNvSpPr>
              <a:spLocks noEditPoints="1"/>
            </p:cNvSpPr>
            <p:nvPr/>
          </p:nvSpPr>
          <p:spPr bwMode="auto">
            <a:xfrm>
              <a:off x="-4516438" y="3957638"/>
              <a:ext cx="390525" cy="376238"/>
            </a:xfrm>
            <a:custGeom>
              <a:avLst/>
              <a:gdLst>
                <a:gd name="T0" fmla="*/ 61 w 104"/>
                <a:gd name="T1" fmla="*/ 72 h 100"/>
                <a:gd name="T2" fmla="*/ 26 w 104"/>
                <a:gd name="T3" fmla="*/ 72 h 100"/>
                <a:gd name="T4" fmla="*/ 22 w 104"/>
                <a:gd name="T5" fmla="*/ 82 h 100"/>
                <a:gd name="T6" fmla="*/ 20 w 104"/>
                <a:gd name="T7" fmla="*/ 90 h 100"/>
                <a:gd name="T8" fmla="*/ 23 w 104"/>
                <a:gd name="T9" fmla="*/ 96 h 100"/>
                <a:gd name="T10" fmla="*/ 33 w 104"/>
                <a:gd name="T11" fmla="*/ 97 h 100"/>
                <a:gd name="T12" fmla="*/ 33 w 104"/>
                <a:gd name="T13" fmla="*/ 100 h 100"/>
                <a:gd name="T14" fmla="*/ 0 w 104"/>
                <a:gd name="T15" fmla="*/ 100 h 100"/>
                <a:gd name="T16" fmla="*/ 0 w 104"/>
                <a:gd name="T17" fmla="*/ 97 h 100"/>
                <a:gd name="T18" fmla="*/ 9 w 104"/>
                <a:gd name="T19" fmla="*/ 93 h 100"/>
                <a:gd name="T20" fmla="*/ 17 w 104"/>
                <a:gd name="T21" fmla="*/ 78 h 100"/>
                <a:gd name="T22" fmla="*/ 52 w 104"/>
                <a:gd name="T23" fmla="*/ 0 h 100"/>
                <a:gd name="T24" fmla="*/ 54 w 104"/>
                <a:gd name="T25" fmla="*/ 0 h 100"/>
                <a:gd name="T26" fmla="*/ 89 w 104"/>
                <a:gd name="T27" fmla="*/ 80 h 100"/>
                <a:gd name="T28" fmla="*/ 98 w 104"/>
                <a:gd name="T29" fmla="*/ 95 h 100"/>
                <a:gd name="T30" fmla="*/ 104 w 104"/>
                <a:gd name="T31" fmla="*/ 97 h 100"/>
                <a:gd name="T32" fmla="*/ 104 w 104"/>
                <a:gd name="T33" fmla="*/ 100 h 100"/>
                <a:gd name="T34" fmla="*/ 57 w 104"/>
                <a:gd name="T35" fmla="*/ 100 h 100"/>
                <a:gd name="T36" fmla="*/ 57 w 104"/>
                <a:gd name="T37" fmla="*/ 97 h 100"/>
                <a:gd name="T38" fmla="*/ 59 w 104"/>
                <a:gd name="T39" fmla="*/ 97 h 100"/>
                <a:gd name="T40" fmla="*/ 67 w 104"/>
                <a:gd name="T41" fmla="*/ 96 h 100"/>
                <a:gd name="T42" fmla="*/ 69 w 104"/>
                <a:gd name="T43" fmla="*/ 92 h 100"/>
                <a:gd name="T44" fmla="*/ 68 w 104"/>
                <a:gd name="T45" fmla="*/ 90 h 100"/>
                <a:gd name="T46" fmla="*/ 66 w 104"/>
                <a:gd name="T47" fmla="*/ 84 h 100"/>
                <a:gd name="T48" fmla="*/ 61 w 104"/>
                <a:gd name="T49" fmla="*/ 72 h 100"/>
                <a:gd name="T50" fmla="*/ 58 w 104"/>
                <a:gd name="T51" fmla="*/ 67 h 100"/>
                <a:gd name="T52" fmla="*/ 44 w 104"/>
                <a:gd name="T53" fmla="*/ 33 h 100"/>
                <a:gd name="T54" fmla="*/ 29 w 104"/>
                <a:gd name="T55" fmla="*/ 67 h 100"/>
                <a:gd name="T56" fmla="*/ 58 w 104"/>
                <a:gd name="T57"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00">
                  <a:moveTo>
                    <a:pt x="61" y="72"/>
                  </a:moveTo>
                  <a:cubicBezTo>
                    <a:pt x="26" y="72"/>
                    <a:pt x="26" y="72"/>
                    <a:pt x="26" y="72"/>
                  </a:cubicBezTo>
                  <a:cubicBezTo>
                    <a:pt x="22" y="82"/>
                    <a:pt x="22" y="82"/>
                    <a:pt x="22" y="82"/>
                  </a:cubicBezTo>
                  <a:cubicBezTo>
                    <a:pt x="21" y="85"/>
                    <a:pt x="20" y="87"/>
                    <a:pt x="20" y="90"/>
                  </a:cubicBezTo>
                  <a:cubicBezTo>
                    <a:pt x="20" y="92"/>
                    <a:pt x="21" y="94"/>
                    <a:pt x="23" y="96"/>
                  </a:cubicBezTo>
                  <a:cubicBezTo>
                    <a:pt x="25" y="96"/>
                    <a:pt x="28" y="97"/>
                    <a:pt x="33" y="97"/>
                  </a:cubicBezTo>
                  <a:cubicBezTo>
                    <a:pt x="33" y="100"/>
                    <a:pt x="33" y="100"/>
                    <a:pt x="33" y="100"/>
                  </a:cubicBezTo>
                  <a:cubicBezTo>
                    <a:pt x="0" y="100"/>
                    <a:pt x="0" y="100"/>
                    <a:pt x="0" y="100"/>
                  </a:cubicBezTo>
                  <a:cubicBezTo>
                    <a:pt x="0" y="97"/>
                    <a:pt x="0" y="97"/>
                    <a:pt x="0" y="97"/>
                  </a:cubicBezTo>
                  <a:cubicBezTo>
                    <a:pt x="4" y="97"/>
                    <a:pt x="7" y="95"/>
                    <a:pt x="9" y="93"/>
                  </a:cubicBezTo>
                  <a:cubicBezTo>
                    <a:pt x="11" y="91"/>
                    <a:pt x="14" y="86"/>
                    <a:pt x="17" y="78"/>
                  </a:cubicBezTo>
                  <a:cubicBezTo>
                    <a:pt x="52" y="0"/>
                    <a:pt x="52" y="0"/>
                    <a:pt x="52" y="0"/>
                  </a:cubicBezTo>
                  <a:cubicBezTo>
                    <a:pt x="54" y="0"/>
                    <a:pt x="54" y="0"/>
                    <a:pt x="54" y="0"/>
                  </a:cubicBezTo>
                  <a:cubicBezTo>
                    <a:pt x="89" y="80"/>
                    <a:pt x="89" y="80"/>
                    <a:pt x="89" y="80"/>
                  </a:cubicBezTo>
                  <a:cubicBezTo>
                    <a:pt x="93" y="88"/>
                    <a:pt x="95" y="93"/>
                    <a:pt x="98" y="95"/>
                  </a:cubicBezTo>
                  <a:cubicBezTo>
                    <a:pt x="99" y="96"/>
                    <a:pt x="101" y="97"/>
                    <a:pt x="104" y="97"/>
                  </a:cubicBezTo>
                  <a:cubicBezTo>
                    <a:pt x="104" y="100"/>
                    <a:pt x="104" y="100"/>
                    <a:pt x="104" y="100"/>
                  </a:cubicBezTo>
                  <a:cubicBezTo>
                    <a:pt x="57" y="100"/>
                    <a:pt x="57" y="100"/>
                    <a:pt x="57" y="100"/>
                  </a:cubicBezTo>
                  <a:cubicBezTo>
                    <a:pt x="57" y="97"/>
                    <a:pt x="57" y="97"/>
                    <a:pt x="57" y="97"/>
                  </a:cubicBezTo>
                  <a:cubicBezTo>
                    <a:pt x="59" y="97"/>
                    <a:pt x="59" y="97"/>
                    <a:pt x="59" y="97"/>
                  </a:cubicBezTo>
                  <a:cubicBezTo>
                    <a:pt x="63" y="97"/>
                    <a:pt x="65" y="97"/>
                    <a:pt x="67" y="96"/>
                  </a:cubicBezTo>
                  <a:cubicBezTo>
                    <a:pt x="68" y="95"/>
                    <a:pt x="69" y="94"/>
                    <a:pt x="69" y="92"/>
                  </a:cubicBezTo>
                  <a:cubicBezTo>
                    <a:pt x="69" y="92"/>
                    <a:pt x="68" y="91"/>
                    <a:pt x="68" y="90"/>
                  </a:cubicBezTo>
                  <a:cubicBezTo>
                    <a:pt x="68" y="89"/>
                    <a:pt x="67" y="88"/>
                    <a:pt x="66" y="84"/>
                  </a:cubicBezTo>
                  <a:lnTo>
                    <a:pt x="61" y="72"/>
                  </a:lnTo>
                  <a:close/>
                  <a:moveTo>
                    <a:pt x="58" y="67"/>
                  </a:moveTo>
                  <a:cubicBezTo>
                    <a:pt x="44" y="33"/>
                    <a:pt x="44" y="33"/>
                    <a:pt x="44" y="33"/>
                  </a:cubicBezTo>
                  <a:cubicBezTo>
                    <a:pt x="29" y="67"/>
                    <a:pt x="29" y="67"/>
                    <a:pt x="29" y="67"/>
                  </a:cubicBezTo>
                  <a:lnTo>
                    <a:pt x="58"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4" name="Freeform 72"/>
            <p:cNvSpPr/>
            <p:nvPr/>
          </p:nvSpPr>
          <p:spPr bwMode="auto">
            <a:xfrm>
              <a:off x="-4111625" y="3965575"/>
              <a:ext cx="382588" cy="376238"/>
            </a:xfrm>
            <a:custGeom>
              <a:avLst/>
              <a:gdLst>
                <a:gd name="T0" fmla="*/ 35 w 102"/>
                <a:gd name="T1" fmla="*/ 0 h 100"/>
                <a:gd name="T2" fmla="*/ 83 w 102"/>
                <a:gd name="T3" fmla="*/ 61 h 100"/>
                <a:gd name="T4" fmla="*/ 83 w 102"/>
                <a:gd name="T5" fmla="*/ 19 h 100"/>
                <a:gd name="T6" fmla="*/ 81 w 102"/>
                <a:gd name="T7" fmla="*/ 7 h 100"/>
                <a:gd name="T8" fmla="*/ 69 w 102"/>
                <a:gd name="T9" fmla="*/ 3 h 100"/>
                <a:gd name="T10" fmla="*/ 69 w 102"/>
                <a:gd name="T11" fmla="*/ 0 h 100"/>
                <a:gd name="T12" fmla="*/ 102 w 102"/>
                <a:gd name="T13" fmla="*/ 0 h 100"/>
                <a:gd name="T14" fmla="*/ 102 w 102"/>
                <a:gd name="T15" fmla="*/ 3 h 100"/>
                <a:gd name="T16" fmla="*/ 93 w 102"/>
                <a:gd name="T17" fmla="*/ 5 h 100"/>
                <a:gd name="T18" fmla="*/ 90 w 102"/>
                <a:gd name="T19" fmla="*/ 9 h 100"/>
                <a:gd name="T20" fmla="*/ 89 w 102"/>
                <a:gd name="T21" fmla="*/ 19 h 100"/>
                <a:gd name="T22" fmla="*/ 89 w 102"/>
                <a:gd name="T23" fmla="*/ 100 h 100"/>
                <a:gd name="T24" fmla="*/ 86 w 102"/>
                <a:gd name="T25" fmla="*/ 100 h 100"/>
                <a:gd name="T26" fmla="*/ 20 w 102"/>
                <a:gd name="T27" fmla="*/ 19 h 100"/>
                <a:gd name="T28" fmla="*/ 20 w 102"/>
                <a:gd name="T29" fmla="*/ 81 h 100"/>
                <a:gd name="T30" fmla="*/ 24 w 102"/>
                <a:gd name="T31" fmla="*/ 92 h 100"/>
                <a:gd name="T32" fmla="*/ 33 w 102"/>
                <a:gd name="T33" fmla="*/ 95 h 100"/>
                <a:gd name="T34" fmla="*/ 35 w 102"/>
                <a:gd name="T35" fmla="*/ 95 h 100"/>
                <a:gd name="T36" fmla="*/ 35 w 102"/>
                <a:gd name="T37" fmla="*/ 98 h 100"/>
                <a:gd name="T38" fmla="*/ 0 w 102"/>
                <a:gd name="T39" fmla="*/ 98 h 100"/>
                <a:gd name="T40" fmla="*/ 0 w 102"/>
                <a:gd name="T41" fmla="*/ 95 h 100"/>
                <a:gd name="T42" fmla="*/ 11 w 102"/>
                <a:gd name="T43" fmla="*/ 92 h 100"/>
                <a:gd name="T44" fmla="*/ 15 w 102"/>
                <a:gd name="T45" fmla="*/ 81 h 100"/>
                <a:gd name="T46" fmla="*/ 15 w 102"/>
                <a:gd name="T47" fmla="*/ 12 h 100"/>
                <a:gd name="T48" fmla="*/ 13 w 102"/>
                <a:gd name="T49" fmla="*/ 9 h 100"/>
                <a:gd name="T50" fmla="*/ 7 w 102"/>
                <a:gd name="T51" fmla="*/ 4 h 100"/>
                <a:gd name="T52" fmla="*/ 0 w 102"/>
                <a:gd name="T53" fmla="*/ 3 h 100"/>
                <a:gd name="T54" fmla="*/ 0 w 102"/>
                <a:gd name="T55" fmla="*/ 0 h 100"/>
                <a:gd name="T56" fmla="*/ 35 w 102"/>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2" h="100">
                  <a:moveTo>
                    <a:pt x="35" y="0"/>
                  </a:moveTo>
                  <a:cubicBezTo>
                    <a:pt x="83" y="61"/>
                    <a:pt x="83" y="61"/>
                    <a:pt x="83" y="61"/>
                  </a:cubicBezTo>
                  <a:cubicBezTo>
                    <a:pt x="83" y="19"/>
                    <a:pt x="83" y="19"/>
                    <a:pt x="83" y="19"/>
                  </a:cubicBezTo>
                  <a:cubicBezTo>
                    <a:pt x="83" y="13"/>
                    <a:pt x="82" y="9"/>
                    <a:pt x="81" y="7"/>
                  </a:cubicBezTo>
                  <a:cubicBezTo>
                    <a:pt x="78" y="4"/>
                    <a:pt x="75" y="3"/>
                    <a:pt x="69" y="3"/>
                  </a:cubicBezTo>
                  <a:cubicBezTo>
                    <a:pt x="69" y="0"/>
                    <a:pt x="69" y="0"/>
                    <a:pt x="69" y="0"/>
                  </a:cubicBezTo>
                  <a:cubicBezTo>
                    <a:pt x="102" y="0"/>
                    <a:pt x="102" y="0"/>
                    <a:pt x="102" y="0"/>
                  </a:cubicBezTo>
                  <a:cubicBezTo>
                    <a:pt x="102" y="3"/>
                    <a:pt x="102" y="3"/>
                    <a:pt x="102" y="3"/>
                  </a:cubicBezTo>
                  <a:cubicBezTo>
                    <a:pt x="97" y="3"/>
                    <a:pt x="95" y="4"/>
                    <a:pt x="93" y="5"/>
                  </a:cubicBezTo>
                  <a:cubicBezTo>
                    <a:pt x="92" y="6"/>
                    <a:pt x="91" y="7"/>
                    <a:pt x="90" y="9"/>
                  </a:cubicBezTo>
                  <a:cubicBezTo>
                    <a:pt x="89" y="11"/>
                    <a:pt x="89" y="14"/>
                    <a:pt x="89" y="19"/>
                  </a:cubicBezTo>
                  <a:cubicBezTo>
                    <a:pt x="89" y="100"/>
                    <a:pt x="89" y="100"/>
                    <a:pt x="89" y="100"/>
                  </a:cubicBezTo>
                  <a:cubicBezTo>
                    <a:pt x="86" y="100"/>
                    <a:pt x="86" y="100"/>
                    <a:pt x="86" y="100"/>
                  </a:cubicBezTo>
                  <a:cubicBezTo>
                    <a:pt x="20" y="19"/>
                    <a:pt x="20" y="19"/>
                    <a:pt x="20" y="19"/>
                  </a:cubicBezTo>
                  <a:cubicBezTo>
                    <a:pt x="20" y="81"/>
                    <a:pt x="20" y="81"/>
                    <a:pt x="20" y="81"/>
                  </a:cubicBezTo>
                  <a:cubicBezTo>
                    <a:pt x="20" y="87"/>
                    <a:pt x="21" y="90"/>
                    <a:pt x="24" y="92"/>
                  </a:cubicBezTo>
                  <a:cubicBezTo>
                    <a:pt x="26" y="94"/>
                    <a:pt x="29" y="95"/>
                    <a:pt x="33" y="95"/>
                  </a:cubicBezTo>
                  <a:cubicBezTo>
                    <a:pt x="35" y="95"/>
                    <a:pt x="35" y="95"/>
                    <a:pt x="35" y="95"/>
                  </a:cubicBezTo>
                  <a:cubicBezTo>
                    <a:pt x="35" y="98"/>
                    <a:pt x="35" y="98"/>
                    <a:pt x="35" y="98"/>
                  </a:cubicBezTo>
                  <a:cubicBezTo>
                    <a:pt x="0" y="98"/>
                    <a:pt x="0" y="98"/>
                    <a:pt x="0" y="98"/>
                  </a:cubicBezTo>
                  <a:cubicBezTo>
                    <a:pt x="0" y="95"/>
                    <a:pt x="0" y="95"/>
                    <a:pt x="0" y="95"/>
                  </a:cubicBezTo>
                  <a:cubicBezTo>
                    <a:pt x="6" y="95"/>
                    <a:pt x="9" y="94"/>
                    <a:pt x="11" y="92"/>
                  </a:cubicBezTo>
                  <a:cubicBezTo>
                    <a:pt x="14" y="90"/>
                    <a:pt x="15" y="86"/>
                    <a:pt x="15" y="81"/>
                  </a:cubicBezTo>
                  <a:cubicBezTo>
                    <a:pt x="15" y="12"/>
                    <a:pt x="15" y="12"/>
                    <a:pt x="15" y="12"/>
                  </a:cubicBezTo>
                  <a:cubicBezTo>
                    <a:pt x="13" y="9"/>
                    <a:pt x="13" y="9"/>
                    <a:pt x="13" y="9"/>
                  </a:cubicBezTo>
                  <a:cubicBezTo>
                    <a:pt x="10" y="7"/>
                    <a:pt x="9" y="5"/>
                    <a:pt x="7" y="4"/>
                  </a:cubicBezTo>
                  <a:cubicBezTo>
                    <a:pt x="5"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5" name="Freeform 73"/>
            <p:cNvSpPr/>
            <p:nvPr/>
          </p:nvSpPr>
          <p:spPr bwMode="auto">
            <a:xfrm>
              <a:off x="-3567113" y="3965575"/>
              <a:ext cx="379413" cy="376238"/>
            </a:xfrm>
            <a:custGeom>
              <a:avLst/>
              <a:gdLst>
                <a:gd name="T0" fmla="*/ 0 w 101"/>
                <a:gd name="T1" fmla="*/ 0 h 100"/>
                <a:gd name="T2" fmla="*/ 51 w 101"/>
                <a:gd name="T3" fmla="*/ 0 h 100"/>
                <a:gd name="T4" fmla="*/ 51 w 101"/>
                <a:gd name="T5" fmla="*/ 3 h 100"/>
                <a:gd name="T6" fmla="*/ 49 w 101"/>
                <a:gd name="T7" fmla="*/ 3 h 100"/>
                <a:gd name="T8" fmla="*/ 41 w 101"/>
                <a:gd name="T9" fmla="*/ 4 h 100"/>
                <a:gd name="T10" fmla="*/ 38 w 101"/>
                <a:gd name="T11" fmla="*/ 7 h 100"/>
                <a:gd name="T12" fmla="*/ 37 w 101"/>
                <a:gd name="T13" fmla="*/ 18 h 100"/>
                <a:gd name="T14" fmla="*/ 37 w 101"/>
                <a:gd name="T15" fmla="*/ 66 h 100"/>
                <a:gd name="T16" fmla="*/ 39 w 101"/>
                <a:gd name="T17" fmla="*/ 83 h 100"/>
                <a:gd name="T18" fmla="*/ 45 w 101"/>
                <a:gd name="T19" fmla="*/ 90 h 100"/>
                <a:gd name="T20" fmla="*/ 57 w 101"/>
                <a:gd name="T21" fmla="*/ 93 h 100"/>
                <a:gd name="T22" fmla="*/ 70 w 101"/>
                <a:gd name="T23" fmla="*/ 89 h 100"/>
                <a:gd name="T24" fmla="*/ 79 w 101"/>
                <a:gd name="T25" fmla="*/ 80 h 100"/>
                <a:gd name="T26" fmla="*/ 81 w 101"/>
                <a:gd name="T27" fmla="*/ 58 h 100"/>
                <a:gd name="T28" fmla="*/ 81 w 101"/>
                <a:gd name="T29" fmla="*/ 18 h 100"/>
                <a:gd name="T30" fmla="*/ 80 w 101"/>
                <a:gd name="T31" fmla="*/ 8 h 100"/>
                <a:gd name="T32" fmla="*/ 77 w 101"/>
                <a:gd name="T33" fmla="*/ 4 h 100"/>
                <a:gd name="T34" fmla="*/ 67 w 101"/>
                <a:gd name="T35" fmla="*/ 3 h 100"/>
                <a:gd name="T36" fmla="*/ 67 w 101"/>
                <a:gd name="T37" fmla="*/ 0 h 100"/>
                <a:gd name="T38" fmla="*/ 101 w 101"/>
                <a:gd name="T39" fmla="*/ 0 h 100"/>
                <a:gd name="T40" fmla="*/ 101 w 101"/>
                <a:gd name="T41" fmla="*/ 3 h 100"/>
                <a:gd name="T42" fmla="*/ 99 w 101"/>
                <a:gd name="T43" fmla="*/ 3 h 100"/>
                <a:gd name="T44" fmla="*/ 92 w 101"/>
                <a:gd name="T45" fmla="*/ 4 h 100"/>
                <a:gd name="T46" fmla="*/ 88 w 101"/>
                <a:gd name="T47" fmla="*/ 9 h 100"/>
                <a:gd name="T48" fmla="*/ 88 w 101"/>
                <a:gd name="T49" fmla="*/ 18 h 100"/>
                <a:gd name="T50" fmla="*/ 88 w 101"/>
                <a:gd name="T51" fmla="*/ 55 h 100"/>
                <a:gd name="T52" fmla="*/ 85 w 101"/>
                <a:gd name="T53" fmla="*/ 80 h 100"/>
                <a:gd name="T54" fmla="*/ 74 w 101"/>
                <a:gd name="T55" fmla="*/ 94 h 100"/>
                <a:gd name="T56" fmla="*/ 50 w 101"/>
                <a:gd name="T57" fmla="*/ 100 h 100"/>
                <a:gd name="T58" fmla="*/ 30 w 101"/>
                <a:gd name="T59" fmla="*/ 97 h 100"/>
                <a:gd name="T60" fmla="*/ 17 w 101"/>
                <a:gd name="T61" fmla="*/ 85 h 100"/>
                <a:gd name="T62" fmla="*/ 13 w 101"/>
                <a:gd name="T63" fmla="*/ 66 h 100"/>
                <a:gd name="T64" fmla="*/ 13 w 101"/>
                <a:gd name="T65" fmla="*/ 18 h 100"/>
                <a:gd name="T66" fmla="*/ 12 w 101"/>
                <a:gd name="T67" fmla="*/ 7 h 100"/>
                <a:gd name="T68" fmla="*/ 9 w 101"/>
                <a:gd name="T69" fmla="*/ 4 h 100"/>
                <a:gd name="T70" fmla="*/ 0 w 101"/>
                <a:gd name="T71" fmla="*/ 3 h 100"/>
                <a:gd name="T72" fmla="*/ 0 w 101"/>
                <a:gd name="T7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1" h="100">
                  <a:moveTo>
                    <a:pt x="0" y="0"/>
                  </a:moveTo>
                  <a:cubicBezTo>
                    <a:pt x="51" y="0"/>
                    <a:pt x="51" y="0"/>
                    <a:pt x="51" y="0"/>
                  </a:cubicBezTo>
                  <a:cubicBezTo>
                    <a:pt x="51" y="3"/>
                    <a:pt x="51" y="3"/>
                    <a:pt x="51" y="3"/>
                  </a:cubicBezTo>
                  <a:cubicBezTo>
                    <a:pt x="49" y="3"/>
                    <a:pt x="49" y="3"/>
                    <a:pt x="49" y="3"/>
                  </a:cubicBezTo>
                  <a:cubicBezTo>
                    <a:pt x="45" y="3"/>
                    <a:pt x="42" y="3"/>
                    <a:pt x="41" y="4"/>
                  </a:cubicBezTo>
                  <a:cubicBezTo>
                    <a:pt x="39" y="5"/>
                    <a:pt x="38" y="6"/>
                    <a:pt x="38" y="7"/>
                  </a:cubicBezTo>
                  <a:cubicBezTo>
                    <a:pt x="37" y="9"/>
                    <a:pt x="37" y="12"/>
                    <a:pt x="37" y="18"/>
                  </a:cubicBezTo>
                  <a:cubicBezTo>
                    <a:pt x="37" y="66"/>
                    <a:pt x="37" y="66"/>
                    <a:pt x="37" y="66"/>
                  </a:cubicBezTo>
                  <a:cubicBezTo>
                    <a:pt x="37" y="74"/>
                    <a:pt x="37" y="80"/>
                    <a:pt x="39" y="83"/>
                  </a:cubicBezTo>
                  <a:cubicBezTo>
                    <a:pt x="40" y="86"/>
                    <a:pt x="42" y="88"/>
                    <a:pt x="45" y="90"/>
                  </a:cubicBezTo>
                  <a:cubicBezTo>
                    <a:pt x="48" y="92"/>
                    <a:pt x="52" y="93"/>
                    <a:pt x="57" y="93"/>
                  </a:cubicBezTo>
                  <a:cubicBezTo>
                    <a:pt x="62" y="93"/>
                    <a:pt x="67" y="92"/>
                    <a:pt x="70" y="89"/>
                  </a:cubicBezTo>
                  <a:cubicBezTo>
                    <a:pt x="74" y="87"/>
                    <a:pt x="77" y="84"/>
                    <a:pt x="79" y="80"/>
                  </a:cubicBezTo>
                  <a:cubicBezTo>
                    <a:pt x="81" y="75"/>
                    <a:pt x="81" y="68"/>
                    <a:pt x="81" y="58"/>
                  </a:cubicBezTo>
                  <a:cubicBezTo>
                    <a:pt x="81" y="18"/>
                    <a:pt x="81" y="18"/>
                    <a:pt x="81" y="18"/>
                  </a:cubicBezTo>
                  <a:cubicBezTo>
                    <a:pt x="81" y="13"/>
                    <a:pt x="81" y="10"/>
                    <a:pt x="80" y="8"/>
                  </a:cubicBezTo>
                  <a:cubicBezTo>
                    <a:pt x="79" y="6"/>
                    <a:pt x="78" y="5"/>
                    <a:pt x="77" y="4"/>
                  </a:cubicBezTo>
                  <a:cubicBezTo>
                    <a:pt x="74" y="3"/>
                    <a:pt x="71" y="3"/>
                    <a:pt x="67" y="3"/>
                  </a:cubicBezTo>
                  <a:cubicBezTo>
                    <a:pt x="67" y="0"/>
                    <a:pt x="67" y="0"/>
                    <a:pt x="67" y="0"/>
                  </a:cubicBezTo>
                  <a:cubicBezTo>
                    <a:pt x="101" y="0"/>
                    <a:pt x="101" y="0"/>
                    <a:pt x="101" y="0"/>
                  </a:cubicBezTo>
                  <a:cubicBezTo>
                    <a:pt x="101" y="3"/>
                    <a:pt x="101" y="3"/>
                    <a:pt x="101" y="3"/>
                  </a:cubicBezTo>
                  <a:cubicBezTo>
                    <a:pt x="99" y="3"/>
                    <a:pt x="99" y="3"/>
                    <a:pt x="99" y="3"/>
                  </a:cubicBezTo>
                  <a:cubicBezTo>
                    <a:pt x="97" y="3"/>
                    <a:pt x="94" y="3"/>
                    <a:pt x="92" y="4"/>
                  </a:cubicBezTo>
                  <a:cubicBezTo>
                    <a:pt x="91" y="5"/>
                    <a:pt x="89" y="7"/>
                    <a:pt x="88" y="9"/>
                  </a:cubicBezTo>
                  <a:cubicBezTo>
                    <a:pt x="88" y="11"/>
                    <a:pt x="88" y="14"/>
                    <a:pt x="88" y="18"/>
                  </a:cubicBezTo>
                  <a:cubicBezTo>
                    <a:pt x="88" y="55"/>
                    <a:pt x="88" y="55"/>
                    <a:pt x="88" y="55"/>
                  </a:cubicBezTo>
                  <a:cubicBezTo>
                    <a:pt x="88" y="66"/>
                    <a:pt x="87" y="75"/>
                    <a:pt x="85" y="80"/>
                  </a:cubicBezTo>
                  <a:cubicBezTo>
                    <a:pt x="84" y="85"/>
                    <a:pt x="80" y="90"/>
                    <a:pt x="74" y="94"/>
                  </a:cubicBezTo>
                  <a:cubicBezTo>
                    <a:pt x="68" y="98"/>
                    <a:pt x="60" y="100"/>
                    <a:pt x="50" y="100"/>
                  </a:cubicBezTo>
                  <a:cubicBezTo>
                    <a:pt x="42" y="100"/>
                    <a:pt x="35" y="99"/>
                    <a:pt x="30" y="97"/>
                  </a:cubicBezTo>
                  <a:cubicBezTo>
                    <a:pt x="24" y="94"/>
                    <a:pt x="20" y="90"/>
                    <a:pt x="17" y="85"/>
                  </a:cubicBezTo>
                  <a:cubicBezTo>
                    <a:pt x="14" y="80"/>
                    <a:pt x="13" y="74"/>
                    <a:pt x="13" y="66"/>
                  </a:cubicBezTo>
                  <a:cubicBezTo>
                    <a:pt x="13" y="18"/>
                    <a:pt x="13" y="18"/>
                    <a:pt x="13" y="18"/>
                  </a:cubicBezTo>
                  <a:cubicBezTo>
                    <a:pt x="13" y="12"/>
                    <a:pt x="13" y="9"/>
                    <a:pt x="12" y="7"/>
                  </a:cubicBezTo>
                  <a:cubicBezTo>
                    <a:pt x="12" y="6"/>
                    <a:pt x="11" y="5"/>
                    <a:pt x="9" y="4"/>
                  </a:cubicBezTo>
                  <a:cubicBezTo>
                    <a:pt x="7" y="3"/>
                    <a:pt x="5"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6" name="Freeform 74"/>
            <p:cNvSpPr/>
            <p:nvPr/>
          </p:nvSpPr>
          <p:spPr bwMode="auto">
            <a:xfrm>
              <a:off x="-3168650" y="3965575"/>
              <a:ext cx="379413" cy="376238"/>
            </a:xfrm>
            <a:custGeom>
              <a:avLst/>
              <a:gdLst>
                <a:gd name="T0" fmla="*/ 35 w 101"/>
                <a:gd name="T1" fmla="*/ 0 h 100"/>
                <a:gd name="T2" fmla="*/ 83 w 101"/>
                <a:gd name="T3" fmla="*/ 61 h 100"/>
                <a:gd name="T4" fmla="*/ 83 w 101"/>
                <a:gd name="T5" fmla="*/ 19 h 100"/>
                <a:gd name="T6" fmla="*/ 81 w 101"/>
                <a:gd name="T7" fmla="*/ 7 h 100"/>
                <a:gd name="T8" fmla="*/ 69 w 101"/>
                <a:gd name="T9" fmla="*/ 3 h 100"/>
                <a:gd name="T10" fmla="*/ 69 w 101"/>
                <a:gd name="T11" fmla="*/ 0 h 100"/>
                <a:gd name="T12" fmla="*/ 101 w 101"/>
                <a:gd name="T13" fmla="*/ 0 h 100"/>
                <a:gd name="T14" fmla="*/ 101 w 101"/>
                <a:gd name="T15" fmla="*/ 3 h 100"/>
                <a:gd name="T16" fmla="*/ 93 w 101"/>
                <a:gd name="T17" fmla="*/ 5 h 100"/>
                <a:gd name="T18" fmla="*/ 90 w 101"/>
                <a:gd name="T19" fmla="*/ 9 h 100"/>
                <a:gd name="T20" fmla="*/ 88 w 101"/>
                <a:gd name="T21" fmla="*/ 19 h 100"/>
                <a:gd name="T22" fmla="*/ 88 w 101"/>
                <a:gd name="T23" fmla="*/ 100 h 100"/>
                <a:gd name="T24" fmla="*/ 86 w 101"/>
                <a:gd name="T25" fmla="*/ 100 h 100"/>
                <a:gd name="T26" fmla="*/ 20 w 101"/>
                <a:gd name="T27" fmla="*/ 19 h 100"/>
                <a:gd name="T28" fmla="*/ 20 w 101"/>
                <a:gd name="T29" fmla="*/ 81 h 100"/>
                <a:gd name="T30" fmla="*/ 24 w 101"/>
                <a:gd name="T31" fmla="*/ 92 h 100"/>
                <a:gd name="T32" fmla="*/ 32 w 101"/>
                <a:gd name="T33" fmla="*/ 95 h 100"/>
                <a:gd name="T34" fmla="*/ 35 w 101"/>
                <a:gd name="T35" fmla="*/ 95 h 100"/>
                <a:gd name="T36" fmla="*/ 35 w 101"/>
                <a:gd name="T37" fmla="*/ 98 h 100"/>
                <a:gd name="T38" fmla="*/ 0 w 101"/>
                <a:gd name="T39" fmla="*/ 98 h 100"/>
                <a:gd name="T40" fmla="*/ 0 w 101"/>
                <a:gd name="T41" fmla="*/ 95 h 100"/>
                <a:gd name="T42" fmla="*/ 11 w 101"/>
                <a:gd name="T43" fmla="*/ 92 h 100"/>
                <a:gd name="T44" fmla="*/ 14 w 101"/>
                <a:gd name="T45" fmla="*/ 81 h 100"/>
                <a:gd name="T46" fmla="*/ 14 w 101"/>
                <a:gd name="T47" fmla="*/ 12 h 100"/>
                <a:gd name="T48" fmla="*/ 12 w 101"/>
                <a:gd name="T49" fmla="*/ 9 h 100"/>
                <a:gd name="T50" fmla="*/ 7 w 101"/>
                <a:gd name="T51" fmla="*/ 4 h 100"/>
                <a:gd name="T52" fmla="*/ 0 w 101"/>
                <a:gd name="T53" fmla="*/ 3 h 100"/>
                <a:gd name="T54" fmla="*/ 0 w 101"/>
                <a:gd name="T55" fmla="*/ 0 h 100"/>
                <a:gd name="T56" fmla="*/ 35 w 101"/>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1" h="100">
                  <a:moveTo>
                    <a:pt x="35" y="0"/>
                  </a:moveTo>
                  <a:cubicBezTo>
                    <a:pt x="83" y="61"/>
                    <a:pt x="83" y="61"/>
                    <a:pt x="83" y="61"/>
                  </a:cubicBezTo>
                  <a:cubicBezTo>
                    <a:pt x="83" y="19"/>
                    <a:pt x="83" y="19"/>
                    <a:pt x="83" y="19"/>
                  </a:cubicBezTo>
                  <a:cubicBezTo>
                    <a:pt x="83" y="13"/>
                    <a:pt x="82" y="9"/>
                    <a:pt x="81" y="7"/>
                  </a:cubicBezTo>
                  <a:cubicBezTo>
                    <a:pt x="78" y="4"/>
                    <a:pt x="74" y="3"/>
                    <a:pt x="69" y="3"/>
                  </a:cubicBezTo>
                  <a:cubicBezTo>
                    <a:pt x="69" y="0"/>
                    <a:pt x="69" y="0"/>
                    <a:pt x="69" y="0"/>
                  </a:cubicBezTo>
                  <a:cubicBezTo>
                    <a:pt x="101" y="0"/>
                    <a:pt x="101" y="0"/>
                    <a:pt x="101" y="0"/>
                  </a:cubicBezTo>
                  <a:cubicBezTo>
                    <a:pt x="101" y="3"/>
                    <a:pt x="101" y="3"/>
                    <a:pt x="101" y="3"/>
                  </a:cubicBezTo>
                  <a:cubicBezTo>
                    <a:pt x="97" y="3"/>
                    <a:pt x="94" y="4"/>
                    <a:pt x="93" y="5"/>
                  </a:cubicBezTo>
                  <a:cubicBezTo>
                    <a:pt x="92" y="6"/>
                    <a:pt x="90" y="7"/>
                    <a:pt x="90" y="9"/>
                  </a:cubicBezTo>
                  <a:cubicBezTo>
                    <a:pt x="89" y="11"/>
                    <a:pt x="88" y="14"/>
                    <a:pt x="88" y="19"/>
                  </a:cubicBezTo>
                  <a:cubicBezTo>
                    <a:pt x="88" y="100"/>
                    <a:pt x="88" y="100"/>
                    <a:pt x="88" y="100"/>
                  </a:cubicBezTo>
                  <a:cubicBezTo>
                    <a:pt x="86" y="100"/>
                    <a:pt x="86" y="100"/>
                    <a:pt x="86" y="100"/>
                  </a:cubicBezTo>
                  <a:cubicBezTo>
                    <a:pt x="20" y="19"/>
                    <a:pt x="20" y="19"/>
                    <a:pt x="20" y="19"/>
                  </a:cubicBezTo>
                  <a:cubicBezTo>
                    <a:pt x="20" y="81"/>
                    <a:pt x="20" y="81"/>
                    <a:pt x="20" y="81"/>
                  </a:cubicBezTo>
                  <a:cubicBezTo>
                    <a:pt x="20" y="87"/>
                    <a:pt x="21" y="90"/>
                    <a:pt x="24" y="92"/>
                  </a:cubicBezTo>
                  <a:cubicBezTo>
                    <a:pt x="26" y="94"/>
                    <a:pt x="29" y="95"/>
                    <a:pt x="32" y="95"/>
                  </a:cubicBezTo>
                  <a:cubicBezTo>
                    <a:pt x="35" y="95"/>
                    <a:pt x="35" y="95"/>
                    <a:pt x="35" y="95"/>
                  </a:cubicBezTo>
                  <a:cubicBezTo>
                    <a:pt x="35" y="98"/>
                    <a:pt x="35" y="98"/>
                    <a:pt x="35" y="98"/>
                  </a:cubicBezTo>
                  <a:cubicBezTo>
                    <a:pt x="0" y="98"/>
                    <a:pt x="0" y="98"/>
                    <a:pt x="0" y="98"/>
                  </a:cubicBezTo>
                  <a:cubicBezTo>
                    <a:pt x="0" y="95"/>
                    <a:pt x="0" y="95"/>
                    <a:pt x="0" y="95"/>
                  </a:cubicBezTo>
                  <a:cubicBezTo>
                    <a:pt x="5" y="95"/>
                    <a:pt x="9" y="94"/>
                    <a:pt x="11" y="92"/>
                  </a:cubicBezTo>
                  <a:cubicBezTo>
                    <a:pt x="13" y="90"/>
                    <a:pt x="14" y="86"/>
                    <a:pt x="14" y="81"/>
                  </a:cubicBezTo>
                  <a:cubicBezTo>
                    <a:pt x="14" y="12"/>
                    <a:pt x="14" y="12"/>
                    <a:pt x="14" y="12"/>
                  </a:cubicBezTo>
                  <a:cubicBezTo>
                    <a:pt x="12" y="9"/>
                    <a:pt x="12" y="9"/>
                    <a:pt x="12" y="9"/>
                  </a:cubicBezTo>
                  <a:cubicBezTo>
                    <a:pt x="10" y="7"/>
                    <a:pt x="8" y="5"/>
                    <a:pt x="7" y="4"/>
                  </a:cubicBezTo>
                  <a:cubicBezTo>
                    <a:pt x="5"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7" name="Freeform 75"/>
            <p:cNvSpPr/>
            <p:nvPr/>
          </p:nvSpPr>
          <p:spPr bwMode="auto">
            <a:xfrm>
              <a:off x="-2763838" y="3965575"/>
              <a:ext cx="192088" cy="368300"/>
            </a:xfrm>
            <a:custGeom>
              <a:avLst/>
              <a:gdLst>
                <a:gd name="T0" fmla="*/ 51 w 51"/>
                <a:gd name="T1" fmla="*/ 95 h 98"/>
                <a:gd name="T2" fmla="*/ 51 w 51"/>
                <a:gd name="T3" fmla="*/ 98 h 98"/>
                <a:gd name="T4" fmla="*/ 0 w 51"/>
                <a:gd name="T5" fmla="*/ 98 h 98"/>
                <a:gd name="T6" fmla="*/ 0 w 51"/>
                <a:gd name="T7" fmla="*/ 95 h 98"/>
                <a:gd name="T8" fmla="*/ 3 w 51"/>
                <a:gd name="T9" fmla="*/ 95 h 98"/>
                <a:gd name="T10" fmla="*/ 10 w 51"/>
                <a:gd name="T11" fmla="*/ 94 h 98"/>
                <a:gd name="T12" fmla="*/ 13 w 51"/>
                <a:gd name="T13" fmla="*/ 90 h 98"/>
                <a:gd name="T14" fmla="*/ 14 w 51"/>
                <a:gd name="T15" fmla="*/ 81 h 98"/>
                <a:gd name="T16" fmla="*/ 14 w 51"/>
                <a:gd name="T17" fmla="*/ 17 h 98"/>
                <a:gd name="T18" fmla="*/ 13 w 51"/>
                <a:gd name="T19" fmla="*/ 7 h 98"/>
                <a:gd name="T20" fmla="*/ 10 w 51"/>
                <a:gd name="T21" fmla="*/ 4 h 98"/>
                <a:gd name="T22" fmla="*/ 3 w 51"/>
                <a:gd name="T23" fmla="*/ 3 h 98"/>
                <a:gd name="T24" fmla="*/ 0 w 51"/>
                <a:gd name="T25" fmla="*/ 3 h 98"/>
                <a:gd name="T26" fmla="*/ 0 w 51"/>
                <a:gd name="T27" fmla="*/ 0 h 98"/>
                <a:gd name="T28" fmla="*/ 51 w 51"/>
                <a:gd name="T29" fmla="*/ 0 h 98"/>
                <a:gd name="T30" fmla="*/ 51 w 51"/>
                <a:gd name="T31" fmla="*/ 3 h 98"/>
                <a:gd name="T32" fmla="*/ 48 w 51"/>
                <a:gd name="T33" fmla="*/ 3 h 98"/>
                <a:gd name="T34" fmla="*/ 41 w 51"/>
                <a:gd name="T35" fmla="*/ 4 h 98"/>
                <a:gd name="T36" fmla="*/ 38 w 51"/>
                <a:gd name="T37" fmla="*/ 8 h 98"/>
                <a:gd name="T38" fmla="*/ 37 w 51"/>
                <a:gd name="T39" fmla="*/ 17 h 98"/>
                <a:gd name="T40" fmla="*/ 37 w 51"/>
                <a:gd name="T41" fmla="*/ 81 h 98"/>
                <a:gd name="T42" fmla="*/ 38 w 51"/>
                <a:gd name="T43" fmla="*/ 91 h 98"/>
                <a:gd name="T44" fmla="*/ 41 w 51"/>
                <a:gd name="T45" fmla="*/ 94 h 98"/>
                <a:gd name="T46" fmla="*/ 48 w 51"/>
                <a:gd name="T47" fmla="*/ 95 h 98"/>
                <a:gd name="T48" fmla="*/ 51 w 51"/>
                <a:gd name="T49" fmla="*/ 9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98">
                  <a:moveTo>
                    <a:pt x="51" y="95"/>
                  </a:moveTo>
                  <a:cubicBezTo>
                    <a:pt x="51" y="98"/>
                    <a:pt x="51" y="98"/>
                    <a:pt x="51" y="98"/>
                  </a:cubicBezTo>
                  <a:cubicBezTo>
                    <a:pt x="0" y="98"/>
                    <a:pt x="0" y="98"/>
                    <a:pt x="0" y="98"/>
                  </a:cubicBezTo>
                  <a:cubicBezTo>
                    <a:pt x="0" y="95"/>
                    <a:pt x="0" y="95"/>
                    <a:pt x="0" y="95"/>
                  </a:cubicBezTo>
                  <a:cubicBezTo>
                    <a:pt x="3" y="95"/>
                    <a:pt x="3" y="95"/>
                    <a:pt x="3" y="95"/>
                  </a:cubicBezTo>
                  <a:cubicBezTo>
                    <a:pt x="6" y="95"/>
                    <a:pt x="8" y="95"/>
                    <a:pt x="10" y="94"/>
                  </a:cubicBezTo>
                  <a:cubicBezTo>
                    <a:pt x="11" y="93"/>
                    <a:pt x="12" y="92"/>
                    <a:pt x="13" y="90"/>
                  </a:cubicBezTo>
                  <a:cubicBezTo>
                    <a:pt x="13" y="89"/>
                    <a:pt x="14" y="86"/>
                    <a:pt x="14" y="81"/>
                  </a:cubicBezTo>
                  <a:cubicBezTo>
                    <a:pt x="14" y="17"/>
                    <a:pt x="14" y="17"/>
                    <a:pt x="14" y="17"/>
                  </a:cubicBezTo>
                  <a:cubicBezTo>
                    <a:pt x="14" y="12"/>
                    <a:pt x="13" y="9"/>
                    <a:pt x="13" y="7"/>
                  </a:cubicBezTo>
                  <a:cubicBezTo>
                    <a:pt x="12" y="6"/>
                    <a:pt x="11" y="5"/>
                    <a:pt x="10" y="4"/>
                  </a:cubicBezTo>
                  <a:cubicBezTo>
                    <a:pt x="8" y="3"/>
                    <a:pt x="6" y="3"/>
                    <a:pt x="3" y="3"/>
                  </a:cubicBezTo>
                  <a:cubicBezTo>
                    <a:pt x="0" y="3"/>
                    <a:pt x="0" y="3"/>
                    <a:pt x="0" y="3"/>
                  </a:cubicBezTo>
                  <a:cubicBezTo>
                    <a:pt x="0" y="0"/>
                    <a:pt x="0" y="0"/>
                    <a:pt x="0" y="0"/>
                  </a:cubicBezTo>
                  <a:cubicBezTo>
                    <a:pt x="51" y="0"/>
                    <a:pt x="51" y="0"/>
                    <a:pt x="51" y="0"/>
                  </a:cubicBezTo>
                  <a:cubicBezTo>
                    <a:pt x="51" y="3"/>
                    <a:pt x="51" y="3"/>
                    <a:pt x="51" y="3"/>
                  </a:cubicBezTo>
                  <a:cubicBezTo>
                    <a:pt x="48" y="3"/>
                    <a:pt x="48" y="3"/>
                    <a:pt x="48" y="3"/>
                  </a:cubicBezTo>
                  <a:cubicBezTo>
                    <a:pt x="45" y="3"/>
                    <a:pt x="43" y="3"/>
                    <a:pt x="41" y="4"/>
                  </a:cubicBezTo>
                  <a:cubicBezTo>
                    <a:pt x="40" y="5"/>
                    <a:pt x="39" y="6"/>
                    <a:pt x="38" y="8"/>
                  </a:cubicBezTo>
                  <a:cubicBezTo>
                    <a:pt x="37" y="9"/>
                    <a:pt x="37" y="12"/>
                    <a:pt x="37" y="17"/>
                  </a:cubicBezTo>
                  <a:cubicBezTo>
                    <a:pt x="37" y="81"/>
                    <a:pt x="37" y="81"/>
                    <a:pt x="37" y="81"/>
                  </a:cubicBezTo>
                  <a:cubicBezTo>
                    <a:pt x="37" y="86"/>
                    <a:pt x="37" y="89"/>
                    <a:pt x="38" y="91"/>
                  </a:cubicBezTo>
                  <a:cubicBezTo>
                    <a:pt x="38" y="92"/>
                    <a:pt x="40" y="93"/>
                    <a:pt x="41" y="94"/>
                  </a:cubicBezTo>
                  <a:cubicBezTo>
                    <a:pt x="43" y="95"/>
                    <a:pt x="45" y="95"/>
                    <a:pt x="48" y="95"/>
                  </a:cubicBezTo>
                  <a:lnTo>
                    <a:pt x="51"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8" name="Freeform 76"/>
            <p:cNvSpPr/>
            <p:nvPr/>
          </p:nvSpPr>
          <p:spPr bwMode="auto">
            <a:xfrm>
              <a:off x="-2552700" y="3965575"/>
              <a:ext cx="390525" cy="376238"/>
            </a:xfrm>
            <a:custGeom>
              <a:avLst/>
              <a:gdLst>
                <a:gd name="T0" fmla="*/ 104 w 104"/>
                <a:gd name="T1" fmla="*/ 0 h 100"/>
                <a:gd name="T2" fmla="*/ 104 w 104"/>
                <a:gd name="T3" fmla="*/ 3 h 100"/>
                <a:gd name="T4" fmla="*/ 94 w 104"/>
                <a:gd name="T5" fmla="*/ 8 h 100"/>
                <a:gd name="T6" fmla="*/ 85 w 104"/>
                <a:gd name="T7" fmla="*/ 25 h 100"/>
                <a:gd name="T8" fmla="*/ 51 w 104"/>
                <a:gd name="T9" fmla="*/ 100 h 100"/>
                <a:gd name="T10" fmla="*/ 49 w 104"/>
                <a:gd name="T11" fmla="*/ 100 h 100"/>
                <a:gd name="T12" fmla="*/ 15 w 104"/>
                <a:gd name="T13" fmla="*/ 22 h 100"/>
                <a:gd name="T14" fmla="*/ 7 w 104"/>
                <a:gd name="T15" fmla="*/ 6 h 100"/>
                <a:gd name="T16" fmla="*/ 0 w 104"/>
                <a:gd name="T17" fmla="*/ 3 h 100"/>
                <a:gd name="T18" fmla="*/ 0 w 104"/>
                <a:gd name="T19" fmla="*/ 0 h 100"/>
                <a:gd name="T20" fmla="*/ 46 w 104"/>
                <a:gd name="T21" fmla="*/ 0 h 100"/>
                <a:gd name="T22" fmla="*/ 46 w 104"/>
                <a:gd name="T23" fmla="*/ 3 h 100"/>
                <a:gd name="T24" fmla="*/ 45 w 104"/>
                <a:gd name="T25" fmla="*/ 3 h 100"/>
                <a:gd name="T26" fmla="*/ 36 w 104"/>
                <a:gd name="T27" fmla="*/ 4 h 100"/>
                <a:gd name="T28" fmla="*/ 35 w 104"/>
                <a:gd name="T29" fmla="*/ 7 h 100"/>
                <a:gd name="T30" fmla="*/ 35 w 104"/>
                <a:gd name="T31" fmla="*/ 11 h 100"/>
                <a:gd name="T32" fmla="*/ 39 w 104"/>
                <a:gd name="T33" fmla="*/ 20 h 100"/>
                <a:gd name="T34" fmla="*/ 60 w 104"/>
                <a:gd name="T35" fmla="*/ 69 h 100"/>
                <a:gd name="T36" fmla="*/ 79 w 104"/>
                <a:gd name="T37" fmla="*/ 25 h 100"/>
                <a:gd name="T38" fmla="*/ 84 w 104"/>
                <a:gd name="T39" fmla="*/ 15 h 100"/>
                <a:gd name="T40" fmla="*/ 84 w 104"/>
                <a:gd name="T41" fmla="*/ 10 h 100"/>
                <a:gd name="T42" fmla="*/ 83 w 104"/>
                <a:gd name="T43" fmla="*/ 6 h 100"/>
                <a:gd name="T44" fmla="*/ 80 w 104"/>
                <a:gd name="T45" fmla="*/ 4 h 100"/>
                <a:gd name="T46" fmla="*/ 72 w 104"/>
                <a:gd name="T47" fmla="*/ 3 h 100"/>
                <a:gd name="T48" fmla="*/ 72 w 104"/>
                <a:gd name="T49" fmla="*/ 0 h 100"/>
                <a:gd name="T50" fmla="*/ 104 w 104"/>
                <a:gd name="T51"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4" h="100">
                  <a:moveTo>
                    <a:pt x="104" y="0"/>
                  </a:moveTo>
                  <a:cubicBezTo>
                    <a:pt x="104" y="3"/>
                    <a:pt x="104" y="3"/>
                    <a:pt x="104" y="3"/>
                  </a:cubicBezTo>
                  <a:cubicBezTo>
                    <a:pt x="100" y="3"/>
                    <a:pt x="97" y="5"/>
                    <a:pt x="94" y="8"/>
                  </a:cubicBezTo>
                  <a:cubicBezTo>
                    <a:pt x="92" y="11"/>
                    <a:pt x="89" y="16"/>
                    <a:pt x="85" y="25"/>
                  </a:cubicBezTo>
                  <a:cubicBezTo>
                    <a:pt x="51" y="100"/>
                    <a:pt x="51" y="100"/>
                    <a:pt x="51" y="100"/>
                  </a:cubicBezTo>
                  <a:cubicBezTo>
                    <a:pt x="49" y="100"/>
                    <a:pt x="49" y="100"/>
                    <a:pt x="49" y="100"/>
                  </a:cubicBezTo>
                  <a:cubicBezTo>
                    <a:pt x="15" y="22"/>
                    <a:pt x="15" y="22"/>
                    <a:pt x="15" y="22"/>
                  </a:cubicBezTo>
                  <a:cubicBezTo>
                    <a:pt x="11" y="13"/>
                    <a:pt x="9" y="7"/>
                    <a:pt x="7" y="6"/>
                  </a:cubicBezTo>
                  <a:cubicBezTo>
                    <a:pt x="6" y="4"/>
                    <a:pt x="3" y="3"/>
                    <a:pt x="0" y="3"/>
                  </a:cubicBezTo>
                  <a:cubicBezTo>
                    <a:pt x="0" y="0"/>
                    <a:pt x="0" y="0"/>
                    <a:pt x="0" y="0"/>
                  </a:cubicBezTo>
                  <a:cubicBezTo>
                    <a:pt x="46" y="0"/>
                    <a:pt x="46" y="0"/>
                    <a:pt x="46" y="0"/>
                  </a:cubicBezTo>
                  <a:cubicBezTo>
                    <a:pt x="46" y="3"/>
                    <a:pt x="46" y="3"/>
                    <a:pt x="46" y="3"/>
                  </a:cubicBezTo>
                  <a:cubicBezTo>
                    <a:pt x="45" y="3"/>
                    <a:pt x="45" y="3"/>
                    <a:pt x="45" y="3"/>
                  </a:cubicBezTo>
                  <a:cubicBezTo>
                    <a:pt x="41" y="3"/>
                    <a:pt x="38" y="3"/>
                    <a:pt x="36" y="4"/>
                  </a:cubicBezTo>
                  <a:cubicBezTo>
                    <a:pt x="35" y="5"/>
                    <a:pt x="35" y="6"/>
                    <a:pt x="35" y="7"/>
                  </a:cubicBezTo>
                  <a:cubicBezTo>
                    <a:pt x="35" y="8"/>
                    <a:pt x="35" y="9"/>
                    <a:pt x="35" y="11"/>
                  </a:cubicBezTo>
                  <a:cubicBezTo>
                    <a:pt x="36" y="12"/>
                    <a:pt x="37" y="15"/>
                    <a:pt x="39" y="20"/>
                  </a:cubicBezTo>
                  <a:cubicBezTo>
                    <a:pt x="60" y="69"/>
                    <a:pt x="60" y="69"/>
                    <a:pt x="60" y="69"/>
                  </a:cubicBezTo>
                  <a:cubicBezTo>
                    <a:pt x="79" y="25"/>
                    <a:pt x="79" y="25"/>
                    <a:pt x="79" y="25"/>
                  </a:cubicBezTo>
                  <a:cubicBezTo>
                    <a:pt x="82" y="20"/>
                    <a:pt x="83" y="17"/>
                    <a:pt x="84" y="15"/>
                  </a:cubicBezTo>
                  <a:cubicBezTo>
                    <a:pt x="84" y="13"/>
                    <a:pt x="84" y="12"/>
                    <a:pt x="84" y="10"/>
                  </a:cubicBezTo>
                  <a:cubicBezTo>
                    <a:pt x="84" y="9"/>
                    <a:pt x="84" y="8"/>
                    <a:pt x="83" y="6"/>
                  </a:cubicBezTo>
                  <a:cubicBezTo>
                    <a:pt x="82" y="5"/>
                    <a:pt x="81" y="5"/>
                    <a:pt x="80" y="4"/>
                  </a:cubicBezTo>
                  <a:cubicBezTo>
                    <a:pt x="78" y="3"/>
                    <a:pt x="75" y="3"/>
                    <a:pt x="72" y="3"/>
                  </a:cubicBezTo>
                  <a:cubicBezTo>
                    <a:pt x="72" y="0"/>
                    <a:pt x="72" y="0"/>
                    <a:pt x="72" y="0"/>
                  </a:cubicBezTo>
                  <a:lnTo>
                    <a:pt x="10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29" name="Freeform 77"/>
            <p:cNvSpPr/>
            <p:nvPr/>
          </p:nvSpPr>
          <p:spPr bwMode="auto">
            <a:xfrm>
              <a:off x="-2147888" y="3965575"/>
              <a:ext cx="334963" cy="368300"/>
            </a:xfrm>
            <a:custGeom>
              <a:avLst/>
              <a:gdLst>
                <a:gd name="T0" fmla="*/ 38 w 89"/>
                <a:gd name="T1" fmla="*/ 6 h 98"/>
                <a:gd name="T2" fmla="*/ 38 w 89"/>
                <a:gd name="T3" fmla="*/ 46 h 98"/>
                <a:gd name="T4" fmla="*/ 40 w 89"/>
                <a:gd name="T5" fmla="*/ 46 h 98"/>
                <a:gd name="T6" fmla="*/ 53 w 89"/>
                <a:gd name="T7" fmla="*/ 40 h 98"/>
                <a:gd name="T8" fmla="*/ 58 w 89"/>
                <a:gd name="T9" fmla="*/ 22 h 98"/>
                <a:gd name="T10" fmla="*/ 61 w 89"/>
                <a:gd name="T11" fmla="*/ 22 h 98"/>
                <a:gd name="T12" fmla="*/ 61 w 89"/>
                <a:gd name="T13" fmla="*/ 74 h 98"/>
                <a:gd name="T14" fmla="*/ 58 w 89"/>
                <a:gd name="T15" fmla="*/ 74 h 98"/>
                <a:gd name="T16" fmla="*/ 55 w 89"/>
                <a:gd name="T17" fmla="*/ 60 h 98"/>
                <a:gd name="T18" fmla="*/ 48 w 89"/>
                <a:gd name="T19" fmla="*/ 53 h 98"/>
                <a:gd name="T20" fmla="*/ 38 w 89"/>
                <a:gd name="T21" fmla="*/ 51 h 98"/>
                <a:gd name="T22" fmla="*/ 38 w 89"/>
                <a:gd name="T23" fmla="*/ 79 h 98"/>
                <a:gd name="T24" fmla="*/ 38 w 89"/>
                <a:gd name="T25" fmla="*/ 88 h 98"/>
                <a:gd name="T26" fmla="*/ 41 w 89"/>
                <a:gd name="T27" fmla="*/ 91 h 98"/>
                <a:gd name="T28" fmla="*/ 47 w 89"/>
                <a:gd name="T29" fmla="*/ 93 h 98"/>
                <a:gd name="T30" fmla="*/ 53 w 89"/>
                <a:gd name="T31" fmla="*/ 93 h 98"/>
                <a:gd name="T32" fmla="*/ 75 w 89"/>
                <a:gd name="T33" fmla="*/ 86 h 98"/>
                <a:gd name="T34" fmla="*/ 87 w 89"/>
                <a:gd name="T35" fmla="*/ 67 h 98"/>
                <a:gd name="T36" fmla="*/ 89 w 89"/>
                <a:gd name="T37" fmla="*/ 67 h 98"/>
                <a:gd name="T38" fmla="*/ 85 w 89"/>
                <a:gd name="T39" fmla="*/ 98 h 98"/>
                <a:gd name="T40" fmla="*/ 0 w 89"/>
                <a:gd name="T41" fmla="*/ 98 h 98"/>
                <a:gd name="T42" fmla="*/ 0 w 89"/>
                <a:gd name="T43" fmla="*/ 95 h 98"/>
                <a:gd name="T44" fmla="*/ 3 w 89"/>
                <a:gd name="T45" fmla="*/ 95 h 98"/>
                <a:gd name="T46" fmla="*/ 10 w 89"/>
                <a:gd name="T47" fmla="*/ 94 h 98"/>
                <a:gd name="T48" fmla="*/ 13 w 89"/>
                <a:gd name="T49" fmla="*/ 90 h 98"/>
                <a:gd name="T50" fmla="*/ 14 w 89"/>
                <a:gd name="T51" fmla="*/ 81 h 98"/>
                <a:gd name="T52" fmla="*/ 14 w 89"/>
                <a:gd name="T53" fmla="*/ 17 h 98"/>
                <a:gd name="T54" fmla="*/ 14 w 89"/>
                <a:gd name="T55" fmla="*/ 9 h 98"/>
                <a:gd name="T56" fmla="*/ 11 w 89"/>
                <a:gd name="T57" fmla="*/ 5 h 98"/>
                <a:gd name="T58" fmla="*/ 3 w 89"/>
                <a:gd name="T59" fmla="*/ 3 h 98"/>
                <a:gd name="T60" fmla="*/ 0 w 89"/>
                <a:gd name="T61" fmla="*/ 3 h 98"/>
                <a:gd name="T62" fmla="*/ 0 w 89"/>
                <a:gd name="T63" fmla="*/ 0 h 98"/>
                <a:gd name="T64" fmla="*/ 82 w 89"/>
                <a:gd name="T65" fmla="*/ 0 h 98"/>
                <a:gd name="T66" fmla="*/ 82 w 89"/>
                <a:gd name="T67" fmla="*/ 29 h 98"/>
                <a:gd name="T68" fmla="*/ 79 w 89"/>
                <a:gd name="T69" fmla="*/ 29 h 98"/>
                <a:gd name="T70" fmla="*/ 74 w 89"/>
                <a:gd name="T71" fmla="*/ 14 h 98"/>
                <a:gd name="T72" fmla="*/ 63 w 89"/>
                <a:gd name="T73" fmla="*/ 7 h 98"/>
                <a:gd name="T74" fmla="*/ 48 w 89"/>
                <a:gd name="T75" fmla="*/ 6 h 98"/>
                <a:gd name="T76" fmla="*/ 38 w 89"/>
                <a:gd name="T77"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9" h="98">
                  <a:moveTo>
                    <a:pt x="38" y="6"/>
                  </a:moveTo>
                  <a:cubicBezTo>
                    <a:pt x="38" y="46"/>
                    <a:pt x="38" y="46"/>
                    <a:pt x="38" y="46"/>
                  </a:cubicBezTo>
                  <a:cubicBezTo>
                    <a:pt x="40" y="46"/>
                    <a:pt x="40" y="46"/>
                    <a:pt x="40" y="46"/>
                  </a:cubicBezTo>
                  <a:cubicBezTo>
                    <a:pt x="46" y="46"/>
                    <a:pt x="50" y="44"/>
                    <a:pt x="53" y="40"/>
                  </a:cubicBezTo>
                  <a:cubicBezTo>
                    <a:pt x="56" y="36"/>
                    <a:pt x="58" y="30"/>
                    <a:pt x="58" y="22"/>
                  </a:cubicBezTo>
                  <a:cubicBezTo>
                    <a:pt x="61" y="22"/>
                    <a:pt x="61" y="22"/>
                    <a:pt x="61" y="22"/>
                  </a:cubicBezTo>
                  <a:cubicBezTo>
                    <a:pt x="61" y="74"/>
                    <a:pt x="61" y="74"/>
                    <a:pt x="61" y="74"/>
                  </a:cubicBezTo>
                  <a:cubicBezTo>
                    <a:pt x="58" y="74"/>
                    <a:pt x="58" y="74"/>
                    <a:pt x="58" y="74"/>
                  </a:cubicBezTo>
                  <a:cubicBezTo>
                    <a:pt x="58" y="68"/>
                    <a:pt x="57" y="64"/>
                    <a:pt x="55" y="60"/>
                  </a:cubicBezTo>
                  <a:cubicBezTo>
                    <a:pt x="53" y="56"/>
                    <a:pt x="51" y="54"/>
                    <a:pt x="48" y="53"/>
                  </a:cubicBezTo>
                  <a:cubicBezTo>
                    <a:pt x="46" y="52"/>
                    <a:pt x="42" y="51"/>
                    <a:pt x="38" y="51"/>
                  </a:cubicBezTo>
                  <a:cubicBezTo>
                    <a:pt x="38" y="79"/>
                    <a:pt x="38" y="79"/>
                    <a:pt x="38" y="79"/>
                  </a:cubicBezTo>
                  <a:cubicBezTo>
                    <a:pt x="38" y="84"/>
                    <a:pt x="38" y="87"/>
                    <a:pt x="38" y="88"/>
                  </a:cubicBezTo>
                  <a:cubicBezTo>
                    <a:pt x="39" y="90"/>
                    <a:pt x="40" y="91"/>
                    <a:pt x="41" y="91"/>
                  </a:cubicBezTo>
                  <a:cubicBezTo>
                    <a:pt x="42" y="92"/>
                    <a:pt x="44" y="93"/>
                    <a:pt x="47" y="93"/>
                  </a:cubicBezTo>
                  <a:cubicBezTo>
                    <a:pt x="53" y="93"/>
                    <a:pt x="53" y="93"/>
                    <a:pt x="53" y="93"/>
                  </a:cubicBezTo>
                  <a:cubicBezTo>
                    <a:pt x="62" y="93"/>
                    <a:pt x="69" y="90"/>
                    <a:pt x="75" y="86"/>
                  </a:cubicBezTo>
                  <a:cubicBezTo>
                    <a:pt x="80" y="82"/>
                    <a:pt x="84" y="76"/>
                    <a:pt x="87" y="67"/>
                  </a:cubicBezTo>
                  <a:cubicBezTo>
                    <a:pt x="89" y="67"/>
                    <a:pt x="89" y="67"/>
                    <a:pt x="89" y="67"/>
                  </a:cubicBezTo>
                  <a:cubicBezTo>
                    <a:pt x="85" y="98"/>
                    <a:pt x="85" y="98"/>
                    <a:pt x="85" y="98"/>
                  </a:cubicBezTo>
                  <a:cubicBezTo>
                    <a:pt x="0" y="98"/>
                    <a:pt x="0" y="98"/>
                    <a:pt x="0" y="98"/>
                  </a:cubicBezTo>
                  <a:cubicBezTo>
                    <a:pt x="0" y="95"/>
                    <a:pt x="0" y="95"/>
                    <a:pt x="0" y="95"/>
                  </a:cubicBezTo>
                  <a:cubicBezTo>
                    <a:pt x="3" y="95"/>
                    <a:pt x="3" y="95"/>
                    <a:pt x="3" y="95"/>
                  </a:cubicBezTo>
                  <a:cubicBezTo>
                    <a:pt x="6" y="95"/>
                    <a:pt x="9" y="95"/>
                    <a:pt x="10" y="94"/>
                  </a:cubicBezTo>
                  <a:cubicBezTo>
                    <a:pt x="12" y="93"/>
                    <a:pt x="13" y="92"/>
                    <a:pt x="13" y="90"/>
                  </a:cubicBezTo>
                  <a:cubicBezTo>
                    <a:pt x="14" y="89"/>
                    <a:pt x="14" y="86"/>
                    <a:pt x="14" y="81"/>
                  </a:cubicBezTo>
                  <a:cubicBezTo>
                    <a:pt x="14" y="17"/>
                    <a:pt x="14" y="17"/>
                    <a:pt x="14" y="17"/>
                  </a:cubicBezTo>
                  <a:cubicBezTo>
                    <a:pt x="14" y="12"/>
                    <a:pt x="14" y="10"/>
                    <a:pt x="14" y="9"/>
                  </a:cubicBezTo>
                  <a:cubicBezTo>
                    <a:pt x="13" y="7"/>
                    <a:pt x="12" y="6"/>
                    <a:pt x="11" y="5"/>
                  </a:cubicBezTo>
                  <a:cubicBezTo>
                    <a:pt x="9" y="3"/>
                    <a:pt x="7" y="3"/>
                    <a:pt x="3" y="3"/>
                  </a:cubicBezTo>
                  <a:cubicBezTo>
                    <a:pt x="0" y="3"/>
                    <a:pt x="0" y="3"/>
                    <a:pt x="0" y="3"/>
                  </a:cubicBezTo>
                  <a:cubicBezTo>
                    <a:pt x="0" y="0"/>
                    <a:pt x="0" y="0"/>
                    <a:pt x="0" y="0"/>
                  </a:cubicBezTo>
                  <a:cubicBezTo>
                    <a:pt x="82" y="0"/>
                    <a:pt x="82" y="0"/>
                    <a:pt x="82" y="0"/>
                  </a:cubicBezTo>
                  <a:cubicBezTo>
                    <a:pt x="82" y="29"/>
                    <a:pt x="82" y="29"/>
                    <a:pt x="82" y="29"/>
                  </a:cubicBezTo>
                  <a:cubicBezTo>
                    <a:pt x="79" y="29"/>
                    <a:pt x="79" y="29"/>
                    <a:pt x="79" y="29"/>
                  </a:cubicBezTo>
                  <a:cubicBezTo>
                    <a:pt x="78" y="22"/>
                    <a:pt x="76" y="17"/>
                    <a:pt x="74" y="14"/>
                  </a:cubicBezTo>
                  <a:cubicBezTo>
                    <a:pt x="71" y="11"/>
                    <a:pt x="67" y="8"/>
                    <a:pt x="63" y="7"/>
                  </a:cubicBezTo>
                  <a:cubicBezTo>
                    <a:pt x="60" y="6"/>
                    <a:pt x="55" y="6"/>
                    <a:pt x="48" y="6"/>
                  </a:cubicBezTo>
                  <a:lnTo>
                    <a:pt x="38"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0" name="Freeform 78"/>
            <p:cNvSpPr>
              <a:spLocks noEditPoints="1"/>
            </p:cNvSpPr>
            <p:nvPr/>
          </p:nvSpPr>
          <p:spPr bwMode="auto">
            <a:xfrm>
              <a:off x="-1776413" y="3965575"/>
              <a:ext cx="395288" cy="368300"/>
            </a:xfrm>
            <a:custGeom>
              <a:avLst/>
              <a:gdLst>
                <a:gd name="T0" fmla="*/ 36 w 105"/>
                <a:gd name="T1" fmla="*/ 53 h 98"/>
                <a:gd name="T2" fmla="*/ 36 w 105"/>
                <a:gd name="T3" fmla="*/ 81 h 98"/>
                <a:gd name="T4" fmla="*/ 37 w 105"/>
                <a:gd name="T5" fmla="*/ 91 h 98"/>
                <a:gd name="T6" fmla="*/ 41 w 105"/>
                <a:gd name="T7" fmla="*/ 94 h 98"/>
                <a:gd name="T8" fmla="*/ 50 w 105"/>
                <a:gd name="T9" fmla="*/ 95 h 98"/>
                <a:gd name="T10" fmla="*/ 50 w 105"/>
                <a:gd name="T11" fmla="*/ 98 h 98"/>
                <a:gd name="T12" fmla="*/ 0 w 105"/>
                <a:gd name="T13" fmla="*/ 98 h 98"/>
                <a:gd name="T14" fmla="*/ 0 w 105"/>
                <a:gd name="T15" fmla="*/ 95 h 98"/>
                <a:gd name="T16" fmla="*/ 9 w 105"/>
                <a:gd name="T17" fmla="*/ 94 h 98"/>
                <a:gd name="T18" fmla="*/ 12 w 105"/>
                <a:gd name="T19" fmla="*/ 91 h 98"/>
                <a:gd name="T20" fmla="*/ 13 w 105"/>
                <a:gd name="T21" fmla="*/ 81 h 98"/>
                <a:gd name="T22" fmla="*/ 13 w 105"/>
                <a:gd name="T23" fmla="*/ 17 h 98"/>
                <a:gd name="T24" fmla="*/ 12 w 105"/>
                <a:gd name="T25" fmla="*/ 7 h 98"/>
                <a:gd name="T26" fmla="*/ 9 w 105"/>
                <a:gd name="T27" fmla="*/ 4 h 98"/>
                <a:gd name="T28" fmla="*/ 0 w 105"/>
                <a:gd name="T29" fmla="*/ 3 h 98"/>
                <a:gd name="T30" fmla="*/ 0 w 105"/>
                <a:gd name="T31" fmla="*/ 0 h 98"/>
                <a:gd name="T32" fmla="*/ 45 w 105"/>
                <a:gd name="T33" fmla="*/ 0 h 98"/>
                <a:gd name="T34" fmla="*/ 71 w 105"/>
                <a:gd name="T35" fmla="*/ 3 h 98"/>
                <a:gd name="T36" fmla="*/ 85 w 105"/>
                <a:gd name="T37" fmla="*/ 12 h 98"/>
                <a:gd name="T38" fmla="*/ 90 w 105"/>
                <a:gd name="T39" fmla="*/ 27 h 98"/>
                <a:gd name="T40" fmla="*/ 82 w 105"/>
                <a:gd name="T41" fmla="*/ 45 h 98"/>
                <a:gd name="T42" fmla="*/ 68 w 105"/>
                <a:gd name="T43" fmla="*/ 52 h 98"/>
                <a:gd name="T44" fmla="*/ 92 w 105"/>
                <a:gd name="T45" fmla="*/ 85 h 98"/>
                <a:gd name="T46" fmla="*/ 98 w 105"/>
                <a:gd name="T47" fmla="*/ 93 h 98"/>
                <a:gd name="T48" fmla="*/ 105 w 105"/>
                <a:gd name="T49" fmla="*/ 95 h 98"/>
                <a:gd name="T50" fmla="*/ 105 w 105"/>
                <a:gd name="T51" fmla="*/ 98 h 98"/>
                <a:gd name="T52" fmla="*/ 74 w 105"/>
                <a:gd name="T53" fmla="*/ 98 h 98"/>
                <a:gd name="T54" fmla="*/ 43 w 105"/>
                <a:gd name="T55" fmla="*/ 53 h 98"/>
                <a:gd name="T56" fmla="*/ 36 w 105"/>
                <a:gd name="T57" fmla="*/ 53 h 98"/>
                <a:gd name="T58" fmla="*/ 36 w 105"/>
                <a:gd name="T59" fmla="*/ 5 h 98"/>
                <a:gd name="T60" fmla="*/ 36 w 105"/>
                <a:gd name="T61" fmla="*/ 48 h 98"/>
                <a:gd name="T62" fmla="*/ 40 w 105"/>
                <a:gd name="T63" fmla="*/ 48 h 98"/>
                <a:gd name="T64" fmla="*/ 55 w 105"/>
                <a:gd name="T65" fmla="*/ 46 h 98"/>
                <a:gd name="T66" fmla="*/ 63 w 105"/>
                <a:gd name="T67" fmla="*/ 40 h 98"/>
                <a:gd name="T68" fmla="*/ 66 w 105"/>
                <a:gd name="T69" fmla="*/ 27 h 98"/>
                <a:gd name="T70" fmla="*/ 61 w 105"/>
                <a:gd name="T71" fmla="*/ 11 h 98"/>
                <a:gd name="T72" fmla="*/ 44 w 105"/>
                <a:gd name="T73" fmla="*/ 5 h 98"/>
                <a:gd name="T74" fmla="*/ 36 w 105"/>
                <a:gd name="T75" fmla="*/ 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98">
                  <a:moveTo>
                    <a:pt x="36" y="53"/>
                  </a:moveTo>
                  <a:cubicBezTo>
                    <a:pt x="36" y="81"/>
                    <a:pt x="36" y="81"/>
                    <a:pt x="36" y="81"/>
                  </a:cubicBezTo>
                  <a:cubicBezTo>
                    <a:pt x="36" y="86"/>
                    <a:pt x="37" y="89"/>
                    <a:pt x="37" y="91"/>
                  </a:cubicBezTo>
                  <a:cubicBezTo>
                    <a:pt x="38" y="92"/>
                    <a:pt x="39" y="93"/>
                    <a:pt x="41" y="94"/>
                  </a:cubicBezTo>
                  <a:cubicBezTo>
                    <a:pt x="42" y="95"/>
                    <a:pt x="45" y="95"/>
                    <a:pt x="50" y="95"/>
                  </a:cubicBezTo>
                  <a:cubicBezTo>
                    <a:pt x="50" y="98"/>
                    <a:pt x="50" y="98"/>
                    <a:pt x="50" y="98"/>
                  </a:cubicBezTo>
                  <a:cubicBezTo>
                    <a:pt x="0" y="98"/>
                    <a:pt x="0" y="98"/>
                    <a:pt x="0" y="98"/>
                  </a:cubicBezTo>
                  <a:cubicBezTo>
                    <a:pt x="0" y="95"/>
                    <a:pt x="0" y="95"/>
                    <a:pt x="0" y="95"/>
                  </a:cubicBezTo>
                  <a:cubicBezTo>
                    <a:pt x="4" y="95"/>
                    <a:pt x="7" y="95"/>
                    <a:pt x="9" y="94"/>
                  </a:cubicBezTo>
                  <a:cubicBezTo>
                    <a:pt x="11" y="93"/>
                    <a:pt x="12" y="92"/>
                    <a:pt x="12" y="91"/>
                  </a:cubicBezTo>
                  <a:cubicBezTo>
                    <a:pt x="13" y="89"/>
                    <a:pt x="13" y="86"/>
                    <a:pt x="13" y="81"/>
                  </a:cubicBezTo>
                  <a:cubicBezTo>
                    <a:pt x="13" y="17"/>
                    <a:pt x="13" y="17"/>
                    <a:pt x="13" y="17"/>
                  </a:cubicBezTo>
                  <a:cubicBezTo>
                    <a:pt x="13" y="12"/>
                    <a:pt x="13" y="9"/>
                    <a:pt x="12" y="7"/>
                  </a:cubicBezTo>
                  <a:cubicBezTo>
                    <a:pt x="12" y="6"/>
                    <a:pt x="11" y="5"/>
                    <a:pt x="9" y="4"/>
                  </a:cubicBezTo>
                  <a:cubicBezTo>
                    <a:pt x="7" y="3"/>
                    <a:pt x="4" y="3"/>
                    <a:pt x="0" y="3"/>
                  </a:cubicBezTo>
                  <a:cubicBezTo>
                    <a:pt x="0" y="0"/>
                    <a:pt x="0" y="0"/>
                    <a:pt x="0" y="0"/>
                  </a:cubicBezTo>
                  <a:cubicBezTo>
                    <a:pt x="45" y="0"/>
                    <a:pt x="45" y="0"/>
                    <a:pt x="45" y="0"/>
                  </a:cubicBezTo>
                  <a:cubicBezTo>
                    <a:pt x="57" y="0"/>
                    <a:pt x="66" y="1"/>
                    <a:pt x="71" y="3"/>
                  </a:cubicBezTo>
                  <a:cubicBezTo>
                    <a:pt x="77" y="4"/>
                    <a:pt x="81" y="7"/>
                    <a:pt x="85" y="12"/>
                  </a:cubicBezTo>
                  <a:cubicBezTo>
                    <a:pt x="88" y="16"/>
                    <a:pt x="90" y="21"/>
                    <a:pt x="90" y="27"/>
                  </a:cubicBezTo>
                  <a:cubicBezTo>
                    <a:pt x="90" y="34"/>
                    <a:pt x="87" y="40"/>
                    <a:pt x="82" y="45"/>
                  </a:cubicBezTo>
                  <a:cubicBezTo>
                    <a:pt x="79" y="48"/>
                    <a:pt x="74" y="50"/>
                    <a:pt x="68" y="52"/>
                  </a:cubicBezTo>
                  <a:cubicBezTo>
                    <a:pt x="92" y="85"/>
                    <a:pt x="92" y="85"/>
                    <a:pt x="92" y="85"/>
                  </a:cubicBezTo>
                  <a:cubicBezTo>
                    <a:pt x="95" y="89"/>
                    <a:pt x="97" y="92"/>
                    <a:pt x="98" y="93"/>
                  </a:cubicBezTo>
                  <a:cubicBezTo>
                    <a:pt x="100" y="94"/>
                    <a:pt x="103" y="95"/>
                    <a:pt x="105" y="95"/>
                  </a:cubicBezTo>
                  <a:cubicBezTo>
                    <a:pt x="105" y="98"/>
                    <a:pt x="105" y="98"/>
                    <a:pt x="105" y="98"/>
                  </a:cubicBezTo>
                  <a:cubicBezTo>
                    <a:pt x="74" y="98"/>
                    <a:pt x="74" y="98"/>
                    <a:pt x="74" y="98"/>
                  </a:cubicBezTo>
                  <a:cubicBezTo>
                    <a:pt x="43" y="53"/>
                    <a:pt x="43" y="53"/>
                    <a:pt x="43" y="53"/>
                  </a:cubicBezTo>
                  <a:lnTo>
                    <a:pt x="36" y="53"/>
                  </a:lnTo>
                  <a:close/>
                  <a:moveTo>
                    <a:pt x="36" y="5"/>
                  </a:moveTo>
                  <a:cubicBezTo>
                    <a:pt x="36" y="48"/>
                    <a:pt x="36" y="48"/>
                    <a:pt x="36" y="48"/>
                  </a:cubicBezTo>
                  <a:cubicBezTo>
                    <a:pt x="40" y="48"/>
                    <a:pt x="40" y="48"/>
                    <a:pt x="40" y="48"/>
                  </a:cubicBezTo>
                  <a:cubicBezTo>
                    <a:pt x="47" y="48"/>
                    <a:pt x="52" y="48"/>
                    <a:pt x="55" y="46"/>
                  </a:cubicBezTo>
                  <a:cubicBezTo>
                    <a:pt x="59" y="45"/>
                    <a:pt x="61" y="43"/>
                    <a:pt x="63" y="40"/>
                  </a:cubicBezTo>
                  <a:cubicBezTo>
                    <a:pt x="65" y="37"/>
                    <a:pt x="66" y="32"/>
                    <a:pt x="66" y="27"/>
                  </a:cubicBezTo>
                  <a:cubicBezTo>
                    <a:pt x="66" y="20"/>
                    <a:pt x="64" y="14"/>
                    <a:pt x="61" y="11"/>
                  </a:cubicBezTo>
                  <a:cubicBezTo>
                    <a:pt x="57" y="7"/>
                    <a:pt x="52" y="5"/>
                    <a:pt x="44" y="5"/>
                  </a:cubicBezTo>
                  <a:lnTo>
                    <a:pt x="36"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1" name="Freeform 79"/>
            <p:cNvSpPr/>
            <p:nvPr/>
          </p:nvSpPr>
          <p:spPr bwMode="auto">
            <a:xfrm>
              <a:off x="-1358900" y="3957638"/>
              <a:ext cx="258763" cy="384175"/>
            </a:xfrm>
            <a:custGeom>
              <a:avLst/>
              <a:gdLst>
                <a:gd name="T0" fmla="*/ 62 w 69"/>
                <a:gd name="T1" fmla="*/ 0 h 102"/>
                <a:gd name="T2" fmla="*/ 63 w 69"/>
                <a:gd name="T3" fmla="*/ 32 h 102"/>
                <a:gd name="T4" fmla="*/ 60 w 69"/>
                <a:gd name="T5" fmla="*/ 32 h 102"/>
                <a:gd name="T6" fmla="*/ 50 w 69"/>
                <a:gd name="T7" fmla="*/ 13 h 102"/>
                <a:gd name="T8" fmla="*/ 32 w 69"/>
                <a:gd name="T9" fmla="*/ 5 h 102"/>
                <a:gd name="T10" fmla="*/ 20 w 69"/>
                <a:gd name="T11" fmla="*/ 9 h 102"/>
                <a:gd name="T12" fmla="*/ 16 w 69"/>
                <a:gd name="T13" fmla="*/ 18 h 102"/>
                <a:gd name="T14" fmla="*/ 18 w 69"/>
                <a:gd name="T15" fmla="*/ 24 h 102"/>
                <a:gd name="T16" fmla="*/ 24 w 69"/>
                <a:gd name="T17" fmla="*/ 31 h 102"/>
                <a:gd name="T18" fmla="*/ 40 w 69"/>
                <a:gd name="T19" fmla="*/ 39 h 102"/>
                <a:gd name="T20" fmla="*/ 63 w 69"/>
                <a:gd name="T21" fmla="*/ 55 h 102"/>
                <a:gd name="T22" fmla="*/ 69 w 69"/>
                <a:gd name="T23" fmla="*/ 72 h 102"/>
                <a:gd name="T24" fmla="*/ 60 w 69"/>
                <a:gd name="T25" fmla="*/ 93 h 102"/>
                <a:gd name="T26" fmla="*/ 35 w 69"/>
                <a:gd name="T27" fmla="*/ 102 h 102"/>
                <a:gd name="T28" fmla="*/ 27 w 69"/>
                <a:gd name="T29" fmla="*/ 101 h 102"/>
                <a:gd name="T30" fmla="*/ 16 w 69"/>
                <a:gd name="T31" fmla="*/ 98 h 102"/>
                <a:gd name="T32" fmla="*/ 11 w 69"/>
                <a:gd name="T33" fmla="*/ 96 h 102"/>
                <a:gd name="T34" fmla="*/ 7 w 69"/>
                <a:gd name="T35" fmla="*/ 98 h 102"/>
                <a:gd name="T36" fmla="*/ 3 w 69"/>
                <a:gd name="T37" fmla="*/ 102 h 102"/>
                <a:gd name="T38" fmla="*/ 0 w 69"/>
                <a:gd name="T39" fmla="*/ 102 h 102"/>
                <a:gd name="T40" fmla="*/ 0 w 69"/>
                <a:gd name="T41" fmla="*/ 65 h 102"/>
                <a:gd name="T42" fmla="*/ 3 w 69"/>
                <a:gd name="T43" fmla="*/ 65 h 102"/>
                <a:gd name="T44" fmla="*/ 15 w 69"/>
                <a:gd name="T45" fmla="*/ 89 h 102"/>
                <a:gd name="T46" fmla="*/ 35 w 69"/>
                <a:gd name="T47" fmla="*/ 97 h 102"/>
                <a:gd name="T48" fmla="*/ 48 w 69"/>
                <a:gd name="T49" fmla="*/ 93 h 102"/>
                <a:gd name="T50" fmla="*/ 53 w 69"/>
                <a:gd name="T51" fmla="*/ 83 h 102"/>
                <a:gd name="T52" fmla="*/ 51 w 69"/>
                <a:gd name="T53" fmla="*/ 76 h 102"/>
                <a:gd name="T54" fmla="*/ 45 w 69"/>
                <a:gd name="T55" fmla="*/ 70 h 102"/>
                <a:gd name="T56" fmla="*/ 32 w 69"/>
                <a:gd name="T57" fmla="*/ 62 h 102"/>
                <a:gd name="T58" fmla="*/ 13 w 69"/>
                <a:gd name="T59" fmla="*/ 51 h 102"/>
                <a:gd name="T60" fmla="*/ 4 w 69"/>
                <a:gd name="T61" fmla="*/ 41 h 102"/>
                <a:gd name="T62" fmla="*/ 1 w 69"/>
                <a:gd name="T63" fmla="*/ 28 h 102"/>
                <a:gd name="T64" fmla="*/ 9 w 69"/>
                <a:gd name="T65" fmla="*/ 8 h 102"/>
                <a:gd name="T66" fmla="*/ 31 w 69"/>
                <a:gd name="T67" fmla="*/ 0 h 102"/>
                <a:gd name="T68" fmla="*/ 40 w 69"/>
                <a:gd name="T69" fmla="*/ 1 h 102"/>
                <a:gd name="T70" fmla="*/ 48 w 69"/>
                <a:gd name="T71" fmla="*/ 4 h 102"/>
                <a:gd name="T72" fmla="*/ 55 w 69"/>
                <a:gd name="T73" fmla="*/ 7 h 102"/>
                <a:gd name="T74" fmla="*/ 58 w 69"/>
                <a:gd name="T75" fmla="*/ 5 h 102"/>
                <a:gd name="T76" fmla="*/ 60 w 69"/>
                <a:gd name="T77" fmla="*/ 0 h 102"/>
                <a:gd name="T78" fmla="*/ 62 w 69"/>
                <a:gd name="T7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 h="102">
                  <a:moveTo>
                    <a:pt x="62" y="0"/>
                  </a:moveTo>
                  <a:cubicBezTo>
                    <a:pt x="63" y="32"/>
                    <a:pt x="63" y="32"/>
                    <a:pt x="63" y="32"/>
                  </a:cubicBezTo>
                  <a:cubicBezTo>
                    <a:pt x="60" y="32"/>
                    <a:pt x="60" y="32"/>
                    <a:pt x="60" y="32"/>
                  </a:cubicBezTo>
                  <a:cubicBezTo>
                    <a:pt x="59" y="24"/>
                    <a:pt x="55" y="18"/>
                    <a:pt x="50" y="13"/>
                  </a:cubicBezTo>
                  <a:cubicBezTo>
                    <a:pt x="44" y="8"/>
                    <a:pt x="38" y="5"/>
                    <a:pt x="32" y="5"/>
                  </a:cubicBezTo>
                  <a:cubicBezTo>
                    <a:pt x="27" y="5"/>
                    <a:pt x="23" y="7"/>
                    <a:pt x="20" y="9"/>
                  </a:cubicBezTo>
                  <a:cubicBezTo>
                    <a:pt x="18" y="12"/>
                    <a:pt x="16" y="15"/>
                    <a:pt x="16" y="18"/>
                  </a:cubicBezTo>
                  <a:cubicBezTo>
                    <a:pt x="16" y="20"/>
                    <a:pt x="17" y="22"/>
                    <a:pt x="18" y="24"/>
                  </a:cubicBezTo>
                  <a:cubicBezTo>
                    <a:pt x="19" y="26"/>
                    <a:pt x="21" y="29"/>
                    <a:pt x="24" y="31"/>
                  </a:cubicBezTo>
                  <a:cubicBezTo>
                    <a:pt x="27" y="32"/>
                    <a:pt x="32" y="35"/>
                    <a:pt x="40" y="39"/>
                  </a:cubicBezTo>
                  <a:cubicBezTo>
                    <a:pt x="52" y="45"/>
                    <a:pt x="59" y="50"/>
                    <a:pt x="63" y="55"/>
                  </a:cubicBezTo>
                  <a:cubicBezTo>
                    <a:pt x="67" y="60"/>
                    <a:pt x="69" y="66"/>
                    <a:pt x="69" y="72"/>
                  </a:cubicBezTo>
                  <a:cubicBezTo>
                    <a:pt x="69" y="81"/>
                    <a:pt x="66" y="88"/>
                    <a:pt x="60" y="93"/>
                  </a:cubicBezTo>
                  <a:cubicBezTo>
                    <a:pt x="53" y="99"/>
                    <a:pt x="45" y="102"/>
                    <a:pt x="35" y="102"/>
                  </a:cubicBezTo>
                  <a:cubicBezTo>
                    <a:pt x="32" y="102"/>
                    <a:pt x="29" y="102"/>
                    <a:pt x="27" y="101"/>
                  </a:cubicBezTo>
                  <a:cubicBezTo>
                    <a:pt x="24" y="101"/>
                    <a:pt x="20" y="100"/>
                    <a:pt x="16" y="98"/>
                  </a:cubicBezTo>
                  <a:cubicBezTo>
                    <a:pt x="14" y="97"/>
                    <a:pt x="12" y="96"/>
                    <a:pt x="11" y="96"/>
                  </a:cubicBezTo>
                  <a:cubicBezTo>
                    <a:pt x="9" y="96"/>
                    <a:pt x="8" y="97"/>
                    <a:pt x="7" y="98"/>
                  </a:cubicBezTo>
                  <a:cubicBezTo>
                    <a:pt x="5" y="99"/>
                    <a:pt x="4" y="100"/>
                    <a:pt x="3" y="102"/>
                  </a:cubicBezTo>
                  <a:cubicBezTo>
                    <a:pt x="0" y="102"/>
                    <a:pt x="0" y="102"/>
                    <a:pt x="0" y="102"/>
                  </a:cubicBezTo>
                  <a:cubicBezTo>
                    <a:pt x="0" y="65"/>
                    <a:pt x="0" y="65"/>
                    <a:pt x="0" y="65"/>
                  </a:cubicBezTo>
                  <a:cubicBezTo>
                    <a:pt x="3" y="65"/>
                    <a:pt x="3" y="65"/>
                    <a:pt x="3" y="65"/>
                  </a:cubicBezTo>
                  <a:cubicBezTo>
                    <a:pt x="5" y="76"/>
                    <a:pt x="9" y="84"/>
                    <a:pt x="15" y="89"/>
                  </a:cubicBezTo>
                  <a:cubicBezTo>
                    <a:pt x="21" y="95"/>
                    <a:pt x="28" y="97"/>
                    <a:pt x="35" y="97"/>
                  </a:cubicBezTo>
                  <a:cubicBezTo>
                    <a:pt x="40" y="97"/>
                    <a:pt x="45" y="96"/>
                    <a:pt x="48" y="93"/>
                  </a:cubicBezTo>
                  <a:cubicBezTo>
                    <a:pt x="51" y="90"/>
                    <a:pt x="53" y="87"/>
                    <a:pt x="53" y="83"/>
                  </a:cubicBezTo>
                  <a:cubicBezTo>
                    <a:pt x="53" y="80"/>
                    <a:pt x="52" y="78"/>
                    <a:pt x="51" y="76"/>
                  </a:cubicBezTo>
                  <a:cubicBezTo>
                    <a:pt x="50" y="74"/>
                    <a:pt x="48" y="72"/>
                    <a:pt x="45" y="70"/>
                  </a:cubicBezTo>
                  <a:cubicBezTo>
                    <a:pt x="43" y="68"/>
                    <a:pt x="38" y="65"/>
                    <a:pt x="32" y="62"/>
                  </a:cubicBezTo>
                  <a:cubicBezTo>
                    <a:pt x="23" y="58"/>
                    <a:pt x="17" y="54"/>
                    <a:pt x="13" y="51"/>
                  </a:cubicBezTo>
                  <a:cubicBezTo>
                    <a:pt x="9" y="48"/>
                    <a:pt x="6" y="44"/>
                    <a:pt x="4" y="41"/>
                  </a:cubicBezTo>
                  <a:cubicBezTo>
                    <a:pt x="2" y="37"/>
                    <a:pt x="1" y="33"/>
                    <a:pt x="1" y="28"/>
                  </a:cubicBezTo>
                  <a:cubicBezTo>
                    <a:pt x="1" y="20"/>
                    <a:pt x="3" y="14"/>
                    <a:pt x="9" y="8"/>
                  </a:cubicBezTo>
                  <a:cubicBezTo>
                    <a:pt x="15" y="3"/>
                    <a:pt x="22" y="0"/>
                    <a:pt x="31" y="0"/>
                  </a:cubicBezTo>
                  <a:cubicBezTo>
                    <a:pt x="34" y="0"/>
                    <a:pt x="37" y="0"/>
                    <a:pt x="40" y="1"/>
                  </a:cubicBezTo>
                  <a:cubicBezTo>
                    <a:pt x="42" y="2"/>
                    <a:pt x="45" y="3"/>
                    <a:pt x="48" y="4"/>
                  </a:cubicBezTo>
                  <a:cubicBezTo>
                    <a:pt x="52" y="6"/>
                    <a:pt x="54" y="7"/>
                    <a:pt x="55" y="7"/>
                  </a:cubicBezTo>
                  <a:cubicBezTo>
                    <a:pt x="56" y="7"/>
                    <a:pt x="57" y="6"/>
                    <a:pt x="58" y="5"/>
                  </a:cubicBezTo>
                  <a:cubicBezTo>
                    <a:pt x="59" y="5"/>
                    <a:pt x="60" y="3"/>
                    <a:pt x="60" y="0"/>
                  </a:cubicBezTo>
                  <a:lnTo>
                    <a:pt x="6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2" name="Freeform 80"/>
            <p:cNvSpPr/>
            <p:nvPr/>
          </p:nvSpPr>
          <p:spPr bwMode="auto">
            <a:xfrm>
              <a:off x="-1066800" y="3965575"/>
              <a:ext cx="192088" cy="368300"/>
            </a:xfrm>
            <a:custGeom>
              <a:avLst/>
              <a:gdLst>
                <a:gd name="T0" fmla="*/ 51 w 51"/>
                <a:gd name="T1" fmla="*/ 95 h 98"/>
                <a:gd name="T2" fmla="*/ 51 w 51"/>
                <a:gd name="T3" fmla="*/ 98 h 98"/>
                <a:gd name="T4" fmla="*/ 0 w 51"/>
                <a:gd name="T5" fmla="*/ 98 h 98"/>
                <a:gd name="T6" fmla="*/ 0 w 51"/>
                <a:gd name="T7" fmla="*/ 95 h 98"/>
                <a:gd name="T8" fmla="*/ 3 w 51"/>
                <a:gd name="T9" fmla="*/ 95 h 98"/>
                <a:gd name="T10" fmla="*/ 10 w 51"/>
                <a:gd name="T11" fmla="*/ 94 h 98"/>
                <a:gd name="T12" fmla="*/ 13 w 51"/>
                <a:gd name="T13" fmla="*/ 90 h 98"/>
                <a:gd name="T14" fmla="*/ 14 w 51"/>
                <a:gd name="T15" fmla="*/ 81 h 98"/>
                <a:gd name="T16" fmla="*/ 14 w 51"/>
                <a:gd name="T17" fmla="*/ 17 h 98"/>
                <a:gd name="T18" fmla="*/ 13 w 51"/>
                <a:gd name="T19" fmla="*/ 7 h 98"/>
                <a:gd name="T20" fmla="*/ 10 w 51"/>
                <a:gd name="T21" fmla="*/ 4 h 98"/>
                <a:gd name="T22" fmla="*/ 3 w 51"/>
                <a:gd name="T23" fmla="*/ 3 h 98"/>
                <a:gd name="T24" fmla="*/ 0 w 51"/>
                <a:gd name="T25" fmla="*/ 3 h 98"/>
                <a:gd name="T26" fmla="*/ 0 w 51"/>
                <a:gd name="T27" fmla="*/ 0 h 98"/>
                <a:gd name="T28" fmla="*/ 51 w 51"/>
                <a:gd name="T29" fmla="*/ 0 h 98"/>
                <a:gd name="T30" fmla="*/ 51 w 51"/>
                <a:gd name="T31" fmla="*/ 3 h 98"/>
                <a:gd name="T32" fmla="*/ 48 w 51"/>
                <a:gd name="T33" fmla="*/ 3 h 98"/>
                <a:gd name="T34" fmla="*/ 41 w 51"/>
                <a:gd name="T35" fmla="*/ 4 h 98"/>
                <a:gd name="T36" fmla="*/ 38 w 51"/>
                <a:gd name="T37" fmla="*/ 8 h 98"/>
                <a:gd name="T38" fmla="*/ 37 w 51"/>
                <a:gd name="T39" fmla="*/ 17 h 98"/>
                <a:gd name="T40" fmla="*/ 37 w 51"/>
                <a:gd name="T41" fmla="*/ 81 h 98"/>
                <a:gd name="T42" fmla="*/ 38 w 51"/>
                <a:gd name="T43" fmla="*/ 91 h 98"/>
                <a:gd name="T44" fmla="*/ 42 w 51"/>
                <a:gd name="T45" fmla="*/ 94 h 98"/>
                <a:gd name="T46" fmla="*/ 48 w 51"/>
                <a:gd name="T47" fmla="*/ 95 h 98"/>
                <a:gd name="T48" fmla="*/ 51 w 51"/>
                <a:gd name="T49" fmla="*/ 9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98">
                  <a:moveTo>
                    <a:pt x="51" y="95"/>
                  </a:moveTo>
                  <a:cubicBezTo>
                    <a:pt x="51" y="98"/>
                    <a:pt x="51" y="98"/>
                    <a:pt x="51" y="98"/>
                  </a:cubicBezTo>
                  <a:cubicBezTo>
                    <a:pt x="0" y="98"/>
                    <a:pt x="0" y="98"/>
                    <a:pt x="0" y="98"/>
                  </a:cubicBezTo>
                  <a:cubicBezTo>
                    <a:pt x="0" y="95"/>
                    <a:pt x="0" y="95"/>
                    <a:pt x="0" y="95"/>
                  </a:cubicBezTo>
                  <a:cubicBezTo>
                    <a:pt x="3" y="95"/>
                    <a:pt x="3" y="95"/>
                    <a:pt x="3" y="95"/>
                  </a:cubicBezTo>
                  <a:cubicBezTo>
                    <a:pt x="6" y="95"/>
                    <a:pt x="8" y="95"/>
                    <a:pt x="10" y="94"/>
                  </a:cubicBezTo>
                  <a:cubicBezTo>
                    <a:pt x="11" y="93"/>
                    <a:pt x="12" y="92"/>
                    <a:pt x="13" y="90"/>
                  </a:cubicBezTo>
                  <a:cubicBezTo>
                    <a:pt x="14" y="89"/>
                    <a:pt x="14" y="86"/>
                    <a:pt x="14" y="81"/>
                  </a:cubicBezTo>
                  <a:cubicBezTo>
                    <a:pt x="14" y="17"/>
                    <a:pt x="14" y="17"/>
                    <a:pt x="14" y="17"/>
                  </a:cubicBezTo>
                  <a:cubicBezTo>
                    <a:pt x="14" y="12"/>
                    <a:pt x="14" y="9"/>
                    <a:pt x="13" y="7"/>
                  </a:cubicBezTo>
                  <a:cubicBezTo>
                    <a:pt x="13" y="6"/>
                    <a:pt x="12" y="5"/>
                    <a:pt x="10" y="4"/>
                  </a:cubicBezTo>
                  <a:cubicBezTo>
                    <a:pt x="8" y="3"/>
                    <a:pt x="6" y="3"/>
                    <a:pt x="3" y="3"/>
                  </a:cubicBezTo>
                  <a:cubicBezTo>
                    <a:pt x="0" y="3"/>
                    <a:pt x="0" y="3"/>
                    <a:pt x="0" y="3"/>
                  </a:cubicBezTo>
                  <a:cubicBezTo>
                    <a:pt x="0" y="0"/>
                    <a:pt x="0" y="0"/>
                    <a:pt x="0" y="0"/>
                  </a:cubicBezTo>
                  <a:cubicBezTo>
                    <a:pt x="51" y="0"/>
                    <a:pt x="51" y="0"/>
                    <a:pt x="51" y="0"/>
                  </a:cubicBezTo>
                  <a:cubicBezTo>
                    <a:pt x="51" y="3"/>
                    <a:pt x="51" y="3"/>
                    <a:pt x="51" y="3"/>
                  </a:cubicBezTo>
                  <a:cubicBezTo>
                    <a:pt x="48" y="3"/>
                    <a:pt x="48" y="3"/>
                    <a:pt x="48" y="3"/>
                  </a:cubicBezTo>
                  <a:cubicBezTo>
                    <a:pt x="45" y="3"/>
                    <a:pt x="43" y="3"/>
                    <a:pt x="41" y="4"/>
                  </a:cubicBezTo>
                  <a:cubicBezTo>
                    <a:pt x="40" y="5"/>
                    <a:pt x="39" y="6"/>
                    <a:pt x="38" y="8"/>
                  </a:cubicBezTo>
                  <a:cubicBezTo>
                    <a:pt x="38" y="9"/>
                    <a:pt x="37" y="12"/>
                    <a:pt x="37" y="17"/>
                  </a:cubicBezTo>
                  <a:cubicBezTo>
                    <a:pt x="37" y="81"/>
                    <a:pt x="37" y="81"/>
                    <a:pt x="37" y="81"/>
                  </a:cubicBezTo>
                  <a:cubicBezTo>
                    <a:pt x="37" y="86"/>
                    <a:pt x="38" y="89"/>
                    <a:pt x="38" y="91"/>
                  </a:cubicBezTo>
                  <a:cubicBezTo>
                    <a:pt x="39" y="92"/>
                    <a:pt x="40" y="93"/>
                    <a:pt x="42" y="94"/>
                  </a:cubicBezTo>
                  <a:cubicBezTo>
                    <a:pt x="43" y="95"/>
                    <a:pt x="45" y="95"/>
                    <a:pt x="48" y="95"/>
                  </a:cubicBezTo>
                  <a:lnTo>
                    <a:pt x="51"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3" name="Freeform 81"/>
            <p:cNvSpPr/>
            <p:nvPr/>
          </p:nvSpPr>
          <p:spPr bwMode="auto">
            <a:xfrm>
              <a:off x="-841375" y="3965575"/>
              <a:ext cx="330200" cy="368300"/>
            </a:xfrm>
            <a:custGeom>
              <a:avLst/>
              <a:gdLst>
                <a:gd name="T0" fmla="*/ 88 w 88"/>
                <a:gd name="T1" fmla="*/ 0 h 98"/>
                <a:gd name="T2" fmla="*/ 88 w 88"/>
                <a:gd name="T3" fmla="*/ 27 h 98"/>
                <a:gd name="T4" fmla="*/ 85 w 88"/>
                <a:gd name="T5" fmla="*/ 27 h 98"/>
                <a:gd name="T6" fmla="*/ 80 w 88"/>
                <a:gd name="T7" fmla="*/ 13 h 98"/>
                <a:gd name="T8" fmla="*/ 73 w 88"/>
                <a:gd name="T9" fmla="*/ 7 h 98"/>
                <a:gd name="T10" fmla="*/ 63 w 88"/>
                <a:gd name="T11" fmla="*/ 6 h 98"/>
                <a:gd name="T12" fmla="*/ 56 w 88"/>
                <a:gd name="T13" fmla="*/ 6 h 98"/>
                <a:gd name="T14" fmla="*/ 56 w 88"/>
                <a:gd name="T15" fmla="*/ 81 h 98"/>
                <a:gd name="T16" fmla="*/ 57 w 88"/>
                <a:gd name="T17" fmla="*/ 91 h 98"/>
                <a:gd name="T18" fmla="*/ 60 w 88"/>
                <a:gd name="T19" fmla="*/ 94 h 98"/>
                <a:gd name="T20" fmla="*/ 66 w 88"/>
                <a:gd name="T21" fmla="*/ 95 h 98"/>
                <a:gd name="T22" fmla="*/ 70 w 88"/>
                <a:gd name="T23" fmla="*/ 95 h 98"/>
                <a:gd name="T24" fmla="*/ 70 w 88"/>
                <a:gd name="T25" fmla="*/ 98 h 98"/>
                <a:gd name="T26" fmla="*/ 18 w 88"/>
                <a:gd name="T27" fmla="*/ 98 h 98"/>
                <a:gd name="T28" fmla="*/ 18 w 88"/>
                <a:gd name="T29" fmla="*/ 95 h 98"/>
                <a:gd name="T30" fmla="*/ 22 w 88"/>
                <a:gd name="T31" fmla="*/ 95 h 98"/>
                <a:gd name="T32" fmla="*/ 28 w 88"/>
                <a:gd name="T33" fmla="*/ 94 h 98"/>
                <a:gd name="T34" fmla="*/ 31 w 88"/>
                <a:gd name="T35" fmla="*/ 90 h 98"/>
                <a:gd name="T36" fmla="*/ 32 w 88"/>
                <a:gd name="T37" fmla="*/ 81 h 98"/>
                <a:gd name="T38" fmla="*/ 32 w 88"/>
                <a:gd name="T39" fmla="*/ 6 h 98"/>
                <a:gd name="T40" fmla="*/ 25 w 88"/>
                <a:gd name="T41" fmla="*/ 6 h 98"/>
                <a:gd name="T42" fmla="*/ 11 w 88"/>
                <a:gd name="T43" fmla="*/ 10 h 98"/>
                <a:gd name="T44" fmla="*/ 3 w 88"/>
                <a:gd name="T45" fmla="*/ 27 h 98"/>
                <a:gd name="T46" fmla="*/ 0 w 88"/>
                <a:gd name="T47" fmla="*/ 27 h 98"/>
                <a:gd name="T48" fmla="*/ 0 w 88"/>
                <a:gd name="T49" fmla="*/ 0 h 98"/>
                <a:gd name="T50" fmla="*/ 88 w 88"/>
                <a:gd name="T5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8" h="98">
                  <a:moveTo>
                    <a:pt x="88" y="0"/>
                  </a:moveTo>
                  <a:cubicBezTo>
                    <a:pt x="88" y="27"/>
                    <a:pt x="88" y="27"/>
                    <a:pt x="88" y="27"/>
                  </a:cubicBezTo>
                  <a:cubicBezTo>
                    <a:pt x="85" y="27"/>
                    <a:pt x="85" y="27"/>
                    <a:pt x="85" y="27"/>
                  </a:cubicBezTo>
                  <a:cubicBezTo>
                    <a:pt x="84" y="20"/>
                    <a:pt x="82" y="16"/>
                    <a:pt x="80" y="13"/>
                  </a:cubicBezTo>
                  <a:cubicBezTo>
                    <a:pt x="78" y="11"/>
                    <a:pt x="76" y="9"/>
                    <a:pt x="73" y="7"/>
                  </a:cubicBezTo>
                  <a:cubicBezTo>
                    <a:pt x="71" y="6"/>
                    <a:pt x="68" y="6"/>
                    <a:pt x="63" y="6"/>
                  </a:cubicBezTo>
                  <a:cubicBezTo>
                    <a:pt x="56" y="6"/>
                    <a:pt x="56" y="6"/>
                    <a:pt x="56" y="6"/>
                  </a:cubicBezTo>
                  <a:cubicBezTo>
                    <a:pt x="56" y="81"/>
                    <a:pt x="56" y="81"/>
                    <a:pt x="56" y="81"/>
                  </a:cubicBezTo>
                  <a:cubicBezTo>
                    <a:pt x="56" y="86"/>
                    <a:pt x="56" y="89"/>
                    <a:pt x="57" y="91"/>
                  </a:cubicBezTo>
                  <a:cubicBezTo>
                    <a:pt x="57" y="92"/>
                    <a:pt x="58" y="93"/>
                    <a:pt x="60" y="94"/>
                  </a:cubicBezTo>
                  <a:cubicBezTo>
                    <a:pt x="61" y="95"/>
                    <a:pt x="64" y="95"/>
                    <a:pt x="66" y="95"/>
                  </a:cubicBezTo>
                  <a:cubicBezTo>
                    <a:pt x="70" y="95"/>
                    <a:pt x="70" y="95"/>
                    <a:pt x="70" y="95"/>
                  </a:cubicBezTo>
                  <a:cubicBezTo>
                    <a:pt x="70" y="98"/>
                    <a:pt x="70" y="98"/>
                    <a:pt x="70" y="98"/>
                  </a:cubicBezTo>
                  <a:cubicBezTo>
                    <a:pt x="18" y="98"/>
                    <a:pt x="18" y="98"/>
                    <a:pt x="18" y="98"/>
                  </a:cubicBezTo>
                  <a:cubicBezTo>
                    <a:pt x="18" y="95"/>
                    <a:pt x="18" y="95"/>
                    <a:pt x="18" y="95"/>
                  </a:cubicBezTo>
                  <a:cubicBezTo>
                    <a:pt x="22" y="95"/>
                    <a:pt x="22" y="95"/>
                    <a:pt x="22" y="95"/>
                  </a:cubicBezTo>
                  <a:cubicBezTo>
                    <a:pt x="24" y="95"/>
                    <a:pt x="27" y="95"/>
                    <a:pt x="28" y="94"/>
                  </a:cubicBezTo>
                  <a:cubicBezTo>
                    <a:pt x="30" y="93"/>
                    <a:pt x="31" y="92"/>
                    <a:pt x="31" y="90"/>
                  </a:cubicBezTo>
                  <a:cubicBezTo>
                    <a:pt x="32" y="89"/>
                    <a:pt x="32" y="86"/>
                    <a:pt x="32" y="81"/>
                  </a:cubicBezTo>
                  <a:cubicBezTo>
                    <a:pt x="32" y="6"/>
                    <a:pt x="32" y="6"/>
                    <a:pt x="32" y="6"/>
                  </a:cubicBezTo>
                  <a:cubicBezTo>
                    <a:pt x="25" y="6"/>
                    <a:pt x="25" y="6"/>
                    <a:pt x="25" y="6"/>
                  </a:cubicBezTo>
                  <a:cubicBezTo>
                    <a:pt x="19" y="6"/>
                    <a:pt x="14" y="7"/>
                    <a:pt x="11" y="10"/>
                  </a:cubicBezTo>
                  <a:cubicBezTo>
                    <a:pt x="7" y="14"/>
                    <a:pt x="4" y="19"/>
                    <a:pt x="3" y="27"/>
                  </a:cubicBezTo>
                  <a:cubicBezTo>
                    <a:pt x="0" y="27"/>
                    <a:pt x="0" y="27"/>
                    <a:pt x="0" y="27"/>
                  </a:cubicBezTo>
                  <a:cubicBezTo>
                    <a:pt x="0" y="0"/>
                    <a:pt x="0" y="0"/>
                    <a:pt x="0" y="0"/>
                  </a:cubicBezTo>
                  <a:lnTo>
                    <a:pt x="8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82"/>
            <p:cNvSpPr/>
            <p:nvPr/>
          </p:nvSpPr>
          <p:spPr bwMode="auto">
            <a:xfrm>
              <a:off x="-484188" y="3965575"/>
              <a:ext cx="390525" cy="368300"/>
            </a:xfrm>
            <a:custGeom>
              <a:avLst/>
              <a:gdLst>
                <a:gd name="T0" fmla="*/ 104 w 104"/>
                <a:gd name="T1" fmla="*/ 0 h 98"/>
                <a:gd name="T2" fmla="*/ 104 w 104"/>
                <a:gd name="T3" fmla="*/ 3 h 98"/>
                <a:gd name="T4" fmla="*/ 96 w 104"/>
                <a:gd name="T5" fmla="*/ 6 h 98"/>
                <a:gd name="T6" fmla="*/ 85 w 104"/>
                <a:gd name="T7" fmla="*/ 22 h 98"/>
                <a:gd name="T8" fmla="*/ 64 w 104"/>
                <a:gd name="T9" fmla="*/ 58 h 98"/>
                <a:gd name="T10" fmla="*/ 64 w 104"/>
                <a:gd name="T11" fmla="*/ 81 h 98"/>
                <a:gd name="T12" fmla="*/ 64 w 104"/>
                <a:gd name="T13" fmla="*/ 91 h 98"/>
                <a:gd name="T14" fmla="*/ 67 w 104"/>
                <a:gd name="T15" fmla="*/ 94 h 98"/>
                <a:gd name="T16" fmla="*/ 74 w 104"/>
                <a:gd name="T17" fmla="*/ 95 h 98"/>
                <a:gd name="T18" fmla="*/ 79 w 104"/>
                <a:gd name="T19" fmla="*/ 95 h 98"/>
                <a:gd name="T20" fmla="*/ 79 w 104"/>
                <a:gd name="T21" fmla="*/ 98 h 98"/>
                <a:gd name="T22" fmla="*/ 24 w 104"/>
                <a:gd name="T23" fmla="*/ 98 h 98"/>
                <a:gd name="T24" fmla="*/ 24 w 104"/>
                <a:gd name="T25" fmla="*/ 95 h 98"/>
                <a:gd name="T26" fmla="*/ 29 w 104"/>
                <a:gd name="T27" fmla="*/ 95 h 98"/>
                <a:gd name="T28" fmla="*/ 36 w 104"/>
                <a:gd name="T29" fmla="*/ 94 h 98"/>
                <a:gd name="T30" fmla="*/ 39 w 104"/>
                <a:gd name="T31" fmla="*/ 90 h 98"/>
                <a:gd name="T32" fmla="*/ 40 w 104"/>
                <a:gd name="T33" fmla="*/ 81 h 98"/>
                <a:gd name="T34" fmla="*/ 40 w 104"/>
                <a:gd name="T35" fmla="*/ 62 h 98"/>
                <a:gd name="T36" fmla="*/ 17 w 104"/>
                <a:gd name="T37" fmla="*/ 20 h 98"/>
                <a:gd name="T38" fmla="*/ 7 w 104"/>
                <a:gd name="T39" fmla="*/ 5 h 98"/>
                <a:gd name="T40" fmla="*/ 0 w 104"/>
                <a:gd name="T41" fmla="*/ 3 h 98"/>
                <a:gd name="T42" fmla="*/ 0 w 104"/>
                <a:gd name="T43" fmla="*/ 0 h 98"/>
                <a:gd name="T44" fmla="*/ 47 w 104"/>
                <a:gd name="T45" fmla="*/ 0 h 98"/>
                <a:gd name="T46" fmla="*/ 47 w 104"/>
                <a:gd name="T47" fmla="*/ 3 h 98"/>
                <a:gd name="T48" fmla="*/ 45 w 104"/>
                <a:gd name="T49" fmla="*/ 3 h 98"/>
                <a:gd name="T50" fmla="*/ 39 w 104"/>
                <a:gd name="T51" fmla="*/ 4 h 98"/>
                <a:gd name="T52" fmla="*/ 37 w 104"/>
                <a:gd name="T53" fmla="*/ 7 h 98"/>
                <a:gd name="T54" fmla="*/ 43 w 104"/>
                <a:gd name="T55" fmla="*/ 20 h 98"/>
                <a:gd name="T56" fmla="*/ 60 w 104"/>
                <a:gd name="T57" fmla="*/ 52 h 98"/>
                <a:gd name="T58" fmla="*/ 78 w 104"/>
                <a:gd name="T59" fmla="*/ 23 h 98"/>
                <a:gd name="T60" fmla="*/ 85 w 104"/>
                <a:gd name="T61" fmla="*/ 8 h 98"/>
                <a:gd name="T62" fmla="*/ 83 w 104"/>
                <a:gd name="T63" fmla="*/ 5 h 98"/>
                <a:gd name="T64" fmla="*/ 74 w 104"/>
                <a:gd name="T65" fmla="*/ 3 h 98"/>
                <a:gd name="T66" fmla="*/ 74 w 104"/>
                <a:gd name="T67" fmla="*/ 0 h 98"/>
                <a:gd name="T68" fmla="*/ 104 w 104"/>
                <a:gd name="T6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4" h="98">
                  <a:moveTo>
                    <a:pt x="104" y="0"/>
                  </a:moveTo>
                  <a:cubicBezTo>
                    <a:pt x="104" y="3"/>
                    <a:pt x="104" y="3"/>
                    <a:pt x="104" y="3"/>
                  </a:cubicBezTo>
                  <a:cubicBezTo>
                    <a:pt x="100" y="3"/>
                    <a:pt x="98" y="4"/>
                    <a:pt x="96" y="6"/>
                  </a:cubicBezTo>
                  <a:cubicBezTo>
                    <a:pt x="94" y="8"/>
                    <a:pt x="90" y="13"/>
                    <a:pt x="85" y="22"/>
                  </a:cubicBezTo>
                  <a:cubicBezTo>
                    <a:pt x="64" y="58"/>
                    <a:pt x="64" y="58"/>
                    <a:pt x="64" y="58"/>
                  </a:cubicBezTo>
                  <a:cubicBezTo>
                    <a:pt x="64" y="81"/>
                    <a:pt x="64" y="81"/>
                    <a:pt x="64" y="81"/>
                  </a:cubicBezTo>
                  <a:cubicBezTo>
                    <a:pt x="64" y="86"/>
                    <a:pt x="64" y="89"/>
                    <a:pt x="64" y="91"/>
                  </a:cubicBezTo>
                  <a:cubicBezTo>
                    <a:pt x="65" y="92"/>
                    <a:pt x="66" y="93"/>
                    <a:pt x="67" y="94"/>
                  </a:cubicBezTo>
                  <a:cubicBezTo>
                    <a:pt x="69" y="95"/>
                    <a:pt x="71" y="95"/>
                    <a:pt x="74" y="95"/>
                  </a:cubicBezTo>
                  <a:cubicBezTo>
                    <a:pt x="79" y="95"/>
                    <a:pt x="79" y="95"/>
                    <a:pt x="79" y="95"/>
                  </a:cubicBezTo>
                  <a:cubicBezTo>
                    <a:pt x="79" y="98"/>
                    <a:pt x="79" y="98"/>
                    <a:pt x="79" y="98"/>
                  </a:cubicBezTo>
                  <a:cubicBezTo>
                    <a:pt x="24" y="98"/>
                    <a:pt x="24" y="98"/>
                    <a:pt x="24" y="98"/>
                  </a:cubicBezTo>
                  <a:cubicBezTo>
                    <a:pt x="24" y="95"/>
                    <a:pt x="24" y="95"/>
                    <a:pt x="24" y="95"/>
                  </a:cubicBezTo>
                  <a:cubicBezTo>
                    <a:pt x="29" y="95"/>
                    <a:pt x="29" y="95"/>
                    <a:pt x="29" y="95"/>
                  </a:cubicBezTo>
                  <a:cubicBezTo>
                    <a:pt x="32" y="95"/>
                    <a:pt x="35" y="95"/>
                    <a:pt x="36" y="94"/>
                  </a:cubicBezTo>
                  <a:cubicBezTo>
                    <a:pt x="37" y="93"/>
                    <a:pt x="38" y="92"/>
                    <a:pt x="39" y="90"/>
                  </a:cubicBezTo>
                  <a:cubicBezTo>
                    <a:pt x="40" y="89"/>
                    <a:pt x="40" y="86"/>
                    <a:pt x="40" y="81"/>
                  </a:cubicBezTo>
                  <a:cubicBezTo>
                    <a:pt x="40" y="62"/>
                    <a:pt x="40" y="62"/>
                    <a:pt x="40" y="62"/>
                  </a:cubicBezTo>
                  <a:cubicBezTo>
                    <a:pt x="17" y="20"/>
                    <a:pt x="17" y="20"/>
                    <a:pt x="17" y="20"/>
                  </a:cubicBezTo>
                  <a:cubicBezTo>
                    <a:pt x="12" y="11"/>
                    <a:pt x="9" y="6"/>
                    <a:pt x="7" y="5"/>
                  </a:cubicBezTo>
                  <a:cubicBezTo>
                    <a:pt x="5" y="4"/>
                    <a:pt x="3" y="3"/>
                    <a:pt x="0" y="3"/>
                  </a:cubicBezTo>
                  <a:cubicBezTo>
                    <a:pt x="0" y="0"/>
                    <a:pt x="0" y="0"/>
                    <a:pt x="0" y="0"/>
                  </a:cubicBezTo>
                  <a:cubicBezTo>
                    <a:pt x="47" y="0"/>
                    <a:pt x="47" y="0"/>
                    <a:pt x="47" y="0"/>
                  </a:cubicBezTo>
                  <a:cubicBezTo>
                    <a:pt x="47" y="3"/>
                    <a:pt x="47" y="3"/>
                    <a:pt x="47" y="3"/>
                  </a:cubicBezTo>
                  <a:cubicBezTo>
                    <a:pt x="45" y="3"/>
                    <a:pt x="45" y="3"/>
                    <a:pt x="45" y="3"/>
                  </a:cubicBezTo>
                  <a:cubicBezTo>
                    <a:pt x="42" y="3"/>
                    <a:pt x="40" y="3"/>
                    <a:pt x="39" y="4"/>
                  </a:cubicBezTo>
                  <a:cubicBezTo>
                    <a:pt x="38" y="5"/>
                    <a:pt x="37" y="6"/>
                    <a:pt x="37" y="7"/>
                  </a:cubicBezTo>
                  <a:cubicBezTo>
                    <a:pt x="37" y="8"/>
                    <a:pt x="39" y="13"/>
                    <a:pt x="43" y="20"/>
                  </a:cubicBezTo>
                  <a:cubicBezTo>
                    <a:pt x="60" y="52"/>
                    <a:pt x="60" y="52"/>
                    <a:pt x="60" y="52"/>
                  </a:cubicBezTo>
                  <a:cubicBezTo>
                    <a:pt x="78" y="23"/>
                    <a:pt x="78" y="23"/>
                    <a:pt x="78" y="23"/>
                  </a:cubicBezTo>
                  <a:cubicBezTo>
                    <a:pt x="82" y="15"/>
                    <a:pt x="85" y="10"/>
                    <a:pt x="85" y="8"/>
                  </a:cubicBezTo>
                  <a:cubicBezTo>
                    <a:pt x="85" y="7"/>
                    <a:pt x="84" y="6"/>
                    <a:pt x="83" y="5"/>
                  </a:cubicBezTo>
                  <a:cubicBezTo>
                    <a:pt x="81" y="4"/>
                    <a:pt x="78" y="3"/>
                    <a:pt x="74" y="3"/>
                  </a:cubicBezTo>
                  <a:cubicBezTo>
                    <a:pt x="74" y="0"/>
                    <a:pt x="74" y="0"/>
                    <a:pt x="74" y="0"/>
                  </a:cubicBezTo>
                  <a:lnTo>
                    <a:pt x="10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9" name="组合 48"/>
          <p:cNvGrpSpPr/>
          <p:nvPr/>
        </p:nvGrpSpPr>
        <p:grpSpPr>
          <a:xfrm>
            <a:off x="5912676" y="4887940"/>
            <a:ext cx="240270" cy="396809"/>
            <a:chOff x="6299200" y="811612"/>
            <a:chExt cx="240270" cy="396809"/>
          </a:xfrm>
        </p:grpSpPr>
        <p:sp>
          <p:nvSpPr>
            <p:cNvPr id="50" name="椭圆 49"/>
            <p:cNvSpPr/>
            <p:nvPr/>
          </p:nvSpPr>
          <p:spPr>
            <a:xfrm>
              <a:off x="6299200" y="811612"/>
              <a:ext cx="108000" cy="108000"/>
            </a:xfrm>
            <a:prstGeom prst="ellipse">
              <a:avLst/>
            </a:prstGeom>
            <a:solidFill>
              <a:srgbClr val="193985">
                <a:alpha val="8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1" name="椭圆 50"/>
            <p:cNvSpPr/>
            <p:nvPr/>
          </p:nvSpPr>
          <p:spPr>
            <a:xfrm>
              <a:off x="6431470" y="811612"/>
              <a:ext cx="108000" cy="108000"/>
            </a:xfrm>
            <a:prstGeom prst="ellipse">
              <a:avLst/>
            </a:prstGeom>
            <a:solidFill>
              <a:srgbClr val="193985">
                <a:alpha val="8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2" name="椭圆 51"/>
            <p:cNvSpPr/>
            <p:nvPr/>
          </p:nvSpPr>
          <p:spPr>
            <a:xfrm>
              <a:off x="6299200" y="956016"/>
              <a:ext cx="108000" cy="108000"/>
            </a:xfrm>
            <a:prstGeom prst="ellipse">
              <a:avLst/>
            </a:prstGeom>
            <a:solidFill>
              <a:srgbClr val="193985">
                <a:alpha val="8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3" name="椭圆 52"/>
            <p:cNvSpPr/>
            <p:nvPr/>
          </p:nvSpPr>
          <p:spPr>
            <a:xfrm>
              <a:off x="6431470" y="956016"/>
              <a:ext cx="108000" cy="108000"/>
            </a:xfrm>
            <a:prstGeom prst="ellipse">
              <a:avLst/>
            </a:prstGeom>
            <a:solidFill>
              <a:srgbClr val="193985">
                <a:alpha val="89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4" name="椭圆 53"/>
            <p:cNvSpPr/>
            <p:nvPr/>
          </p:nvSpPr>
          <p:spPr>
            <a:xfrm>
              <a:off x="6299200" y="1100421"/>
              <a:ext cx="108000" cy="108000"/>
            </a:xfrm>
            <a:prstGeom prst="ellipse">
              <a:avLst/>
            </a:prstGeom>
            <a:solidFill>
              <a:schemeClr val="bg2">
                <a:lumMod val="6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55" name="椭圆 54"/>
            <p:cNvSpPr/>
            <p:nvPr/>
          </p:nvSpPr>
          <p:spPr>
            <a:xfrm>
              <a:off x="6431470" y="1100421"/>
              <a:ext cx="108000" cy="108000"/>
            </a:xfrm>
            <a:prstGeom prst="ellipse">
              <a:avLst/>
            </a:prstGeom>
            <a:solidFill>
              <a:schemeClr val="bg2">
                <a:lumMod val="65000"/>
                <a:alpha val="8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76" name="矩形 75"/>
          <p:cNvSpPr/>
          <p:nvPr/>
        </p:nvSpPr>
        <p:spPr>
          <a:xfrm>
            <a:off x="6344694" y="4870225"/>
            <a:ext cx="5469430" cy="398780"/>
          </a:xfrm>
          <a:prstGeom prst="rect">
            <a:avLst/>
          </a:prstGeom>
        </p:spPr>
        <p:txBody>
          <a:bodyPr wrap="square">
            <a:spAutoFit/>
          </a:bodyPr>
          <a:p>
            <a:r>
              <a:rPr lang="en-US" altLang="zh-CN" sz="2000" cap="all" dirty="0"/>
              <a:t>04 </a:t>
            </a:r>
            <a:r>
              <a:rPr lang="en-US" altLang="zh-CN" sz="2000" dirty="0">
                <a:sym typeface="+mn-ea"/>
              </a:rPr>
              <a:t>TPUv4i</a:t>
            </a:r>
            <a:endParaRPr lang="en-US" altLang="zh-CN" sz="20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1196846" y="890099"/>
            <a:ext cx="9144000" cy="5077460"/>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① Logic, wires, SRAM, &amp; DRAM improve unequally</a:t>
            </a:r>
            <a:endParaRPr lang="zh-CN" sz="18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Logic improves much faster than wires and SRAM, so logic is relatively “free.” HBM is more energy-efficient than GDDR6 or DDR DRAM. HBM also has the </a:t>
            </a:r>
            <a:r>
              <a:rPr lang="zh-CN" sz="1800" b="1" dirty="0">
                <a:solidFill>
                  <a:srgbClr val="C00000"/>
                </a:solidFill>
                <a:latin typeface="微软雅黑" panose="020B0503020204020204" pitchFamily="34" charset="-122"/>
                <a:ea typeface="微软雅黑" panose="020B0503020204020204" pitchFamily="34" charset="-122"/>
              </a:rPr>
              <a:t>lowest cost</a:t>
            </a:r>
            <a:r>
              <a:rPr lang="zh-CN" sz="1800" dirty="0">
                <a:latin typeface="微软雅黑" panose="020B0503020204020204" pitchFamily="34" charset="-122"/>
                <a:ea typeface="微软雅黑" panose="020B0503020204020204" pitchFamily="34" charset="-122"/>
              </a:rPr>
              <a:t> per GB/s of bandwidth.</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② Leverage prior compiler optimizations</a:t>
            </a:r>
            <a:endParaRPr lang="zh-CN" sz="18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Architects wish for great compilers to be developed on simulators, yet much of the progress occur safter hardware is available since compiler writers can measure actual time taken by code. Thus, reaching an architecture’s full potential quickly is much easier if it can </a:t>
            </a:r>
            <a:r>
              <a:rPr lang="zh-CN" sz="1800" b="1" dirty="0">
                <a:solidFill>
                  <a:srgbClr val="C00000"/>
                </a:solidFill>
                <a:latin typeface="微软雅黑" panose="020B0503020204020204" pitchFamily="34" charset="-122"/>
                <a:ea typeface="微软雅黑" panose="020B0503020204020204" pitchFamily="34" charset="-122"/>
              </a:rPr>
              <a:t>leverage prior compiler optimizations </a:t>
            </a:r>
            <a:r>
              <a:rPr lang="zh-CN" sz="1800" dirty="0">
                <a:latin typeface="微软雅黑" panose="020B0503020204020204" pitchFamily="34" charset="-122"/>
                <a:ea typeface="微软雅黑" panose="020B0503020204020204" pitchFamily="34" charset="-122"/>
              </a:rPr>
              <a:t>rather than starting from scratch.</a:t>
            </a: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1087626" y="1721314"/>
            <a:ext cx="9144000" cy="3415030"/>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③ Design for performance per TCO vs per CapEx</a:t>
            </a:r>
            <a:endParaRPr lang="zh-CN" sz="18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zh-CN" sz="1800" dirty="0">
                <a:latin typeface="微软雅黑" panose="020B0503020204020204" pitchFamily="34" charset="-122"/>
                <a:ea typeface="微软雅黑" panose="020B0503020204020204" pitchFamily="34" charset="-122"/>
              </a:rPr>
              <a:t>A DSA should aim for good </a:t>
            </a:r>
            <a:r>
              <a:rPr lang="zh-CN" sz="1800" b="1" dirty="0">
                <a:solidFill>
                  <a:srgbClr val="C00000"/>
                </a:solidFill>
                <a:latin typeface="微软雅黑" panose="020B0503020204020204" pitchFamily="34" charset="-122"/>
                <a:ea typeface="微软雅黑" panose="020B0503020204020204" pitchFamily="34" charset="-122"/>
              </a:rPr>
              <a:t>Perf/TCO</a:t>
            </a:r>
            <a:r>
              <a:rPr lang="zh-CN" sz="1800" dirty="0">
                <a:latin typeface="微软雅黑" panose="020B0503020204020204" pitchFamily="34" charset="-122"/>
                <a:ea typeface="微软雅黑" panose="020B0503020204020204" pitchFamily="34" charset="-122"/>
              </a:rPr>
              <a:t> over its full lifetime, and not only at its birth.</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zh-CN" sz="1800" dirty="0">
                <a:latin typeface="微软雅黑" panose="020B0503020204020204" pitchFamily="34" charset="-122"/>
                <a:ea typeface="微软雅黑" panose="020B0503020204020204" pitchFamily="34" charset="-122"/>
              </a:rPr>
              <a:t>Two TCO factors come directly from power: </a:t>
            </a:r>
            <a:r>
              <a:rPr lang="zh-CN" sz="1800" b="1" dirty="0">
                <a:solidFill>
                  <a:srgbClr val="C00000"/>
                </a:solidFill>
                <a:latin typeface="微软雅黑" panose="020B0503020204020204" pitchFamily="34" charset="-122"/>
                <a:ea typeface="微软雅黑" panose="020B0503020204020204" pitchFamily="34" charset="-122"/>
              </a:rPr>
              <a:t>the costs of electricity used and of provisioning power</a:t>
            </a:r>
            <a:r>
              <a:rPr lang="zh-CN" sz="1800" dirty="0">
                <a:latin typeface="微软雅黑" panose="020B0503020204020204" pitchFamily="34" charset="-122"/>
                <a:ea typeface="微软雅黑" panose="020B0503020204020204" pitchFamily="34" charset="-122"/>
              </a:rPr>
              <a:t>—power distribution and cooling</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1109216" y="1062184"/>
            <a:ext cx="9144000" cy="4661535"/>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performance per TCO vs Per CapEx</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CapEx:</a:t>
            </a:r>
            <a:r>
              <a:rPr lang="zh-CN" sz="1800" dirty="0">
                <a:latin typeface="微软雅黑" panose="020B0503020204020204" pitchFamily="34" charset="-122"/>
                <a:ea typeface="微软雅黑" panose="020B0503020204020204" pitchFamily="34" charset="-122"/>
              </a:rPr>
              <a:t> Capital Expense is the price of an item .</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OpEx:</a:t>
            </a:r>
            <a:r>
              <a:rPr lang="zh-CN" sz="1800" dirty="0">
                <a:latin typeface="微软雅黑" panose="020B0503020204020204" pitchFamily="34" charset="-122"/>
                <a:ea typeface="微软雅黑" panose="020B0503020204020204" pitchFamily="34" charset="-122"/>
              </a:rPr>
              <a:t> Operation Expense is the cost of operation. including electricity consumed and power provisioning(power distribution and cooling).</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TCO：</a:t>
            </a:r>
            <a:r>
              <a:rPr lang="zh-CN" sz="1800" dirty="0">
                <a:latin typeface="微软雅黑" panose="020B0503020204020204" pitchFamily="34" charset="-122"/>
                <a:ea typeface="微软雅黑" panose="020B0503020204020204" pitchFamily="34" charset="-122"/>
              </a:rPr>
              <a:t>Total cost of ownership</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Standard accounting amortizes computer CapEx over 3-5 years, so for 3 years</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 </a:t>
            </a:r>
            <a:r>
              <a:rPr lang="zh-CN" sz="1800" b="1" dirty="0">
                <a:solidFill>
                  <a:schemeClr val="accent1">
                    <a:lumMod val="75000"/>
                  </a:schemeClr>
                </a:solidFill>
                <a:latin typeface="微软雅黑" panose="020B0503020204020204" pitchFamily="34" charset="-122"/>
                <a:ea typeface="微软雅黑" panose="020B0503020204020204" pitchFamily="34" charset="-122"/>
              </a:rPr>
              <a:t>TCO = CapEx + 3 ✕ OpEx. </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Google and most companies care more about performance/TCO of production apps (perf/TCO) than raw performance or performance/CapEx (perf/CapEx) of benchmarks.</a:t>
            </a: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1102231" y="2245189"/>
            <a:ext cx="9144000" cy="2306955"/>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r>
              <a:rPr lang="zh-CN" sz="2400" b="1" dirty="0">
                <a:solidFill>
                  <a:schemeClr val="accent1">
                    <a:lumMod val="75000"/>
                  </a:schemeClr>
                </a:solidFill>
                <a:latin typeface="微软雅黑" panose="020B0503020204020204" pitchFamily="34" charset="-122"/>
                <a:ea typeface="微软雅黑" panose="020B0503020204020204" pitchFamily="34" charset="-122"/>
              </a:rPr>
              <a:t>The next 3 lessons are focused on DNN DSAs.</a:t>
            </a:r>
            <a:endParaRPr lang="zh-CN" sz="24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④ Support Backwards ML Compatibility</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⑤ Inference DSAs need air cooling for global scale</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⑥ Some inference apps need floating point arithmetic</a:t>
            </a: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1087626" y="1098379"/>
            <a:ext cx="9144000" cy="4661535"/>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④ Support Backwards ML Compatibility</a:t>
            </a:r>
            <a:endParaRPr lang="zh-CN" sz="1800" b="1" dirty="0">
              <a:solidFill>
                <a:schemeClr val="accent1">
                  <a:lumMod val="75000"/>
                </a:schemeClr>
              </a:solidFill>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Any new inference TPU would at least need to offer the same numerics to get the same results and the same exception behavior:</a:t>
            </a:r>
            <a:r>
              <a:rPr lang="zh-CN" sz="1800" b="1" dirty="0">
                <a:solidFill>
                  <a:srgbClr val="C00000"/>
                </a:solidFill>
                <a:latin typeface="微软雅黑" panose="020B0503020204020204" pitchFamily="34" charset="-122"/>
                <a:ea typeface="微软雅黑" panose="020B0503020204020204" pitchFamily="34" charset="-122"/>
              </a:rPr>
              <a:t> bfloat16 and IEEE fp32 </a:t>
            </a:r>
            <a:r>
              <a:rPr lang="zh-CN" sz="1800" dirty="0">
                <a:latin typeface="微软雅黑" panose="020B0503020204020204" pitchFamily="34" charset="-122"/>
                <a:ea typeface="微软雅黑" panose="020B0503020204020204" pitchFamily="34" charset="-122"/>
              </a:rPr>
              <a:t>would be required. If a new TPU doesn't support the same operations or numeric types, then the compiler can’t give a backwards ML compatibility guarantee.</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Floating point addition is </a:t>
            </a:r>
            <a:r>
              <a:rPr lang="zh-CN" sz="1800" b="1" dirty="0">
                <a:solidFill>
                  <a:srgbClr val="C00000"/>
                </a:solidFill>
                <a:latin typeface="微软雅黑" panose="020B0503020204020204" pitchFamily="34" charset="-122"/>
                <a:ea typeface="微软雅黑" panose="020B0503020204020204" pitchFamily="34" charset="-122"/>
              </a:rPr>
              <a:t>not associative</a:t>
            </a:r>
            <a:r>
              <a:rPr lang="zh-CN" sz="1800" dirty="0">
                <a:latin typeface="微软雅黑" panose="020B0503020204020204" pitchFamily="34" charset="-122"/>
                <a:ea typeface="微软雅黑" panose="020B0503020204020204" pitchFamily="34" charset="-122"/>
              </a:rPr>
              <a:t>, meaning the order of operations can prevent high-level operations such as matrix multiply or convolution from giving bit-identical results.</a:t>
            </a: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862836" y="2636984"/>
            <a:ext cx="9144000" cy="1753235"/>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⑤ Inference DSAs need air cooling for global scale</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en-US" altLang="zh-CN" sz="1800" dirty="0">
                <a:latin typeface="微软雅黑" panose="020B0503020204020204" pitchFamily="34" charset="-122"/>
                <a:ea typeface="微软雅黑" panose="020B0503020204020204" pitchFamily="34" charset="-122"/>
              </a:rPr>
              <a:t>A</a:t>
            </a:r>
            <a:r>
              <a:rPr lang="zh-CN" sz="1800" dirty="0">
                <a:latin typeface="微软雅黑" panose="020B0503020204020204" pitchFamily="34" charset="-122"/>
                <a:ea typeface="微软雅黑" panose="020B0503020204020204" pitchFamily="34" charset="-122"/>
              </a:rPr>
              <a:t>s low user latency requires a worldwide footprint, so finding room for several adjacent racks is hard. To ease deployment, inference DSAs should be </a:t>
            </a:r>
            <a:r>
              <a:rPr lang="zh-CN" sz="1800" b="1" dirty="0">
                <a:solidFill>
                  <a:srgbClr val="C00000"/>
                </a:solidFill>
                <a:latin typeface="微软雅黑" panose="020B0503020204020204" pitchFamily="34" charset="-122"/>
                <a:ea typeface="微软雅黑" panose="020B0503020204020204" pitchFamily="34" charset="-122"/>
              </a:rPr>
              <a:t>air-cooled</a:t>
            </a:r>
            <a:r>
              <a:rPr lang="zh-CN" sz="1800" dirty="0">
                <a:latin typeface="微软雅黑" panose="020B0503020204020204" pitchFamily="34" charset="-122"/>
                <a:ea typeface="微软雅黑" panose="020B0503020204020204" pitchFamily="34" charset="-122"/>
              </a:rPr>
              <a:t>.</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42846" y="793579"/>
            <a:ext cx="9144000" cy="2168525"/>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⑥ Some inference apps need floating point arithmetic</a:t>
            </a:r>
            <a:endParaRPr lang="zh-CN" sz="1800" b="1" dirty="0">
              <a:solidFill>
                <a:schemeClr val="accent1">
                  <a:lumMod val="75000"/>
                </a:schemeClr>
              </a:solidFill>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zh-CN" sz="1800" dirty="0">
                <a:latin typeface="微软雅黑" panose="020B0503020204020204" pitchFamily="34" charset="-122"/>
                <a:ea typeface="微软雅黑" panose="020B0503020204020204" pitchFamily="34" charset="-122"/>
              </a:rPr>
              <a:t>Quantization for DNNs aims to </a:t>
            </a:r>
            <a:r>
              <a:rPr lang="zh-CN" sz="1800" b="1" dirty="0">
                <a:solidFill>
                  <a:srgbClr val="C00000"/>
                </a:solidFill>
                <a:latin typeface="微软雅黑" panose="020B0503020204020204" pitchFamily="34" charset="-122"/>
                <a:ea typeface="微软雅黑" panose="020B0503020204020204" pitchFamily="34" charset="-122"/>
              </a:rPr>
              <a:t>retain inference-time model quality</a:t>
            </a:r>
            <a:r>
              <a:rPr lang="zh-CN" sz="1800" dirty="0">
                <a:latin typeface="微软雅黑" panose="020B0503020204020204" pitchFamily="34" charset="-122"/>
                <a:ea typeface="微软雅黑" panose="020B0503020204020204" pitchFamily="34" charset="-122"/>
              </a:rPr>
              <a:t> using integers, even though all training is done in floating point.</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zh-CN" sz="1800" dirty="0">
                <a:latin typeface="微软雅黑" panose="020B0503020204020204" pitchFamily="34" charset="-122"/>
                <a:ea typeface="微软雅黑" panose="020B0503020204020204" pitchFamily="34" charset="-122"/>
              </a:rPr>
              <a:t>DSAs may offer quantization, but unlike TPUv1, they should not require it.</a:t>
            </a:r>
            <a:endParaRPr lang="zh-CN" sz="18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462915" y="3335020"/>
            <a:ext cx="4995545" cy="3027045"/>
          </a:xfrm>
          <a:prstGeom prst="rect">
            <a:avLst/>
          </a:prstGeom>
        </p:spPr>
      </p:pic>
      <p:sp>
        <p:nvSpPr>
          <p:cNvPr id="4" name="文本框 3"/>
          <p:cNvSpPr txBox="1"/>
          <p:nvPr/>
        </p:nvSpPr>
        <p:spPr>
          <a:xfrm>
            <a:off x="5813425" y="3957320"/>
            <a:ext cx="5805805" cy="1198880"/>
          </a:xfrm>
          <a:prstGeom prst="rect">
            <a:avLst/>
          </a:prstGeom>
          <a:noFill/>
        </p:spPr>
        <p:txBody>
          <a:bodyPr wrap="square" rtlCol="0" anchor="t">
            <a:spAutoFit/>
          </a:bodyPr>
          <a:p>
            <a:r>
              <a:rPr lang="zh-CN" altLang="en-US"/>
              <a:t>The left image identifies the outline of objects in the right photo. The Int8 outline is fuzzy around the girl’s head  and it doesn</a:t>
            </a:r>
            <a:r>
              <a:rPr lang="en-US" altLang="zh-CN"/>
              <a:t>‘</a:t>
            </a:r>
            <a:r>
              <a:rPr lang="zh-CN" altLang="en-US"/>
              <a:t>t isolate the arm of the person in red on the right. The unreliable outline crops the photo incorrectly.</a:t>
            </a:r>
            <a:endParaRPr lang="zh-CN" altLang="en-US"/>
          </a:p>
        </p:txBody>
      </p:sp>
    </p:spTree>
    <p:custDataLst>
      <p:tags r:id="rId2"/>
    </p:custData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1160651" y="1969599"/>
            <a:ext cx="9144000" cy="2722880"/>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r>
              <a:rPr lang="en-US" sz="2400" b="1" dirty="0">
                <a:solidFill>
                  <a:schemeClr val="accent1">
                    <a:lumMod val="75000"/>
                  </a:schemeClr>
                </a:solidFill>
                <a:latin typeface="微软雅黑" panose="020B0503020204020204" pitchFamily="34" charset="-122"/>
                <a:ea typeface="微软雅黑" panose="020B0503020204020204" pitchFamily="34" charset="-122"/>
              </a:rPr>
              <a:t>The final 4 lessons are about the DNN apps themselves</a:t>
            </a:r>
            <a:endParaRPr lang="en-US" sz="24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⑦ Production inference normally needs multi-tenancy</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⑧ DNNs grow ~1.5x/year in memory and compute</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⑨ DNN workloads evolve with DNN breakthroughs</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⑩ Inference SLO limit is P99 latency, not batch size</a:t>
            </a: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737741" y="735159"/>
            <a:ext cx="9144000" cy="2999740"/>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⑦ Production inference normally needs multi-tenancy</a:t>
            </a:r>
            <a:endParaRPr lang="zh-CN" sz="1800" b="1" dirty="0">
              <a:solidFill>
                <a:schemeClr val="accent1">
                  <a:lumMod val="75000"/>
                </a:schemeClr>
              </a:solidFill>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Like CPUs, DSAs should support </a:t>
            </a:r>
            <a:r>
              <a:rPr lang="zh-CN" sz="1800" b="1" dirty="0">
                <a:solidFill>
                  <a:srgbClr val="C00000"/>
                </a:solidFill>
                <a:latin typeface="微软雅黑" panose="020B0503020204020204" pitchFamily="34" charset="-122"/>
                <a:ea typeface="微软雅黑" panose="020B0503020204020204" pitchFamily="34" charset="-122"/>
              </a:rPr>
              <a:t>multi-tenancy.</a:t>
            </a:r>
            <a:r>
              <a:rPr lang="zh-CN" sz="1800" dirty="0">
                <a:latin typeface="微软雅黑" panose="020B0503020204020204" pitchFamily="34" charset="-122"/>
                <a:ea typeface="微软雅黑" panose="020B0503020204020204" pitchFamily="34" charset="-122"/>
              </a:rPr>
              <a:t> </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zh-CN" sz="1800" dirty="0">
                <a:latin typeface="微软雅黑" panose="020B0503020204020204" pitchFamily="34" charset="-122"/>
                <a:ea typeface="微软雅黑" panose="020B0503020204020204" pitchFamily="34" charset="-122"/>
              </a:rPr>
              <a:t>Sharing can lower costs and reduce latency if applications use many models. </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zh-CN" sz="1800" dirty="0">
                <a:latin typeface="微软雅黑" panose="020B0503020204020204" pitchFamily="34" charset="-122"/>
                <a:ea typeface="微软雅黑" panose="020B0503020204020204" pitchFamily="34" charset="-122"/>
              </a:rPr>
              <a:t>Another reason is simply good software engineering practices. </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T</a:t>
            </a:r>
            <a:r>
              <a:rPr lang="en-US" altLang="zh-CN" sz="1800" dirty="0">
                <a:latin typeface="微软雅黑" panose="020B0503020204020204" pitchFamily="34" charset="-122"/>
                <a:ea typeface="微软雅黑" panose="020B0503020204020204" pitchFamily="34" charset="-122"/>
              </a:rPr>
              <a:t>he t</a:t>
            </a:r>
            <a:r>
              <a:rPr lang="zh-CN" sz="1800" dirty="0">
                <a:latin typeface="微软雅黑" panose="020B0503020204020204" pitchFamily="34" charset="-122"/>
                <a:ea typeface="微软雅黑" panose="020B0503020204020204" pitchFamily="34" charset="-122"/>
              </a:rPr>
              <a:t>able shows &gt;80% of production inference workload needs multi-tenancy.</a:t>
            </a:r>
            <a:endParaRPr lang="zh-CN" sz="18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3272790" y="3818890"/>
            <a:ext cx="4617720" cy="2670175"/>
          </a:xfrm>
          <a:prstGeom prst="rect">
            <a:avLst/>
          </a:prstGeom>
        </p:spPr>
      </p:pic>
    </p:spTree>
    <p:custDataLst>
      <p:tags r:id="rId2"/>
    </p:custData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1051431" y="1251414"/>
            <a:ext cx="9144000" cy="3415030"/>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⑧ DNNs grow ~1.5x/year in memory and compute</a:t>
            </a:r>
            <a:endParaRPr lang="zh-CN" sz="18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Table 4 tracks the average annual increase in memory size and computation for the four original production inference apps that still run on TPUv1/v2/v3. </a:t>
            </a:r>
            <a:r>
              <a:rPr lang="zh-CN" sz="1800" b="1" dirty="0">
                <a:solidFill>
                  <a:srgbClr val="C00000"/>
                </a:solidFill>
                <a:latin typeface="微软雅黑" panose="020B0503020204020204" pitchFamily="34" charset="-122"/>
                <a:ea typeface="微软雅黑" panose="020B0503020204020204" pitchFamily="34" charset="-122"/>
              </a:rPr>
              <a:t>At a ~1.5x annual increase</a:t>
            </a:r>
            <a:r>
              <a:rPr lang="zh-CN" sz="1800" dirty="0">
                <a:latin typeface="微软雅黑" panose="020B0503020204020204" pitchFamily="34" charset="-122"/>
                <a:ea typeface="微软雅黑" panose="020B0503020204020204" pitchFamily="34" charset="-122"/>
              </a:rPr>
              <a:t>, our production DNNs grow as fast as Moore’s Law, like early PC software. This rate suggests architects should provide headroom so that DSAs can remain useful over their full lifetimes.</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endParaRPr lang="zh-CN" sz="18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2485390" y="4388485"/>
            <a:ext cx="6169025" cy="1950085"/>
          </a:xfrm>
          <a:prstGeom prst="rect">
            <a:avLst/>
          </a:prstGeom>
        </p:spPr>
      </p:pic>
    </p:spTree>
    <p:custDataLst>
      <p:tags r:id="rId2"/>
    </p:custData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a:xfrm>
            <a:off x="2283460" y="2080367"/>
            <a:ext cx="7723293" cy="2047875"/>
          </a:xfrm>
        </p:spPr>
        <p:txBody>
          <a:bodyPr wrap="square"/>
          <a:lstStyle/>
          <a:p>
            <a:pPr fontAlgn="auto">
              <a:lnSpc>
                <a:spcPct val="120000"/>
              </a:lnSpc>
            </a:pPr>
            <a:r>
              <a:rPr sz="5300" cap="all" dirty="0">
                <a:sym typeface="+mn-ea"/>
              </a:rPr>
              <a:t>Brief information of the paper</a:t>
            </a:r>
            <a:endParaRPr sz="5300" spc="44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 name="文本占位符 7"/>
          <p:cNvSpPr>
            <a:spLocks noGrp="1"/>
          </p:cNvSpPr>
          <p:nvPr>
            <p:ph type="body" idx="13"/>
          </p:nvPr>
        </p:nvSpPr>
        <p:spPr>
          <a:xfrm>
            <a:off x="913554" y="2330027"/>
            <a:ext cx="1144693" cy="1982047"/>
          </a:xfrm>
        </p:spPr>
        <p:txBody>
          <a:bodyPr wrap="square">
            <a:scene3d>
              <a:camera prst="orthographicFront"/>
              <a:lightRig rig="threePt" dir="t"/>
            </a:scene3d>
          </a:bodyPr>
          <a:lstStyle/>
          <a:p>
            <a:r>
              <a:rPr lang="en-US" altLang="zh-CN" sz="13300" dirty="0">
                <a:ln w="9525" cmpd="sng">
                  <a:solidFill>
                    <a:schemeClr val="accent1"/>
                  </a:solidFill>
                  <a:prstDash val="solid"/>
                </a:ln>
                <a:solidFill>
                  <a:srgbClr val="70AD47">
                    <a:tint val="1000"/>
                  </a:srgbClr>
                </a:solidFill>
                <a:effectLst>
                  <a:glow rad="38100">
                    <a:schemeClr val="accent1">
                      <a:alpha val="40000"/>
                    </a:schemeClr>
                  </a:glow>
                  <a:outerShdw blurRad="38100" dist="38100" dir="2700000" algn="tl">
                    <a:srgbClr val="000000">
                      <a:alpha val="43137"/>
                    </a:srgbClr>
                  </a:outerShdw>
                </a:effectLst>
              </a:rPr>
              <a:t>1</a:t>
            </a:r>
            <a:endParaRPr lang="en-US" altLang="zh-CN" sz="13300" dirty="0">
              <a:ln w="9525" cmpd="sng">
                <a:solidFill>
                  <a:schemeClr val="accent1"/>
                </a:solidFill>
                <a:prstDash val="solid"/>
              </a:ln>
              <a:solidFill>
                <a:srgbClr val="70AD47">
                  <a:tint val="1000"/>
                </a:srgbClr>
              </a:solidFill>
              <a:effectLst>
                <a:glow rad="38100">
                  <a:schemeClr val="accent1">
                    <a:alpha val="40000"/>
                  </a:schemeClr>
                </a:glow>
                <a:outerShdw blurRad="38100" dist="38100" dir="2700000" algn="tl">
                  <a:srgbClr val="000000">
                    <a:alpha val="43137"/>
                  </a:srgbClr>
                </a:outerShdw>
              </a:effectLst>
            </a:endParaRPr>
          </a:p>
        </p:txBody>
      </p:sp>
      <p:sp>
        <p:nvSpPr>
          <p:cNvPr id="9" name="文本占位符 4"/>
          <p:cNvSpPr>
            <a:spLocks noGrp="1"/>
          </p:cNvSpPr>
          <p:nvPr/>
        </p:nvSpPr>
        <p:spPr>
          <a:xfrm>
            <a:off x="147320" y="3332481"/>
            <a:ext cx="1236133" cy="568113"/>
          </a:xfrm>
          <a:prstGeom prst="rect">
            <a:avLst/>
          </a:prstGeom>
        </p:spPr>
        <p:txBody>
          <a:bodyPr vert="horz" wrap="square" lIns="121917" tIns="60958" rIns="121917" bIns="60958" rtlCol="0">
            <a:spAutoFit/>
          </a:bodyPr>
          <a:lstStyle>
            <a:lvl1pPr marL="0" indent="0" algn="l" defTabSz="685800" rtl="0" eaLnBrk="1" latinLnBrk="0" hangingPunct="1">
              <a:lnSpc>
                <a:spcPct val="90000"/>
              </a:lnSpc>
              <a:spcBef>
                <a:spcPts val="750"/>
              </a:spcBef>
              <a:buFont typeface="Arial" panose="020B0604020202020204"/>
              <a:buNone/>
              <a:defRPr kumimoji="1" lang="zh-CN" altLang="en-US" sz="1200" kern="1200" smtClean="0">
                <a:solidFill>
                  <a:schemeClr val="accent5">
                    <a:lumMod val="20000"/>
                    <a:lumOff val="80000"/>
                  </a:schemeClr>
                </a:solidFill>
                <a:latin typeface="宋体" panose="02010600030101010101" pitchFamily="2" charset="-122"/>
                <a:ea typeface="宋体" panose="02010600030101010101" pitchFamily="2" charset="-122"/>
                <a:cs typeface="宋体" panose="02010600030101010101" pitchFamily="2" charset="-122"/>
              </a:defRPr>
            </a:lvl1pPr>
            <a:lvl2pPr marL="514350" indent="-171450" algn="l" defTabSz="685800" rtl="0" eaLnBrk="1" latinLnBrk="0" hangingPunct="1">
              <a:lnSpc>
                <a:spcPct val="90000"/>
              </a:lnSpc>
              <a:spcBef>
                <a:spcPts val="375"/>
              </a:spcBef>
              <a:buFont typeface="Arial" panose="020B0604020202020204"/>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9pPr>
          </a:lstStyle>
          <a:p>
            <a:r>
              <a:rPr lang="en-US" altLang="zh-CN" sz="3200" b="1" dirty="0"/>
              <a:t>PART</a:t>
            </a:r>
            <a:endParaRPr lang="en-US" altLang="zh-CN" sz="3200" b="1" dirty="0"/>
          </a:p>
        </p:txBody>
      </p:sp>
      <p:sp>
        <p:nvSpPr>
          <p:cNvPr id="11" name="矩形 10"/>
          <p:cNvSpPr/>
          <p:nvPr/>
        </p:nvSpPr>
        <p:spPr>
          <a:xfrm>
            <a:off x="2043008" y="1915160"/>
            <a:ext cx="100753" cy="25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86661" y="699599"/>
            <a:ext cx="9144000" cy="4246245"/>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⑨ DNN workloads evolve with DNN breakthroughs</a:t>
            </a:r>
            <a:endParaRPr lang="zh-CN" sz="18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This lesson teaches the importance of </a:t>
            </a:r>
            <a:r>
              <a:rPr lang="zh-CN" sz="1800" b="1" dirty="0">
                <a:solidFill>
                  <a:srgbClr val="C00000"/>
                </a:solidFill>
                <a:latin typeface="微软雅黑" panose="020B0503020204020204" pitchFamily="34" charset="-122"/>
                <a:ea typeface="微软雅黑" panose="020B0503020204020204" pitchFamily="34" charset="-122"/>
              </a:rPr>
              <a:t>programmability and flexibility</a:t>
            </a:r>
            <a:r>
              <a:rPr lang="zh-CN" sz="1800" dirty="0">
                <a:latin typeface="微软雅黑" panose="020B0503020204020204" pitchFamily="34" charset="-122"/>
                <a:ea typeface="微软雅黑" panose="020B0503020204020204" pitchFamily="34" charset="-122"/>
              </a:rPr>
              <a:t> for inference DSAs to track DNN progress.</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b="1" dirty="0">
                <a:solidFill>
                  <a:schemeClr val="accent1">
                    <a:lumMod val="75000"/>
                  </a:schemeClr>
                </a:solidFill>
                <a:latin typeface="微软雅黑" panose="020B0503020204020204" pitchFamily="34" charset="-122"/>
                <a:ea typeface="微软雅黑" panose="020B0503020204020204" pitchFamily="34" charset="-122"/>
              </a:rPr>
              <a:t>⑩ Inference SLO limit is P99 latency, not batch size</a:t>
            </a:r>
            <a:endParaRPr lang="zh-CN" sz="18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Table 5 shows the P99 time SLO for production apps and the MLPerf Inference 0.5 benchmarks . It also shows the largest batch size of recent TPUs that meet the SLO. Clearly, datacenter applications limit latency, not batch size. Future DSAs should take advantage of </a:t>
            </a:r>
            <a:r>
              <a:rPr lang="zh-CN" sz="1800" b="1" dirty="0">
                <a:solidFill>
                  <a:srgbClr val="C00000"/>
                </a:solidFill>
                <a:latin typeface="微软雅黑" panose="020B0503020204020204" pitchFamily="34" charset="-122"/>
                <a:ea typeface="微软雅黑" panose="020B0503020204020204" pitchFamily="34" charset="-122"/>
              </a:rPr>
              <a:t>larger batch sizes</a:t>
            </a:r>
            <a:r>
              <a:rPr lang="zh-CN" sz="1800" dirty="0">
                <a:latin typeface="微软雅黑" panose="020B0503020204020204" pitchFamily="34" charset="-122"/>
                <a:ea typeface="微软雅黑" panose="020B0503020204020204" pitchFamily="34" charset="-122"/>
              </a:rPr>
              <a:t>.</a:t>
            </a:r>
            <a:endParaRPr lang="zh-CN" sz="18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689725" y="4540885"/>
            <a:ext cx="4718685" cy="1926590"/>
          </a:xfrm>
          <a:prstGeom prst="rect">
            <a:avLst/>
          </a:prstGeom>
        </p:spPr>
      </p:pic>
    </p:spTree>
    <p:custDataLst>
      <p:tags r:id="rId2"/>
    </p:custData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887601" y="1013924"/>
            <a:ext cx="9144000" cy="5492750"/>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① Logic improves more quickly than wires and SRAM</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TPUv4i has 4 MXUs per core vs 2 for TPUv3 and 1 for TPUv1/v2.</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②Leverage existing compiler optimizations</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TPUv4i evolved from TPUv3 instead of being a brand new ISA.</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③Design for perf/TCO instead of perf/CapEx</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b="1" dirty="0">
                <a:solidFill>
                  <a:srgbClr val="C00000"/>
                </a:solidFill>
                <a:latin typeface="微软雅黑" panose="020B0503020204020204" pitchFamily="34" charset="-122"/>
                <a:ea typeface="微软雅黑" panose="020B0503020204020204" pitchFamily="34" charset="-122"/>
              </a:rPr>
              <a:t>TDP is low</a:t>
            </a:r>
            <a:r>
              <a:rPr lang="zh-CN" sz="1800" dirty="0">
                <a:latin typeface="微软雅黑" panose="020B0503020204020204" pitchFamily="34" charset="-122"/>
                <a:ea typeface="微软雅黑" panose="020B0503020204020204" pitchFamily="34" charset="-122"/>
              </a:rPr>
              <a:t>, CMEM/HBM are fast, and the die is not big.</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④ Backwards ML compatibility enables rapid deployment of trained DNNs</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sz="1800" dirty="0">
                <a:latin typeface="微软雅黑" panose="020B0503020204020204" pitchFamily="34" charset="-122"/>
                <a:ea typeface="微软雅黑" panose="020B0503020204020204" pitchFamily="34" charset="-122"/>
              </a:rPr>
              <a:t>TPUv4i </a:t>
            </a:r>
            <a:r>
              <a:rPr lang="zh-CN" sz="1800" b="1" dirty="0">
                <a:solidFill>
                  <a:srgbClr val="C00000"/>
                </a:solidFill>
                <a:latin typeface="微软雅黑" panose="020B0503020204020204" pitchFamily="34" charset="-122"/>
                <a:ea typeface="微软雅黑" panose="020B0503020204020204" pitchFamily="34" charset="-122"/>
              </a:rPr>
              <a:t>supports bf16</a:t>
            </a:r>
            <a:r>
              <a:rPr lang="zh-CN" sz="1800" dirty="0">
                <a:latin typeface="微软雅黑" panose="020B0503020204020204" pitchFamily="34" charset="-122"/>
                <a:ea typeface="微软雅黑" panose="020B0503020204020204" pitchFamily="34" charset="-122"/>
              </a:rPr>
              <a:t> and avoids arithmetic problems by looking like TPUv3 from the XLA compiler’s perspective.</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55546" y="1674324"/>
            <a:ext cx="9144000" cy="3415030"/>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⑤Inference DSAs need air cooling for global scale</a:t>
            </a: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Its design and 1.0 GHz clock lowers its TDP to 175W.</a:t>
            </a: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⑥Some inference apps need floating point arithmetic</a:t>
            </a: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It supports </a:t>
            </a:r>
            <a:r>
              <a:rPr lang="zh-CN" b="1" dirty="0">
                <a:solidFill>
                  <a:srgbClr val="C00000"/>
                </a:solidFill>
                <a:latin typeface="微软雅黑" panose="020B0503020204020204" pitchFamily="34" charset="-122"/>
                <a:ea typeface="微软雅黑" panose="020B0503020204020204" pitchFamily="34" charset="-122"/>
                <a:sym typeface="+mn-ea"/>
              </a:rPr>
              <a:t>bf16 and int8</a:t>
            </a:r>
            <a:r>
              <a:rPr lang="zh-CN" dirty="0">
                <a:latin typeface="微软雅黑" panose="020B0503020204020204" pitchFamily="34" charset="-122"/>
                <a:ea typeface="微软雅黑" panose="020B0503020204020204" pitchFamily="34" charset="-122"/>
                <a:sym typeface="+mn-ea"/>
              </a:rPr>
              <a:t>, so quantization is optional.</a:t>
            </a: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⑦Production inference normally needs multi-tenancy</a:t>
            </a: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TPUv4i’s HBM capacity can support </a:t>
            </a:r>
            <a:r>
              <a:rPr lang="zh-CN" b="1" dirty="0">
                <a:solidFill>
                  <a:srgbClr val="C00000"/>
                </a:solidFill>
                <a:latin typeface="微软雅黑" panose="020B0503020204020204" pitchFamily="34" charset="-122"/>
                <a:ea typeface="微软雅黑" panose="020B0503020204020204" pitchFamily="34" charset="-122"/>
                <a:sym typeface="+mn-ea"/>
              </a:rPr>
              <a:t>multiple tenants</a:t>
            </a:r>
            <a:r>
              <a:rPr lang="zh-CN" dirty="0">
                <a:latin typeface="微软雅黑" panose="020B0503020204020204" pitchFamily="34" charset="-122"/>
                <a:ea typeface="微软雅黑" panose="020B0503020204020204" pitchFamily="34" charset="-122"/>
                <a:sym typeface="+mn-ea"/>
              </a:rPr>
              <a:t>.</a:t>
            </a: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892040"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03 </a:t>
            </a:r>
            <a:r>
              <a:rPr lang="zh-CN" altLang="en-US" sz="2000" cap="all" dirty="0">
                <a:sym typeface="+mn-ea"/>
              </a:rPr>
              <a:t>Ten Lessons From Three Generations</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888236" y="1236174"/>
            <a:ext cx="9144000" cy="4246245"/>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⑧DNNs grow ~1.5x annually in memory and compute</a:t>
            </a: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To support DNN growth, TPUv4i has 4 MXUs, fast on- and off-chip memory, and ICI to link 4 adjacent TPUs.</a:t>
            </a: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⑨DNN workloads evolve with DNN breakthroughs</a:t>
            </a: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Its programmability and software stack help pace DNNs.</a:t>
            </a: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⑩The inference SLO is P99 latency, not batch size</a:t>
            </a:r>
            <a:endParaRPr lang="zh-CN"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lang="zh-CN" dirty="0">
                <a:latin typeface="微软雅黑" panose="020B0503020204020204" pitchFamily="34" charset="-122"/>
                <a:ea typeface="微软雅黑" panose="020B0503020204020204" pitchFamily="34" charset="-122"/>
                <a:sym typeface="+mn-ea"/>
              </a:rPr>
              <a:t>Backwards ML compatible training tailors DNNs to TPUv4i, yielding batch sizes of 8–128 that raise throughput andmeet SLOs. Applications do not restrict batch size.</a:t>
            </a: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a:xfrm>
            <a:off x="2283460" y="2569634"/>
            <a:ext cx="7723293" cy="1069340"/>
          </a:xfrm>
        </p:spPr>
        <p:txBody>
          <a:bodyPr wrap="square"/>
          <a:lstStyle/>
          <a:p>
            <a:pPr fontAlgn="auto">
              <a:lnSpc>
                <a:spcPct val="120000"/>
              </a:lnSpc>
            </a:pPr>
            <a:r>
              <a:rPr lang="en-US" altLang="zh-CN" sz="5300" dirty="0">
                <a:sym typeface="+mn-ea"/>
              </a:rPr>
              <a:t>TPUv4i</a:t>
            </a:r>
            <a:endParaRPr lang="en-US" altLang="zh-CN" sz="5300" spc="44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 name="文本占位符 7"/>
          <p:cNvSpPr>
            <a:spLocks noGrp="1"/>
          </p:cNvSpPr>
          <p:nvPr>
            <p:ph type="body" idx="13"/>
          </p:nvPr>
        </p:nvSpPr>
        <p:spPr>
          <a:xfrm>
            <a:off x="913554" y="2330027"/>
            <a:ext cx="1144693" cy="1934376"/>
          </a:xfrm>
        </p:spPr>
        <p:txBody>
          <a:bodyPr wrap="square">
            <a:scene3d>
              <a:camera prst="orthographicFront"/>
              <a:lightRig rig="threePt" dir="t"/>
            </a:scene3d>
          </a:bodyPr>
          <a:lstStyle/>
          <a:p>
            <a:r>
              <a:rPr lang="en-US" altLang="zh-CN" sz="13300" dirty="0">
                <a:ln w="9525" cmpd="sng">
                  <a:solidFill>
                    <a:schemeClr val="accent1"/>
                  </a:solidFill>
                  <a:prstDash val="solid"/>
                </a:ln>
                <a:solidFill>
                  <a:srgbClr val="70AD47">
                    <a:tint val="1000"/>
                  </a:srgbClr>
                </a:solidFill>
                <a:effectLst>
                  <a:glow rad="38100">
                    <a:schemeClr val="accent1">
                      <a:alpha val="40000"/>
                    </a:schemeClr>
                  </a:glow>
                  <a:outerShdw blurRad="38100" dist="38100" dir="2700000" algn="tl">
                    <a:srgbClr val="000000">
                      <a:alpha val="43137"/>
                    </a:srgbClr>
                  </a:outerShdw>
                </a:effectLst>
              </a:rPr>
              <a:t>4</a:t>
            </a:r>
            <a:endParaRPr lang="en-US" altLang="zh-CN" sz="13300" dirty="0">
              <a:ln w="9525" cmpd="sng">
                <a:solidFill>
                  <a:schemeClr val="accent1"/>
                </a:solidFill>
                <a:prstDash val="solid"/>
              </a:ln>
              <a:solidFill>
                <a:srgbClr val="70AD47">
                  <a:tint val="1000"/>
                </a:srgbClr>
              </a:solidFill>
              <a:effectLst>
                <a:glow rad="38100">
                  <a:schemeClr val="accent1">
                    <a:alpha val="40000"/>
                  </a:schemeClr>
                </a:glow>
                <a:outerShdw blurRad="38100" dist="38100" dir="2700000" algn="tl">
                  <a:srgbClr val="000000">
                    <a:alpha val="43137"/>
                  </a:srgbClr>
                </a:outerShdw>
              </a:effectLst>
            </a:endParaRPr>
          </a:p>
        </p:txBody>
      </p:sp>
      <p:sp>
        <p:nvSpPr>
          <p:cNvPr id="9" name="文本占位符 4"/>
          <p:cNvSpPr>
            <a:spLocks noGrp="1"/>
          </p:cNvSpPr>
          <p:nvPr/>
        </p:nvSpPr>
        <p:spPr>
          <a:xfrm>
            <a:off x="147320" y="3332481"/>
            <a:ext cx="1236133" cy="568113"/>
          </a:xfrm>
          <a:prstGeom prst="rect">
            <a:avLst/>
          </a:prstGeom>
        </p:spPr>
        <p:txBody>
          <a:bodyPr vert="horz" wrap="square" lIns="121917" tIns="60958" rIns="121917" bIns="60958" rtlCol="0">
            <a:spAutoFit/>
          </a:bodyPr>
          <a:lstStyle>
            <a:lvl1pPr marL="0" indent="0" algn="l" defTabSz="685800" rtl="0" eaLnBrk="1" latinLnBrk="0" hangingPunct="1">
              <a:lnSpc>
                <a:spcPct val="90000"/>
              </a:lnSpc>
              <a:spcBef>
                <a:spcPts val="750"/>
              </a:spcBef>
              <a:buFont typeface="Arial" panose="020B0604020202020204"/>
              <a:buNone/>
              <a:defRPr kumimoji="1" lang="zh-CN" altLang="en-US" sz="1200" kern="1200" smtClean="0">
                <a:solidFill>
                  <a:schemeClr val="accent5">
                    <a:lumMod val="20000"/>
                    <a:lumOff val="80000"/>
                  </a:schemeClr>
                </a:solidFill>
                <a:latin typeface="宋体" panose="02010600030101010101" pitchFamily="2" charset="-122"/>
                <a:ea typeface="宋体" panose="02010600030101010101" pitchFamily="2" charset="-122"/>
                <a:cs typeface="宋体" panose="02010600030101010101" pitchFamily="2" charset="-122"/>
              </a:defRPr>
            </a:lvl1pPr>
            <a:lvl2pPr marL="514350" indent="-171450" algn="l" defTabSz="685800" rtl="0" eaLnBrk="1" latinLnBrk="0" hangingPunct="1">
              <a:lnSpc>
                <a:spcPct val="90000"/>
              </a:lnSpc>
              <a:spcBef>
                <a:spcPts val="375"/>
              </a:spcBef>
              <a:buFont typeface="Arial" panose="020B0604020202020204"/>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9pPr>
          </a:lstStyle>
          <a:p>
            <a:r>
              <a:rPr lang="en-US" altLang="zh-CN" sz="3200" b="1" dirty="0"/>
              <a:t>PART</a:t>
            </a:r>
            <a:endParaRPr lang="en-US" altLang="zh-CN" sz="3200" b="1" dirty="0"/>
          </a:p>
        </p:txBody>
      </p:sp>
      <p:sp>
        <p:nvSpPr>
          <p:cNvPr id="11" name="矩形 10"/>
          <p:cNvSpPr/>
          <p:nvPr/>
        </p:nvSpPr>
        <p:spPr>
          <a:xfrm>
            <a:off x="2043008" y="1915160"/>
            <a:ext cx="100753" cy="25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12846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04 </a:t>
            </a:r>
            <a:r>
              <a:rPr lang="en-US" altLang="zh-CN" sz="2000" dirty="0">
                <a:sym typeface="+mn-ea"/>
              </a:rPr>
              <a:t>TPUv4i</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1065530" y="2853690"/>
            <a:ext cx="10608310" cy="829945"/>
          </a:xfrm>
          <a:prstGeom prst="rect">
            <a:avLst/>
          </a:prstGeom>
          <a:noFill/>
        </p:spPr>
        <p:txBody>
          <a:bodyPr wrap="square">
            <a:spAutoFit/>
          </a:bodyPr>
          <a:lstStyle/>
          <a:p>
            <a:pPr indent="0" algn="just" defTabSz="914400">
              <a:lnSpc>
                <a:spcPct val="150000"/>
              </a:lnSpc>
              <a:buClr>
                <a:srgbClr val="113280"/>
              </a:buClr>
              <a:buFont typeface="Webdings" panose="05030102010509060703" pitchFamily="18" charset="2"/>
              <a:buNone/>
            </a:pPr>
            <a:r>
              <a:rPr lang="en-US" sz="3200" b="1" dirty="0">
                <a:solidFill>
                  <a:schemeClr val="accent1">
                    <a:lumMod val="75000"/>
                  </a:schemeClr>
                </a:solidFill>
                <a:latin typeface="微软雅黑" panose="020B0503020204020204" pitchFamily="34" charset="-122"/>
                <a:ea typeface="微软雅黑" panose="020B0503020204020204" pitchFamily="34" charset="-122"/>
              </a:rPr>
              <a:t>How the 10 Lessons Shaped TPUv4i’s Design？</a:t>
            </a:r>
            <a:endParaRPr lang="en-US" sz="3200" b="1" dirty="0">
              <a:solidFill>
                <a:schemeClr val="accent1">
                  <a:lumMod val="75000"/>
                </a:schemeClr>
              </a:soli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12846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04 </a:t>
            </a:r>
            <a:r>
              <a:rPr lang="en-US" altLang="zh-CN" sz="2000" dirty="0">
                <a:sym typeface="+mn-ea"/>
              </a:rPr>
              <a:t>TPUv4i</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 name="文本框 1"/>
          <p:cNvSpPr txBox="1"/>
          <p:nvPr/>
        </p:nvSpPr>
        <p:spPr>
          <a:xfrm>
            <a:off x="1240026" y="1308564"/>
            <a:ext cx="9144000" cy="3830955"/>
          </a:xfrm>
          <a:prstGeom prst="rect">
            <a:avLst/>
          </a:prstGeom>
          <a:noFill/>
        </p:spPr>
        <p:txBody>
          <a:bodyPr wrap="square">
            <a:spAutoFit/>
          </a:bodyPr>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Compiler compatibility, not binary compatibility.</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Increased on-chip SRAM storage with common memory (CMEM).</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Four-dimensional tensor DMA.</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Custom on-chip interconnect (OCI).</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Arithmetic improvements.</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Clock Rate and TDP.</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ICI scaling.</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zh-CN" sz="1800" dirty="0">
                <a:latin typeface="微软雅黑" panose="020B0503020204020204" pitchFamily="34" charset="-122"/>
                <a:ea typeface="微软雅黑" panose="020B0503020204020204" pitchFamily="34" charset="-122"/>
              </a:rPr>
              <a:t>Workload analysis features.</a:t>
            </a: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12846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04 </a:t>
            </a:r>
            <a:r>
              <a:rPr lang="en-US" altLang="zh-CN" sz="2000" dirty="0">
                <a:sym typeface="+mn-ea"/>
              </a:rPr>
              <a:t>TPUv4i</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 name="文本框 1"/>
          <p:cNvSpPr txBox="1"/>
          <p:nvPr/>
        </p:nvSpPr>
        <p:spPr>
          <a:xfrm>
            <a:off x="1225421" y="1976584"/>
            <a:ext cx="9144000" cy="2491740"/>
          </a:xfrm>
          <a:prstGeom prst="rect">
            <a:avLst/>
          </a:prstGeom>
          <a:noFill/>
        </p:spPr>
        <p:txBody>
          <a:bodyPr wrap="square">
            <a:spAutoFit/>
          </a:bodyPr>
          <a:p>
            <a:pPr indent="0" algn="just" defTabSz="914400">
              <a:lnSpc>
                <a:spcPct val="150000"/>
              </a:lnSpc>
              <a:buClr>
                <a:srgbClr val="113280"/>
              </a:buClr>
              <a:buFont typeface="Webdings" panose="05030102010509060703" pitchFamily="18" charset="2"/>
              <a:buNone/>
            </a:pPr>
            <a:r>
              <a:rPr lang="en-US" sz="3200" b="1" dirty="0">
                <a:solidFill>
                  <a:schemeClr val="accent1">
                    <a:lumMod val="75000"/>
                  </a:schemeClr>
                </a:solidFill>
                <a:latin typeface="微软雅黑" panose="020B0503020204020204" pitchFamily="34" charset="-122"/>
                <a:ea typeface="微软雅黑" panose="020B0503020204020204" pitchFamily="34" charset="-122"/>
              </a:rPr>
              <a:t>About TPU</a:t>
            </a:r>
            <a:endParaRPr lang="en-US" sz="32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en-US" altLang="zh-CN" sz="1800" dirty="0">
                <a:latin typeface="微软雅黑" panose="020B0503020204020204" pitchFamily="34" charset="-122"/>
                <a:ea typeface="微软雅黑" panose="020B0503020204020204" pitchFamily="34" charset="-122"/>
              </a:rPr>
              <a:t>2021</a:t>
            </a:r>
            <a:r>
              <a:rPr lang="zh-CN" altLang="en-US" sz="1800" dirty="0">
                <a:latin typeface="微软雅黑" panose="020B0503020204020204" pitchFamily="34" charset="-122"/>
                <a:ea typeface="微软雅黑" panose="020B0503020204020204" pitchFamily="34" charset="-122"/>
              </a:rPr>
              <a:t>：</a:t>
            </a:r>
            <a:r>
              <a:rPr lang="zh-CN" sz="1800" dirty="0">
                <a:latin typeface="微软雅黑" panose="020B0503020204020204" pitchFamily="34" charset="-122"/>
                <a:ea typeface="微软雅黑" panose="020B0503020204020204" pitchFamily="34" charset="-122"/>
              </a:rPr>
              <a:t>Ten Lessons From Three Generations Shaped Google’s TPUv4i</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en-US" altLang="zh-CN" sz="1800" dirty="0">
                <a:latin typeface="微软雅黑" panose="020B0503020204020204" pitchFamily="34" charset="-122"/>
                <a:ea typeface="微软雅黑" panose="020B0503020204020204" pitchFamily="34" charset="-122"/>
              </a:rPr>
              <a:t>2020</a:t>
            </a:r>
            <a:r>
              <a:rPr lang="zh-CN" altLang="en-US" sz="1800" dirty="0">
                <a:latin typeface="微软雅黑" panose="020B0503020204020204" pitchFamily="34" charset="-122"/>
                <a:ea typeface="微软雅黑" panose="020B0503020204020204" pitchFamily="34" charset="-122"/>
              </a:rPr>
              <a:t>：</a:t>
            </a:r>
            <a:r>
              <a:rPr lang="zh-CN" sz="1800" dirty="0">
                <a:latin typeface="微软雅黑" panose="020B0503020204020204" pitchFamily="34" charset="-122"/>
                <a:ea typeface="微软雅黑" panose="020B0503020204020204" pitchFamily="34" charset="-122"/>
              </a:rPr>
              <a:t>Google’s Training Chips Revealed: TPUv2 and TPUv3</a:t>
            </a:r>
            <a:endParaRPr lang="zh-CN"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en-US" altLang="zh-CN" sz="1800" dirty="0">
                <a:latin typeface="微软雅黑" panose="020B0503020204020204" pitchFamily="34" charset="-122"/>
                <a:ea typeface="微软雅黑" panose="020B0503020204020204" pitchFamily="34" charset="-122"/>
              </a:rPr>
              <a:t>2017</a:t>
            </a:r>
            <a:r>
              <a:rPr lang="zh-CN" altLang="en-US" sz="1800" dirty="0">
                <a:latin typeface="微软雅黑" panose="020B0503020204020204" pitchFamily="34" charset="-122"/>
                <a:ea typeface="微软雅黑" panose="020B0503020204020204" pitchFamily="34" charset="-122"/>
              </a:rPr>
              <a:t>：</a:t>
            </a:r>
            <a:r>
              <a:rPr lang="zh-CN" sz="1800" dirty="0">
                <a:latin typeface="微软雅黑" panose="020B0503020204020204" pitchFamily="34" charset="-122"/>
                <a:ea typeface="微软雅黑" panose="020B0503020204020204" pitchFamily="34" charset="-122"/>
              </a:rPr>
              <a:t>In-datacenter performance analysis of a Tensor Processing Unit.</a:t>
            </a:r>
            <a:endParaRPr lang="zh-CN"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150562" y="114034"/>
            <a:ext cx="11803873" cy="3911284"/>
          </a:xfrm>
          <a:prstGeom prst="rect">
            <a:avLst/>
          </a:prstGeom>
          <a:blipFill dpi="0" rotWithShape="1">
            <a:blip r:embed="rId1" cstate="print"/>
            <a:srcRect/>
            <a:stretch>
              <a:fillRect/>
            </a:stretch>
          </a:blipFill>
          <a:ln>
            <a:noFill/>
          </a:ln>
          <a:effectLst>
            <a:outerShdw dist="50800" dir="5400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5" name="矩形 84"/>
          <p:cNvSpPr/>
          <p:nvPr/>
        </p:nvSpPr>
        <p:spPr>
          <a:xfrm>
            <a:off x="150562" y="114035"/>
            <a:ext cx="11803873" cy="3919779"/>
          </a:xfrm>
          <a:prstGeom prst="rect">
            <a:avLst/>
          </a:prstGeom>
          <a:solidFill>
            <a:srgbClr val="113280">
              <a:alpha val="6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文本框 89"/>
          <p:cNvSpPr txBox="1"/>
          <p:nvPr/>
        </p:nvSpPr>
        <p:spPr>
          <a:xfrm>
            <a:off x="1382953" y="4659614"/>
            <a:ext cx="9374128" cy="829945"/>
          </a:xfrm>
          <a:prstGeom prst="rect">
            <a:avLst/>
          </a:prstGeom>
          <a:noFill/>
        </p:spPr>
        <p:txBody>
          <a:bodyPr wrap="square" rtlCol="0">
            <a:spAutoFit/>
          </a:bodyPr>
          <a:lstStyle/>
          <a:p>
            <a:pPr algn="ctr"/>
            <a:r>
              <a:rPr lang="en-US" sz="4800" b="1" dirty="0">
                <a:latin typeface="微软雅黑" panose="020B0503020204020204" pitchFamily="34" charset="-122"/>
                <a:ea typeface="微软雅黑" panose="020B0503020204020204" pitchFamily="34" charset="-122"/>
                <a:cs typeface="Arial" panose="020B0604020202020204" pitchFamily="34" charset="0"/>
              </a:rPr>
              <a:t>Thanks</a:t>
            </a:r>
            <a:endParaRPr lang="en-US" sz="4800" b="1" dirty="0">
              <a:latin typeface="微软雅黑" panose="020B0503020204020204" pitchFamily="34" charset="-122"/>
              <a:ea typeface="微软雅黑" panose="020B0503020204020204" pitchFamily="34" charset="-122"/>
              <a:cs typeface="Arial" panose="020B0604020202020204" pitchFamily="34" charset="0"/>
            </a:endParaRPr>
          </a:p>
        </p:txBody>
      </p:sp>
      <p:cxnSp>
        <p:nvCxnSpPr>
          <p:cNvPr id="96" name="直接连接符 95"/>
          <p:cNvCxnSpPr/>
          <p:nvPr/>
        </p:nvCxnSpPr>
        <p:spPr>
          <a:xfrm>
            <a:off x="10508665" y="3859764"/>
            <a:ext cx="518579" cy="0"/>
          </a:xfrm>
          <a:prstGeom prst="line">
            <a:avLst/>
          </a:prstGeom>
          <a:ln w="25400">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grpSp>
        <p:nvGrpSpPr>
          <p:cNvPr id="99" name="组合 98"/>
          <p:cNvGrpSpPr/>
          <p:nvPr/>
        </p:nvGrpSpPr>
        <p:grpSpPr>
          <a:xfrm>
            <a:off x="214274" y="142171"/>
            <a:ext cx="1729160" cy="540000"/>
            <a:chOff x="-8974138" y="1552575"/>
            <a:chExt cx="8977313" cy="2803525"/>
          </a:xfrm>
          <a:solidFill>
            <a:schemeClr val="bg1"/>
          </a:solidFill>
        </p:grpSpPr>
        <p:sp>
          <p:nvSpPr>
            <p:cNvPr id="100" name="Freeform 5"/>
            <p:cNvSpPr/>
            <p:nvPr/>
          </p:nvSpPr>
          <p:spPr bwMode="auto">
            <a:xfrm>
              <a:off x="-5613400" y="1725613"/>
              <a:ext cx="146050" cy="477838"/>
            </a:xfrm>
            <a:custGeom>
              <a:avLst/>
              <a:gdLst>
                <a:gd name="T0" fmla="*/ 1 w 39"/>
                <a:gd name="T1" fmla="*/ 0 h 127"/>
                <a:gd name="T2" fmla="*/ 7 w 39"/>
                <a:gd name="T3" fmla="*/ 127 h 127"/>
                <a:gd name="T4" fmla="*/ 39 w 39"/>
                <a:gd name="T5" fmla="*/ 60 h 127"/>
                <a:gd name="T6" fmla="*/ 5 w 39"/>
                <a:gd name="T7" fmla="*/ 2 h 127"/>
                <a:gd name="T8" fmla="*/ 3 w 39"/>
                <a:gd name="T9" fmla="*/ 1 h 127"/>
                <a:gd name="T10" fmla="*/ 1 w 39"/>
                <a:gd name="T11" fmla="*/ 0 h 127"/>
              </a:gdLst>
              <a:ahLst/>
              <a:cxnLst>
                <a:cxn ang="0">
                  <a:pos x="T0" y="T1"/>
                </a:cxn>
                <a:cxn ang="0">
                  <a:pos x="T2" y="T3"/>
                </a:cxn>
                <a:cxn ang="0">
                  <a:pos x="T4" y="T5"/>
                </a:cxn>
                <a:cxn ang="0">
                  <a:pos x="T6" y="T7"/>
                </a:cxn>
                <a:cxn ang="0">
                  <a:pos x="T8" y="T9"/>
                </a:cxn>
                <a:cxn ang="0">
                  <a:pos x="T10" y="T11"/>
                </a:cxn>
              </a:cxnLst>
              <a:rect l="0" t="0" r="r" b="b"/>
              <a:pathLst>
                <a:path w="39" h="127">
                  <a:moveTo>
                    <a:pt x="1" y="0"/>
                  </a:moveTo>
                  <a:cubicBezTo>
                    <a:pt x="0" y="0"/>
                    <a:pt x="30" y="102"/>
                    <a:pt x="7" y="127"/>
                  </a:cubicBezTo>
                  <a:cubicBezTo>
                    <a:pt x="7" y="127"/>
                    <a:pt x="32" y="106"/>
                    <a:pt x="39" y="60"/>
                  </a:cubicBezTo>
                  <a:cubicBezTo>
                    <a:pt x="39" y="60"/>
                    <a:pt x="36" y="31"/>
                    <a:pt x="5" y="2"/>
                  </a:cubicBezTo>
                  <a:cubicBezTo>
                    <a:pt x="3" y="1"/>
                    <a:pt x="3" y="1"/>
                    <a:pt x="3" y="1"/>
                  </a:cubicBezTo>
                  <a:cubicBezTo>
                    <a:pt x="3"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6"/>
            <p:cNvSpPr/>
            <p:nvPr/>
          </p:nvSpPr>
          <p:spPr bwMode="auto">
            <a:xfrm>
              <a:off x="-5368925" y="2532063"/>
              <a:ext cx="574675" cy="1192213"/>
            </a:xfrm>
            <a:custGeom>
              <a:avLst/>
              <a:gdLst>
                <a:gd name="T0" fmla="*/ 25 w 153"/>
                <a:gd name="T1" fmla="*/ 144 h 317"/>
                <a:gd name="T2" fmla="*/ 2 w 153"/>
                <a:gd name="T3" fmla="*/ 131 h 317"/>
                <a:gd name="T4" fmla="*/ 14 w 153"/>
                <a:gd name="T5" fmla="*/ 121 h 317"/>
                <a:gd name="T6" fmla="*/ 84 w 153"/>
                <a:gd name="T7" fmla="*/ 57 h 317"/>
                <a:gd name="T8" fmla="*/ 84 w 153"/>
                <a:gd name="T9" fmla="*/ 99 h 317"/>
                <a:gd name="T10" fmla="*/ 97 w 153"/>
                <a:gd name="T11" fmla="*/ 91 h 317"/>
                <a:gd name="T12" fmla="*/ 129 w 153"/>
                <a:gd name="T13" fmla="*/ 17 h 317"/>
                <a:gd name="T14" fmla="*/ 153 w 153"/>
                <a:gd name="T15" fmla="*/ 22 h 317"/>
                <a:gd name="T16" fmla="*/ 143 w 153"/>
                <a:gd name="T17" fmla="*/ 81 h 317"/>
                <a:gd name="T18" fmla="*/ 109 w 153"/>
                <a:gd name="T19" fmla="*/ 292 h 317"/>
                <a:gd name="T20" fmla="*/ 70 w 153"/>
                <a:gd name="T21" fmla="*/ 257 h 317"/>
                <a:gd name="T22" fmla="*/ 103 w 153"/>
                <a:gd name="T23" fmla="*/ 250 h 317"/>
                <a:gd name="T24" fmla="*/ 127 w 153"/>
                <a:gd name="T25" fmla="*/ 57 h 317"/>
                <a:gd name="T26" fmla="*/ 70 w 153"/>
                <a:gd name="T27" fmla="*/ 170 h 317"/>
                <a:gd name="T28" fmla="*/ 48 w 153"/>
                <a:gd name="T29" fmla="*/ 149 h 317"/>
                <a:gd name="T30" fmla="*/ 57 w 153"/>
                <a:gd name="T31" fmla="*/ 73 h 317"/>
                <a:gd name="T32" fmla="*/ 27 w 153"/>
                <a:gd name="T33" fmla="*/ 136 h 317"/>
                <a:gd name="T34" fmla="*/ 26 w 153"/>
                <a:gd name="T35" fmla="*/ 140 h 317"/>
                <a:gd name="T36" fmla="*/ 25 w 153"/>
                <a:gd name="T37" fmla="*/ 144 h 3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3" h="317">
                  <a:moveTo>
                    <a:pt x="25" y="144"/>
                  </a:moveTo>
                  <a:cubicBezTo>
                    <a:pt x="25" y="144"/>
                    <a:pt x="8" y="162"/>
                    <a:pt x="2" y="131"/>
                  </a:cubicBezTo>
                  <a:cubicBezTo>
                    <a:pt x="2" y="131"/>
                    <a:pt x="0" y="121"/>
                    <a:pt x="14" y="121"/>
                  </a:cubicBezTo>
                  <a:cubicBezTo>
                    <a:pt x="14" y="121"/>
                    <a:pt x="65" y="32"/>
                    <a:pt x="84" y="57"/>
                  </a:cubicBezTo>
                  <a:cubicBezTo>
                    <a:pt x="84" y="57"/>
                    <a:pt x="89" y="79"/>
                    <a:pt x="84" y="99"/>
                  </a:cubicBezTo>
                  <a:cubicBezTo>
                    <a:pt x="84" y="99"/>
                    <a:pt x="95" y="103"/>
                    <a:pt x="97" y="91"/>
                  </a:cubicBezTo>
                  <a:cubicBezTo>
                    <a:pt x="97" y="91"/>
                    <a:pt x="128" y="42"/>
                    <a:pt x="129" y="17"/>
                  </a:cubicBezTo>
                  <a:cubicBezTo>
                    <a:pt x="129" y="17"/>
                    <a:pt x="153" y="0"/>
                    <a:pt x="153" y="22"/>
                  </a:cubicBezTo>
                  <a:cubicBezTo>
                    <a:pt x="153" y="22"/>
                    <a:pt x="143" y="65"/>
                    <a:pt x="143" y="81"/>
                  </a:cubicBezTo>
                  <a:cubicBezTo>
                    <a:pt x="143" y="81"/>
                    <a:pt x="136" y="249"/>
                    <a:pt x="109" y="292"/>
                  </a:cubicBezTo>
                  <a:cubicBezTo>
                    <a:pt x="109" y="292"/>
                    <a:pt x="95" y="317"/>
                    <a:pt x="70" y="257"/>
                  </a:cubicBezTo>
                  <a:cubicBezTo>
                    <a:pt x="70" y="257"/>
                    <a:pt x="101" y="287"/>
                    <a:pt x="103" y="250"/>
                  </a:cubicBezTo>
                  <a:cubicBezTo>
                    <a:pt x="103" y="250"/>
                    <a:pt x="134" y="75"/>
                    <a:pt x="127" y="57"/>
                  </a:cubicBezTo>
                  <a:cubicBezTo>
                    <a:pt x="127" y="57"/>
                    <a:pt x="80" y="145"/>
                    <a:pt x="70" y="170"/>
                  </a:cubicBezTo>
                  <a:cubicBezTo>
                    <a:pt x="70" y="170"/>
                    <a:pt x="47" y="171"/>
                    <a:pt x="48" y="149"/>
                  </a:cubicBezTo>
                  <a:cubicBezTo>
                    <a:pt x="48" y="149"/>
                    <a:pt x="94" y="43"/>
                    <a:pt x="57" y="73"/>
                  </a:cubicBezTo>
                  <a:cubicBezTo>
                    <a:pt x="57" y="73"/>
                    <a:pt x="35" y="117"/>
                    <a:pt x="27" y="136"/>
                  </a:cubicBezTo>
                  <a:cubicBezTo>
                    <a:pt x="26" y="140"/>
                    <a:pt x="26" y="140"/>
                    <a:pt x="26" y="140"/>
                  </a:cubicBezTo>
                  <a:lnTo>
                    <a:pt x="25" y="1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7"/>
            <p:cNvSpPr/>
            <p:nvPr/>
          </p:nvSpPr>
          <p:spPr bwMode="auto">
            <a:xfrm>
              <a:off x="-4881563" y="2038350"/>
              <a:ext cx="593725" cy="1441450"/>
            </a:xfrm>
            <a:custGeom>
              <a:avLst/>
              <a:gdLst>
                <a:gd name="T0" fmla="*/ 2 w 158"/>
                <a:gd name="T1" fmla="*/ 86 h 383"/>
                <a:gd name="T2" fmla="*/ 88 w 158"/>
                <a:gd name="T3" fmla="*/ 41 h 383"/>
                <a:gd name="T4" fmla="*/ 105 w 158"/>
                <a:gd name="T5" fmla="*/ 47 h 383"/>
                <a:gd name="T6" fmla="*/ 91 w 158"/>
                <a:gd name="T7" fmla="*/ 341 h 383"/>
                <a:gd name="T8" fmla="*/ 27 w 158"/>
                <a:gd name="T9" fmla="*/ 312 h 383"/>
                <a:gd name="T10" fmla="*/ 111 w 158"/>
                <a:gd name="T11" fmla="*/ 383 h 383"/>
                <a:gd name="T12" fmla="*/ 116 w 158"/>
                <a:gd name="T13" fmla="*/ 352 h 383"/>
                <a:gd name="T14" fmla="*/ 131 w 158"/>
                <a:gd name="T15" fmla="*/ 56 h 383"/>
                <a:gd name="T16" fmla="*/ 106 w 158"/>
                <a:gd name="T17" fmla="*/ 9 h 383"/>
                <a:gd name="T18" fmla="*/ 8 w 158"/>
                <a:gd name="T19" fmla="*/ 81 h 383"/>
                <a:gd name="T20" fmla="*/ 0 w 158"/>
                <a:gd name="T21" fmla="*/ 84 h 383"/>
                <a:gd name="T22" fmla="*/ 2 w 158"/>
                <a:gd name="T23" fmla="*/ 86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8" h="383">
                  <a:moveTo>
                    <a:pt x="2" y="86"/>
                  </a:moveTo>
                  <a:cubicBezTo>
                    <a:pt x="2" y="86"/>
                    <a:pt x="62" y="75"/>
                    <a:pt x="88" y="41"/>
                  </a:cubicBezTo>
                  <a:cubicBezTo>
                    <a:pt x="88" y="41"/>
                    <a:pt x="107" y="26"/>
                    <a:pt x="105" y="47"/>
                  </a:cubicBezTo>
                  <a:cubicBezTo>
                    <a:pt x="105" y="47"/>
                    <a:pt x="75" y="157"/>
                    <a:pt x="91" y="341"/>
                  </a:cubicBezTo>
                  <a:cubicBezTo>
                    <a:pt x="91" y="341"/>
                    <a:pt x="32" y="321"/>
                    <a:pt x="27" y="312"/>
                  </a:cubicBezTo>
                  <a:cubicBezTo>
                    <a:pt x="27" y="312"/>
                    <a:pt x="92" y="372"/>
                    <a:pt x="111" y="383"/>
                  </a:cubicBezTo>
                  <a:cubicBezTo>
                    <a:pt x="111" y="383"/>
                    <a:pt x="121" y="383"/>
                    <a:pt x="116" y="352"/>
                  </a:cubicBezTo>
                  <a:cubicBezTo>
                    <a:pt x="116" y="352"/>
                    <a:pt x="104" y="106"/>
                    <a:pt x="131" y="56"/>
                  </a:cubicBezTo>
                  <a:cubicBezTo>
                    <a:pt x="131" y="56"/>
                    <a:pt x="158" y="0"/>
                    <a:pt x="106" y="9"/>
                  </a:cubicBezTo>
                  <a:cubicBezTo>
                    <a:pt x="106" y="9"/>
                    <a:pt x="16" y="79"/>
                    <a:pt x="8" y="81"/>
                  </a:cubicBezTo>
                  <a:cubicBezTo>
                    <a:pt x="0" y="84"/>
                    <a:pt x="0" y="84"/>
                    <a:pt x="0" y="84"/>
                  </a:cubicBezTo>
                  <a:lnTo>
                    <a:pt x="2" y="8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8"/>
            <p:cNvSpPr/>
            <p:nvPr/>
          </p:nvSpPr>
          <p:spPr bwMode="auto">
            <a:xfrm>
              <a:off x="-4865688" y="2444750"/>
              <a:ext cx="214313" cy="527050"/>
            </a:xfrm>
            <a:custGeom>
              <a:avLst/>
              <a:gdLst>
                <a:gd name="T0" fmla="*/ 4 w 57"/>
                <a:gd name="T1" fmla="*/ 1 h 140"/>
                <a:gd name="T2" fmla="*/ 52 w 57"/>
                <a:gd name="T3" fmla="*/ 60 h 140"/>
                <a:gd name="T4" fmla="*/ 34 w 57"/>
                <a:gd name="T5" fmla="*/ 93 h 140"/>
                <a:gd name="T6" fmla="*/ 53 w 57"/>
                <a:gd name="T7" fmla="*/ 136 h 140"/>
                <a:gd name="T8" fmla="*/ 23 w 57"/>
                <a:gd name="T9" fmla="*/ 115 h 140"/>
                <a:gd name="T10" fmla="*/ 31 w 57"/>
                <a:gd name="T11" fmla="*/ 71 h 140"/>
                <a:gd name="T12" fmla="*/ 0 w 57"/>
                <a:gd name="T13" fmla="*/ 0 h 140"/>
                <a:gd name="T14" fmla="*/ 3 w 57"/>
                <a:gd name="T15" fmla="*/ 1 h 140"/>
                <a:gd name="T16" fmla="*/ 4 w 57"/>
                <a:gd name="T17" fmla="*/ 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7" h="140">
                  <a:moveTo>
                    <a:pt x="4" y="1"/>
                  </a:moveTo>
                  <a:cubicBezTo>
                    <a:pt x="4" y="1"/>
                    <a:pt x="57" y="15"/>
                    <a:pt x="52" y="60"/>
                  </a:cubicBezTo>
                  <a:cubicBezTo>
                    <a:pt x="34" y="93"/>
                    <a:pt x="34" y="93"/>
                    <a:pt x="34" y="93"/>
                  </a:cubicBezTo>
                  <a:cubicBezTo>
                    <a:pt x="34" y="93"/>
                    <a:pt x="36" y="119"/>
                    <a:pt x="53" y="136"/>
                  </a:cubicBezTo>
                  <a:cubicBezTo>
                    <a:pt x="53" y="136"/>
                    <a:pt x="31" y="140"/>
                    <a:pt x="23" y="115"/>
                  </a:cubicBezTo>
                  <a:cubicBezTo>
                    <a:pt x="23" y="115"/>
                    <a:pt x="19" y="87"/>
                    <a:pt x="31" y="71"/>
                  </a:cubicBezTo>
                  <a:cubicBezTo>
                    <a:pt x="31" y="71"/>
                    <a:pt x="52" y="35"/>
                    <a:pt x="0" y="0"/>
                  </a:cubicBezTo>
                  <a:cubicBezTo>
                    <a:pt x="3" y="1"/>
                    <a:pt x="3" y="1"/>
                    <a:pt x="3" y="1"/>
                  </a:cubicBezTo>
                  <a:lnTo>
                    <a:pt x="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9"/>
            <p:cNvSpPr>
              <a:spLocks noEditPoints="1"/>
            </p:cNvSpPr>
            <p:nvPr/>
          </p:nvSpPr>
          <p:spPr bwMode="auto">
            <a:xfrm>
              <a:off x="-5805488" y="1744663"/>
              <a:ext cx="1011238" cy="1825625"/>
            </a:xfrm>
            <a:custGeom>
              <a:avLst/>
              <a:gdLst>
                <a:gd name="T0" fmla="*/ 216 w 269"/>
                <a:gd name="T1" fmla="*/ 65 h 485"/>
                <a:gd name="T2" fmla="*/ 251 w 269"/>
                <a:gd name="T3" fmla="*/ 102 h 485"/>
                <a:gd name="T4" fmla="*/ 263 w 269"/>
                <a:gd name="T5" fmla="*/ 134 h 485"/>
                <a:gd name="T6" fmla="*/ 216 w 269"/>
                <a:gd name="T7" fmla="*/ 164 h 485"/>
                <a:gd name="T8" fmla="*/ 216 w 269"/>
                <a:gd name="T9" fmla="*/ 136 h 485"/>
                <a:gd name="T10" fmla="*/ 231 w 269"/>
                <a:gd name="T11" fmla="*/ 126 h 485"/>
                <a:gd name="T12" fmla="*/ 234 w 269"/>
                <a:gd name="T13" fmla="*/ 98 h 485"/>
                <a:gd name="T14" fmla="*/ 216 w 269"/>
                <a:gd name="T15" fmla="*/ 74 h 485"/>
                <a:gd name="T16" fmla="*/ 216 w 269"/>
                <a:gd name="T17" fmla="*/ 65 h 485"/>
                <a:gd name="T18" fmla="*/ 18 w 269"/>
                <a:gd name="T19" fmla="*/ 275 h 485"/>
                <a:gd name="T20" fmla="*/ 55 w 269"/>
                <a:gd name="T21" fmla="*/ 349 h 485"/>
                <a:gd name="T22" fmla="*/ 75 w 269"/>
                <a:gd name="T23" fmla="*/ 252 h 485"/>
                <a:gd name="T24" fmla="*/ 85 w 269"/>
                <a:gd name="T25" fmla="*/ 223 h 485"/>
                <a:gd name="T26" fmla="*/ 163 w 269"/>
                <a:gd name="T27" fmla="*/ 164 h 485"/>
                <a:gd name="T28" fmla="*/ 200 w 269"/>
                <a:gd name="T29" fmla="*/ 41 h 485"/>
                <a:gd name="T30" fmla="*/ 206 w 269"/>
                <a:gd name="T31" fmla="*/ 53 h 485"/>
                <a:gd name="T32" fmla="*/ 216 w 269"/>
                <a:gd name="T33" fmla="*/ 65 h 485"/>
                <a:gd name="T34" fmla="*/ 216 w 269"/>
                <a:gd name="T35" fmla="*/ 74 h 485"/>
                <a:gd name="T36" fmla="*/ 207 w 269"/>
                <a:gd name="T37" fmla="*/ 65 h 485"/>
                <a:gd name="T38" fmla="*/ 202 w 269"/>
                <a:gd name="T39" fmla="*/ 73 h 485"/>
                <a:gd name="T40" fmla="*/ 198 w 269"/>
                <a:gd name="T41" fmla="*/ 138 h 485"/>
                <a:gd name="T42" fmla="*/ 216 w 269"/>
                <a:gd name="T43" fmla="*/ 136 h 485"/>
                <a:gd name="T44" fmla="*/ 216 w 269"/>
                <a:gd name="T45" fmla="*/ 164 h 485"/>
                <a:gd name="T46" fmla="*/ 137 w 269"/>
                <a:gd name="T47" fmla="*/ 231 h 485"/>
                <a:gd name="T48" fmla="*/ 104 w 269"/>
                <a:gd name="T49" fmla="*/ 237 h 485"/>
                <a:gd name="T50" fmla="*/ 98 w 269"/>
                <a:gd name="T51" fmla="*/ 261 h 485"/>
                <a:gd name="T52" fmla="*/ 67 w 269"/>
                <a:gd name="T53" fmla="*/ 372 h 485"/>
                <a:gd name="T54" fmla="*/ 29 w 269"/>
                <a:gd name="T55" fmla="*/ 485 h 485"/>
                <a:gd name="T56" fmla="*/ 5 w 269"/>
                <a:gd name="T57" fmla="*/ 454 h 485"/>
                <a:gd name="T58" fmla="*/ 9 w 269"/>
                <a:gd name="T59" fmla="*/ 356 h 485"/>
                <a:gd name="T60" fmla="*/ 16 w 269"/>
                <a:gd name="T61" fmla="*/ 287 h 485"/>
                <a:gd name="T62" fmla="*/ 18 w 269"/>
                <a:gd name="T63" fmla="*/ 275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69" h="485">
                  <a:moveTo>
                    <a:pt x="216" y="65"/>
                  </a:moveTo>
                  <a:cubicBezTo>
                    <a:pt x="251" y="102"/>
                    <a:pt x="251" y="102"/>
                    <a:pt x="251" y="102"/>
                  </a:cubicBezTo>
                  <a:cubicBezTo>
                    <a:pt x="251" y="102"/>
                    <a:pt x="269" y="105"/>
                    <a:pt x="263" y="134"/>
                  </a:cubicBezTo>
                  <a:cubicBezTo>
                    <a:pt x="263" y="134"/>
                    <a:pt x="242" y="147"/>
                    <a:pt x="216" y="164"/>
                  </a:cubicBezTo>
                  <a:cubicBezTo>
                    <a:pt x="216" y="136"/>
                    <a:pt x="216" y="136"/>
                    <a:pt x="216" y="136"/>
                  </a:cubicBezTo>
                  <a:cubicBezTo>
                    <a:pt x="224" y="132"/>
                    <a:pt x="231" y="126"/>
                    <a:pt x="231" y="126"/>
                  </a:cubicBezTo>
                  <a:cubicBezTo>
                    <a:pt x="237" y="120"/>
                    <a:pt x="234" y="98"/>
                    <a:pt x="234" y="98"/>
                  </a:cubicBezTo>
                  <a:cubicBezTo>
                    <a:pt x="234" y="93"/>
                    <a:pt x="224" y="82"/>
                    <a:pt x="216" y="74"/>
                  </a:cubicBezTo>
                  <a:lnTo>
                    <a:pt x="216" y="65"/>
                  </a:lnTo>
                  <a:close/>
                  <a:moveTo>
                    <a:pt x="18" y="275"/>
                  </a:moveTo>
                  <a:cubicBezTo>
                    <a:pt x="18" y="275"/>
                    <a:pt x="39" y="421"/>
                    <a:pt x="55" y="349"/>
                  </a:cubicBezTo>
                  <a:cubicBezTo>
                    <a:pt x="55" y="349"/>
                    <a:pt x="82" y="271"/>
                    <a:pt x="75" y="252"/>
                  </a:cubicBezTo>
                  <a:cubicBezTo>
                    <a:pt x="75" y="252"/>
                    <a:pt x="65" y="245"/>
                    <a:pt x="85" y="223"/>
                  </a:cubicBezTo>
                  <a:cubicBezTo>
                    <a:pt x="163" y="164"/>
                    <a:pt x="163" y="164"/>
                    <a:pt x="163" y="164"/>
                  </a:cubicBezTo>
                  <a:cubicBezTo>
                    <a:pt x="163" y="164"/>
                    <a:pt x="185" y="0"/>
                    <a:pt x="200" y="41"/>
                  </a:cubicBezTo>
                  <a:cubicBezTo>
                    <a:pt x="206" y="53"/>
                    <a:pt x="206" y="53"/>
                    <a:pt x="206" y="53"/>
                  </a:cubicBezTo>
                  <a:cubicBezTo>
                    <a:pt x="216" y="65"/>
                    <a:pt x="216" y="65"/>
                    <a:pt x="216" y="65"/>
                  </a:cubicBezTo>
                  <a:cubicBezTo>
                    <a:pt x="216" y="74"/>
                    <a:pt x="216" y="74"/>
                    <a:pt x="216" y="74"/>
                  </a:cubicBezTo>
                  <a:cubicBezTo>
                    <a:pt x="211" y="69"/>
                    <a:pt x="207" y="65"/>
                    <a:pt x="207" y="65"/>
                  </a:cubicBezTo>
                  <a:cubicBezTo>
                    <a:pt x="202" y="73"/>
                    <a:pt x="202" y="73"/>
                    <a:pt x="202" y="73"/>
                  </a:cubicBezTo>
                  <a:cubicBezTo>
                    <a:pt x="198" y="138"/>
                    <a:pt x="198" y="138"/>
                    <a:pt x="198" y="138"/>
                  </a:cubicBezTo>
                  <a:cubicBezTo>
                    <a:pt x="198" y="144"/>
                    <a:pt x="208" y="141"/>
                    <a:pt x="216" y="136"/>
                  </a:cubicBezTo>
                  <a:cubicBezTo>
                    <a:pt x="216" y="164"/>
                    <a:pt x="216" y="164"/>
                    <a:pt x="216" y="164"/>
                  </a:cubicBezTo>
                  <a:cubicBezTo>
                    <a:pt x="186" y="185"/>
                    <a:pt x="149" y="212"/>
                    <a:pt x="137" y="231"/>
                  </a:cubicBezTo>
                  <a:cubicBezTo>
                    <a:pt x="137" y="231"/>
                    <a:pt x="131" y="237"/>
                    <a:pt x="104" y="237"/>
                  </a:cubicBezTo>
                  <a:cubicBezTo>
                    <a:pt x="104" y="237"/>
                    <a:pt x="98" y="237"/>
                    <a:pt x="98" y="261"/>
                  </a:cubicBezTo>
                  <a:cubicBezTo>
                    <a:pt x="98" y="261"/>
                    <a:pt x="76" y="341"/>
                    <a:pt x="67" y="372"/>
                  </a:cubicBezTo>
                  <a:cubicBezTo>
                    <a:pt x="67" y="372"/>
                    <a:pt x="42" y="478"/>
                    <a:pt x="29" y="485"/>
                  </a:cubicBezTo>
                  <a:cubicBezTo>
                    <a:pt x="29" y="485"/>
                    <a:pt x="0" y="483"/>
                    <a:pt x="5" y="454"/>
                  </a:cubicBezTo>
                  <a:cubicBezTo>
                    <a:pt x="5" y="454"/>
                    <a:pt x="10" y="373"/>
                    <a:pt x="9" y="356"/>
                  </a:cubicBezTo>
                  <a:cubicBezTo>
                    <a:pt x="16" y="287"/>
                    <a:pt x="16" y="287"/>
                    <a:pt x="16" y="287"/>
                  </a:cubicBezTo>
                  <a:lnTo>
                    <a:pt x="18" y="27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10"/>
            <p:cNvSpPr/>
            <p:nvPr/>
          </p:nvSpPr>
          <p:spPr bwMode="auto">
            <a:xfrm>
              <a:off x="-4013200" y="1966913"/>
              <a:ext cx="852488" cy="579438"/>
            </a:xfrm>
            <a:custGeom>
              <a:avLst/>
              <a:gdLst>
                <a:gd name="T0" fmla="*/ 6 w 227"/>
                <a:gd name="T1" fmla="*/ 142 h 154"/>
                <a:gd name="T2" fmla="*/ 126 w 227"/>
                <a:gd name="T3" fmla="*/ 99 h 154"/>
                <a:gd name="T4" fmla="*/ 170 w 227"/>
                <a:gd name="T5" fmla="*/ 0 h 154"/>
                <a:gd name="T6" fmla="*/ 161 w 227"/>
                <a:gd name="T7" fmla="*/ 84 h 154"/>
                <a:gd name="T8" fmla="*/ 206 w 227"/>
                <a:gd name="T9" fmla="*/ 64 h 154"/>
                <a:gd name="T10" fmla="*/ 209 w 227"/>
                <a:gd name="T11" fmla="*/ 53 h 154"/>
                <a:gd name="T12" fmla="*/ 219 w 227"/>
                <a:gd name="T13" fmla="*/ 73 h 154"/>
                <a:gd name="T14" fmla="*/ 43 w 227"/>
                <a:gd name="T15" fmla="*/ 151 h 154"/>
                <a:gd name="T16" fmla="*/ 0 w 227"/>
                <a:gd name="T17" fmla="*/ 144 h 154"/>
                <a:gd name="T18" fmla="*/ 6 w 227"/>
                <a:gd name="T19" fmla="*/ 142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27" h="154">
                  <a:moveTo>
                    <a:pt x="6" y="142"/>
                  </a:moveTo>
                  <a:cubicBezTo>
                    <a:pt x="6" y="143"/>
                    <a:pt x="11" y="154"/>
                    <a:pt x="126" y="99"/>
                  </a:cubicBezTo>
                  <a:cubicBezTo>
                    <a:pt x="126" y="99"/>
                    <a:pt x="148" y="3"/>
                    <a:pt x="170" y="0"/>
                  </a:cubicBezTo>
                  <a:cubicBezTo>
                    <a:pt x="170" y="0"/>
                    <a:pt x="177" y="56"/>
                    <a:pt x="161" y="84"/>
                  </a:cubicBezTo>
                  <a:cubicBezTo>
                    <a:pt x="161" y="84"/>
                    <a:pt x="179" y="90"/>
                    <a:pt x="206" y="64"/>
                  </a:cubicBezTo>
                  <a:cubicBezTo>
                    <a:pt x="206" y="64"/>
                    <a:pt x="201" y="41"/>
                    <a:pt x="209" y="53"/>
                  </a:cubicBezTo>
                  <a:cubicBezTo>
                    <a:pt x="209" y="53"/>
                    <a:pt x="227" y="68"/>
                    <a:pt x="219" y="73"/>
                  </a:cubicBezTo>
                  <a:cubicBezTo>
                    <a:pt x="219" y="73"/>
                    <a:pt x="109" y="149"/>
                    <a:pt x="43" y="151"/>
                  </a:cubicBezTo>
                  <a:cubicBezTo>
                    <a:pt x="0" y="144"/>
                    <a:pt x="0" y="144"/>
                    <a:pt x="0" y="144"/>
                  </a:cubicBezTo>
                  <a:cubicBezTo>
                    <a:pt x="0" y="144"/>
                    <a:pt x="6" y="140"/>
                    <a:pt x="6" y="1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11"/>
            <p:cNvSpPr>
              <a:spLocks noEditPoints="1"/>
            </p:cNvSpPr>
            <p:nvPr/>
          </p:nvSpPr>
          <p:spPr bwMode="auto">
            <a:xfrm>
              <a:off x="-4021138" y="2351088"/>
              <a:ext cx="965200" cy="1166813"/>
            </a:xfrm>
            <a:custGeom>
              <a:avLst/>
              <a:gdLst>
                <a:gd name="T0" fmla="*/ 130 w 257"/>
                <a:gd name="T1" fmla="*/ 50 h 310"/>
                <a:gd name="T2" fmla="*/ 218 w 257"/>
                <a:gd name="T3" fmla="*/ 16 h 310"/>
                <a:gd name="T4" fmla="*/ 254 w 257"/>
                <a:gd name="T5" fmla="*/ 13 h 310"/>
                <a:gd name="T6" fmla="*/ 254 w 257"/>
                <a:gd name="T7" fmla="*/ 60 h 310"/>
                <a:gd name="T8" fmla="*/ 255 w 257"/>
                <a:gd name="T9" fmla="*/ 249 h 310"/>
                <a:gd name="T10" fmla="*/ 195 w 257"/>
                <a:gd name="T11" fmla="*/ 256 h 310"/>
                <a:gd name="T12" fmla="*/ 239 w 257"/>
                <a:gd name="T13" fmla="*/ 243 h 310"/>
                <a:gd name="T14" fmla="*/ 242 w 257"/>
                <a:gd name="T15" fmla="*/ 46 h 310"/>
                <a:gd name="T16" fmla="*/ 210 w 257"/>
                <a:gd name="T17" fmla="*/ 30 h 310"/>
                <a:gd name="T18" fmla="*/ 130 w 257"/>
                <a:gd name="T19" fmla="*/ 64 h 310"/>
                <a:gd name="T20" fmla="*/ 130 w 257"/>
                <a:gd name="T21" fmla="*/ 50 h 310"/>
                <a:gd name="T22" fmla="*/ 130 w 257"/>
                <a:gd name="T23" fmla="*/ 97 h 310"/>
                <a:gd name="T24" fmla="*/ 130 w 257"/>
                <a:gd name="T25" fmla="*/ 160 h 310"/>
                <a:gd name="T26" fmla="*/ 130 w 257"/>
                <a:gd name="T27" fmla="*/ 159 h 310"/>
                <a:gd name="T28" fmla="*/ 137 w 257"/>
                <a:gd name="T29" fmla="*/ 156 h 310"/>
                <a:gd name="T30" fmla="*/ 139 w 257"/>
                <a:gd name="T31" fmla="*/ 187 h 310"/>
                <a:gd name="T32" fmla="*/ 130 w 257"/>
                <a:gd name="T33" fmla="*/ 191 h 310"/>
                <a:gd name="T34" fmla="*/ 130 w 257"/>
                <a:gd name="T35" fmla="*/ 205 h 310"/>
                <a:gd name="T36" fmla="*/ 135 w 257"/>
                <a:gd name="T37" fmla="*/ 202 h 310"/>
                <a:gd name="T38" fmla="*/ 144 w 257"/>
                <a:gd name="T39" fmla="*/ 246 h 310"/>
                <a:gd name="T40" fmla="*/ 151 w 257"/>
                <a:gd name="T41" fmla="*/ 190 h 310"/>
                <a:gd name="T42" fmla="*/ 137 w 257"/>
                <a:gd name="T43" fmla="*/ 139 h 310"/>
                <a:gd name="T44" fmla="*/ 161 w 257"/>
                <a:gd name="T45" fmla="*/ 96 h 310"/>
                <a:gd name="T46" fmla="*/ 138 w 257"/>
                <a:gd name="T47" fmla="*/ 87 h 310"/>
                <a:gd name="T48" fmla="*/ 130 w 257"/>
                <a:gd name="T49" fmla="*/ 97 h 310"/>
                <a:gd name="T50" fmla="*/ 13 w 257"/>
                <a:gd name="T51" fmla="*/ 213 h 310"/>
                <a:gd name="T52" fmla="*/ 0 w 257"/>
                <a:gd name="T53" fmla="*/ 201 h 310"/>
                <a:gd name="T54" fmla="*/ 47 w 257"/>
                <a:gd name="T55" fmla="*/ 102 h 310"/>
                <a:gd name="T56" fmla="*/ 130 w 257"/>
                <a:gd name="T57" fmla="*/ 50 h 310"/>
                <a:gd name="T58" fmla="*/ 130 w 257"/>
                <a:gd name="T59" fmla="*/ 64 h 310"/>
                <a:gd name="T60" fmla="*/ 85 w 257"/>
                <a:gd name="T61" fmla="*/ 100 h 310"/>
                <a:gd name="T62" fmla="*/ 130 w 257"/>
                <a:gd name="T63" fmla="*/ 97 h 310"/>
                <a:gd name="T64" fmla="*/ 130 w 257"/>
                <a:gd name="T65" fmla="*/ 160 h 310"/>
                <a:gd name="T66" fmla="*/ 117 w 257"/>
                <a:gd name="T67" fmla="*/ 188 h 310"/>
                <a:gd name="T68" fmla="*/ 130 w 257"/>
                <a:gd name="T69" fmla="*/ 191 h 310"/>
                <a:gd name="T70" fmla="*/ 130 w 257"/>
                <a:gd name="T71" fmla="*/ 205 h 310"/>
                <a:gd name="T72" fmla="*/ 100 w 257"/>
                <a:gd name="T73" fmla="*/ 203 h 310"/>
                <a:gd name="T74" fmla="*/ 126 w 257"/>
                <a:gd name="T75" fmla="*/ 154 h 310"/>
                <a:gd name="T76" fmla="*/ 122 w 257"/>
                <a:gd name="T77" fmla="*/ 126 h 310"/>
                <a:gd name="T78" fmla="*/ 127 w 257"/>
                <a:gd name="T79" fmla="*/ 110 h 310"/>
                <a:gd name="T80" fmla="*/ 105 w 257"/>
                <a:gd name="T81" fmla="*/ 131 h 310"/>
                <a:gd name="T82" fmla="*/ 88 w 257"/>
                <a:gd name="T83" fmla="*/ 124 h 310"/>
                <a:gd name="T84" fmla="*/ 45 w 257"/>
                <a:gd name="T85" fmla="*/ 125 h 310"/>
                <a:gd name="T86" fmla="*/ 11 w 257"/>
                <a:gd name="T87" fmla="*/ 203 h 310"/>
                <a:gd name="T88" fmla="*/ 11 w 257"/>
                <a:gd name="T89" fmla="*/ 208 h 310"/>
                <a:gd name="T90" fmla="*/ 13 w 257"/>
                <a:gd name="T91" fmla="*/ 213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57" h="310">
                  <a:moveTo>
                    <a:pt x="130" y="50"/>
                  </a:moveTo>
                  <a:cubicBezTo>
                    <a:pt x="156" y="36"/>
                    <a:pt x="186" y="24"/>
                    <a:pt x="218" y="16"/>
                  </a:cubicBezTo>
                  <a:cubicBezTo>
                    <a:pt x="218" y="16"/>
                    <a:pt x="239" y="0"/>
                    <a:pt x="254" y="13"/>
                  </a:cubicBezTo>
                  <a:cubicBezTo>
                    <a:pt x="254" y="13"/>
                    <a:pt x="257" y="12"/>
                    <a:pt x="254" y="60"/>
                  </a:cubicBezTo>
                  <a:cubicBezTo>
                    <a:pt x="254" y="60"/>
                    <a:pt x="243" y="195"/>
                    <a:pt x="255" y="249"/>
                  </a:cubicBezTo>
                  <a:cubicBezTo>
                    <a:pt x="255" y="249"/>
                    <a:pt x="245" y="310"/>
                    <a:pt x="195" y="256"/>
                  </a:cubicBezTo>
                  <a:cubicBezTo>
                    <a:pt x="195" y="256"/>
                    <a:pt x="239" y="279"/>
                    <a:pt x="239" y="243"/>
                  </a:cubicBezTo>
                  <a:cubicBezTo>
                    <a:pt x="239" y="243"/>
                    <a:pt x="229" y="87"/>
                    <a:pt x="242" y="46"/>
                  </a:cubicBezTo>
                  <a:cubicBezTo>
                    <a:pt x="242" y="46"/>
                    <a:pt x="245" y="24"/>
                    <a:pt x="210" y="30"/>
                  </a:cubicBezTo>
                  <a:cubicBezTo>
                    <a:pt x="210" y="30"/>
                    <a:pt x="166" y="45"/>
                    <a:pt x="130" y="64"/>
                  </a:cubicBezTo>
                  <a:cubicBezTo>
                    <a:pt x="130" y="50"/>
                    <a:pt x="130" y="50"/>
                    <a:pt x="130" y="50"/>
                  </a:cubicBezTo>
                  <a:close/>
                  <a:moveTo>
                    <a:pt x="130" y="97"/>
                  </a:moveTo>
                  <a:cubicBezTo>
                    <a:pt x="130" y="160"/>
                    <a:pt x="130" y="160"/>
                    <a:pt x="130" y="160"/>
                  </a:cubicBezTo>
                  <a:cubicBezTo>
                    <a:pt x="130" y="159"/>
                    <a:pt x="130" y="159"/>
                    <a:pt x="130" y="159"/>
                  </a:cubicBezTo>
                  <a:cubicBezTo>
                    <a:pt x="137" y="156"/>
                    <a:pt x="137" y="156"/>
                    <a:pt x="137" y="156"/>
                  </a:cubicBezTo>
                  <a:cubicBezTo>
                    <a:pt x="137" y="156"/>
                    <a:pt x="148" y="171"/>
                    <a:pt x="139" y="187"/>
                  </a:cubicBezTo>
                  <a:cubicBezTo>
                    <a:pt x="139" y="187"/>
                    <a:pt x="135" y="189"/>
                    <a:pt x="130" y="191"/>
                  </a:cubicBezTo>
                  <a:cubicBezTo>
                    <a:pt x="130" y="205"/>
                    <a:pt x="130" y="205"/>
                    <a:pt x="130" y="205"/>
                  </a:cubicBezTo>
                  <a:cubicBezTo>
                    <a:pt x="133" y="203"/>
                    <a:pt x="135" y="202"/>
                    <a:pt x="135" y="202"/>
                  </a:cubicBezTo>
                  <a:cubicBezTo>
                    <a:pt x="136" y="253"/>
                    <a:pt x="144" y="246"/>
                    <a:pt x="144" y="246"/>
                  </a:cubicBezTo>
                  <a:cubicBezTo>
                    <a:pt x="151" y="190"/>
                    <a:pt x="151" y="190"/>
                    <a:pt x="151" y="190"/>
                  </a:cubicBezTo>
                  <a:cubicBezTo>
                    <a:pt x="176" y="156"/>
                    <a:pt x="137" y="139"/>
                    <a:pt x="137" y="139"/>
                  </a:cubicBezTo>
                  <a:cubicBezTo>
                    <a:pt x="121" y="127"/>
                    <a:pt x="161" y="96"/>
                    <a:pt x="161" y="96"/>
                  </a:cubicBezTo>
                  <a:cubicBezTo>
                    <a:pt x="167" y="75"/>
                    <a:pt x="138" y="87"/>
                    <a:pt x="138" y="87"/>
                  </a:cubicBezTo>
                  <a:cubicBezTo>
                    <a:pt x="135" y="91"/>
                    <a:pt x="133" y="94"/>
                    <a:pt x="130" y="97"/>
                  </a:cubicBezTo>
                  <a:close/>
                  <a:moveTo>
                    <a:pt x="13" y="213"/>
                  </a:moveTo>
                  <a:cubicBezTo>
                    <a:pt x="13" y="213"/>
                    <a:pt x="8" y="230"/>
                    <a:pt x="0" y="201"/>
                  </a:cubicBezTo>
                  <a:cubicBezTo>
                    <a:pt x="0" y="201"/>
                    <a:pt x="0" y="165"/>
                    <a:pt x="47" y="102"/>
                  </a:cubicBezTo>
                  <a:cubicBezTo>
                    <a:pt x="47" y="102"/>
                    <a:pt x="82" y="75"/>
                    <a:pt x="130" y="50"/>
                  </a:cubicBezTo>
                  <a:cubicBezTo>
                    <a:pt x="130" y="64"/>
                    <a:pt x="130" y="64"/>
                    <a:pt x="130" y="64"/>
                  </a:cubicBezTo>
                  <a:cubicBezTo>
                    <a:pt x="106" y="76"/>
                    <a:pt x="86" y="89"/>
                    <a:pt x="85" y="100"/>
                  </a:cubicBezTo>
                  <a:cubicBezTo>
                    <a:pt x="85" y="100"/>
                    <a:pt x="98" y="128"/>
                    <a:pt x="130" y="97"/>
                  </a:cubicBezTo>
                  <a:cubicBezTo>
                    <a:pt x="130" y="160"/>
                    <a:pt x="130" y="160"/>
                    <a:pt x="130" y="160"/>
                  </a:cubicBezTo>
                  <a:cubicBezTo>
                    <a:pt x="117" y="188"/>
                    <a:pt x="117" y="188"/>
                    <a:pt x="117" y="188"/>
                  </a:cubicBezTo>
                  <a:cubicBezTo>
                    <a:pt x="117" y="194"/>
                    <a:pt x="124" y="193"/>
                    <a:pt x="130" y="191"/>
                  </a:cubicBezTo>
                  <a:cubicBezTo>
                    <a:pt x="130" y="205"/>
                    <a:pt x="130" y="205"/>
                    <a:pt x="130" y="205"/>
                  </a:cubicBezTo>
                  <a:cubicBezTo>
                    <a:pt x="120" y="210"/>
                    <a:pt x="100" y="219"/>
                    <a:pt x="100" y="203"/>
                  </a:cubicBezTo>
                  <a:cubicBezTo>
                    <a:pt x="126" y="154"/>
                    <a:pt x="126" y="154"/>
                    <a:pt x="126" y="154"/>
                  </a:cubicBezTo>
                  <a:cubicBezTo>
                    <a:pt x="126" y="154"/>
                    <a:pt x="107" y="140"/>
                    <a:pt x="122" y="126"/>
                  </a:cubicBezTo>
                  <a:cubicBezTo>
                    <a:pt x="122" y="126"/>
                    <a:pt x="121" y="111"/>
                    <a:pt x="127" y="110"/>
                  </a:cubicBezTo>
                  <a:cubicBezTo>
                    <a:pt x="127" y="110"/>
                    <a:pt x="105" y="119"/>
                    <a:pt x="105" y="131"/>
                  </a:cubicBezTo>
                  <a:cubicBezTo>
                    <a:pt x="105" y="131"/>
                    <a:pt x="93" y="136"/>
                    <a:pt x="88" y="124"/>
                  </a:cubicBezTo>
                  <a:cubicBezTo>
                    <a:pt x="88" y="124"/>
                    <a:pt x="67" y="103"/>
                    <a:pt x="45" y="125"/>
                  </a:cubicBezTo>
                  <a:cubicBezTo>
                    <a:pt x="45" y="125"/>
                    <a:pt x="10" y="159"/>
                    <a:pt x="11" y="203"/>
                  </a:cubicBezTo>
                  <a:cubicBezTo>
                    <a:pt x="11" y="208"/>
                    <a:pt x="11" y="208"/>
                    <a:pt x="11" y="208"/>
                  </a:cubicBezTo>
                  <a:lnTo>
                    <a:pt x="13" y="2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12"/>
            <p:cNvSpPr/>
            <p:nvPr/>
          </p:nvSpPr>
          <p:spPr bwMode="auto">
            <a:xfrm>
              <a:off x="-2598738" y="1789113"/>
              <a:ext cx="706438" cy="1490663"/>
            </a:xfrm>
            <a:custGeom>
              <a:avLst/>
              <a:gdLst>
                <a:gd name="T0" fmla="*/ 101 w 188"/>
                <a:gd name="T1" fmla="*/ 71 h 396"/>
                <a:gd name="T2" fmla="*/ 131 w 188"/>
                <a:gd name="T3" fmla="*/ 71 h 396"/>
                <a:gd name="T4" fmla="*/ 107 w 188"/>
                <a:gd name="T5" fmla="*/ 220 h 396"/>
                <a:gd name="T6" fmla="*/ 171 w 188"/>
                <a:gd name="T7" fmla="*/ 173 h 396"/>
                <a:gd name="T8" fmla="*/ 161 w 188"/>
                <a:gd name="T9" fmla="*/ 139 h 396"/>
                <a:gd name="T10" fmla="*/ 184 w 188"/>
                <a:gd name="T11" fmla="*/ 187 h 396"/>
                <a:gd name="T12" fmla="*/ 101 w 188"/>
                <a:gd name="T13" fmla="*/ 251 h 396"/>
                <a:gd name="T14" fmla="*/ 0 w 188"/>
                <a:gd name="T15" fmla="*/ 396 h 396"/>
                <a:gd name="T16" fmla="*/ 66 w 188"/>
                <a:gd name="T17" fmla="*/ 267 h 396"/>
                <a:gd name="T18" fmla="*/ 27 w 188"/>
                <a:gd name="T19" fmla="*/ 283 h 396"/>
                <a:gd name="T20" fmla="*/ 20 w 188"/>
                <a:gd name="T21" fmla="*/ 271 h 396"/>
                <a:gd name="T22" fmla="*/ 83 w 188"/>
                <a:gd name="T23" fmla="*/ 234 h 396"/>
                <a:gd name="T24" fmla="*/ 102 w 188"/>
                <a:gd name="T25" fmla="*/ 83 h 396"/>
                <a:gd name="T26" fmla="*/ 101 w 188"/>
                <a:gd name="T27" fmla="*/ 71 h 3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88" h="396">
                  <a:moveTo>
                    <a:pt x="101" y="71"/>
                  </a:moveTo>
                  <a:cubicBezTo>
                    <a:pt x="101" y="71"/>
                    <a:pt x="118" y="0"/>
                    <a:pt x="131" y="71"/>
                  </a:cubicBezTo>
                  <a:cubicBezTo>
                    <a:pt x="131" y="71"/>
                    <a:pt x="120" y="194"/>
                    <a:pt x="107" y="220"/>
                  </a:cubicBezTo>
                  <a:cubicBezTo>
                    <a:pt x="107" y="220"/>
                    <a:pt x="153" y="197"/>
                    <a:pt x="171" y="173"/>
                  </a:cubicBezTo>
                  <a:cubicBezTo>
                    <a:pt x="161" y="139"/>
                    <a:pt x="161" y="139"/>
                    <a:pt x="161" y="139"/>
                  </a:cubicBezTo>
                  <a:cubicBezTo>
                    <a:pt x="161" y="139"/>
                    <a:pt x="188" y="171"/>
                    <a:pt x="184" y="187"/>
                  </a:cubicBezTo>
                  <a:cubicBezTo>
                    <a:pt x="184" y="187"/>
                    <a:pt x="141" y="233"/>
                    <a:pt x="101" y="251"/>
                  </a:cubicBezTo>
                  <a:cubicBezTo>
                    <a:pt x="101" y="251"/>
                    <a:pt x="67" y="371"/>
                    <a:pt x="0" y="396"/>
                  </a:cubicBezTo>
                  <a:cubicBezTo>
                    <a:pt x="0" y="396"/>
                    <a:pt x="74" y="333"/>
                    <a:pt x="66" y="267"/>
                  </a:cubicBezTo>
                  <a:cubicBezTo>
                    <a:pt x="27" y="283"/>
                    <a:pt x="27" y="283"/>
                    <a:pt x="27" y="283"/>
                  </a:cubicBezTo>
                  <a:cubicBezTo>
                    <a:pt x="27" y="283"/>
                    <a:pt x="6" y="283"/>
                    <a:pt x="20" y="271"/>
                  </a:cubicBezTo>
                  <a:cubicBezTo>
                    <a:pt x="83" y="234"/>
                    <a:pt x="83" y="234"/>
                    <a:pt x="83" y="234"/>
                  </a:cubicBezTo>
                  <a:cubicBezTo>
                    <a:pt x="102" y="83"/>
                    <a:pt x="102" y="83"/>
                    <a:pt x="102" y="83"/>
                  </a:cubicBezTo>
                  <a:lnTo>
                    <a:pt x="101" y="7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13"/>
            <p:cNvSpPr/>
            <p:nvPr/>
          </p:nvSpPr>
          <p:spPr bwMode="auto">
            <a:xfrm>
              <a:off x="-2197100" y="2817813"/>
              <a:ext cx="657225" cy="414338"/>
            </a:xfrm>
            <a:custGeom>
              <a:avLst/>
              <a:gdLst>
                <a:gd name="T0" fmla="*/ 2 w 175"/>
                <a:gd name="T1" fmla="*/ 0 h 110"/>
                <a:gd name="T2" fmla="*/ 159 w 175"/>
                <a:gd name="T3" fmla="*/ 82 h 110"/>
                <a:gd name="T4" fmla="*/ 135 w 175"/>
                <a:gd name="T5" fmla="*/ 101 h 110"/>
                <a:gd name="T6" fmla="*/ 82 w 175"/>
                <a:gd name="T7" fmla="*/ 85 h 110"/>
                <a:gd name="T8" fmla="*/ 4 w 175"/>
                <a:gd name="T9" fmla="*/ 7 h 110"/>
                <a:gd name="T10" fmla="*/ 0 w 175"/>
                <a:gd name="T11" fmla="*/ 4 h 110"/>
                <a:gd name="T12" fmla="*/ 2 w 175"/>
                <a:gd name="T13" fmla="*/ 0 h 110"/>
              </a:gdLst>
              <a:ahLst/>
              <a:cxnLst>
                <a:cxn ang="0">
                  <a:pos x="T0" y="T1"/>
                </a:cxn>
                <a:cxn ang="0">
                  <a:pos x="T2" y="T3"/>
                </a:cxn>
                <a:cxn ang="0">
                  <a:pos x="T4" y="T5"/>
                </a:cxn>
                <a:cxn ang="0">
                  <a:pos x="T6" y="T7"/>
                </a:cxn>
                <a:cxn ang="0">
                  <a:pos x="T8" y="T9"/>
                </a:cxn>
                <a:cxn ang="0">
                  <a:pos x="T10" y="T11"/>
                </a:cxn>
                <a:cxn ang="0">
                  <a:pos x="T12" y="T13"/>
                </a:cxn>
              </a:cxnLst>
              <a:rect l="0" t="0" r="r" b="b"/>
              <a:pathLst>
                <a:path w="175" h="110">
                  <a:moveTo>
                    <a:pt x="2" y="0"/>
                  </a:moveTo>
                  <a:cubicBezTo>
                    <a:pt x="2" y="0"/>
                    <a:pt x="101" y="87"/>
                    <a:pt x="159" y="82"/>
                  </a:cubicBezTo>
                  <a:cubicBezTo>
                    <a:pt x="159" y="82"/>
                    <a:pt x="175" y="93"/>
                    <a:pt x="135" y="101"/>
                  </a:cubicBezTo>
                  <a:cubicBezTo>
                    <a:pt x="135" y="101"/>
                    <a:pt x="102" y="110"/>
                    <a:pt x="82" y="85"/>
                  </a:cubicBezTo>
                  <a:cubicBezTo>
                    <a:pt x="82" y="85"/>
                    <a:pt x="26" y="21"/>
                    <a:pt x="4" y="7"/>
                  </a:cubicBezTo>
                  <a:cubicBezTo>
                    <a:pt x="0" y="4"/>
                    <a:pt x="0" y="4"/>
                    <a:pt x="0" y="4"/>
                  </a:cubicBezTo>
                  <a:cubicBezTo>
                    <a:pt x="0" y="4"/>
                    <a:pt x="2" y="1"/>
                    <a:pt x="2"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14"/>
            <p:cNvSpPr/>
            <p:nvPr/>
          </p:nvSpPr>
          <p:spPr bwMode="auto">
            <a:xfrm>
              <a:off x="-1273175" y="1552575"/>
              <a:ext cx="1276350" cy="2085975"/>
            </a:xfrm>
            <a:custGeom>
              <a:avLst/>
              <a:gdLst>
                <a:gd name="T0" fmla="*/ 71 w 340"/>
                <a:gd name="T1" fmla="*/ 122 h 554"/>
                <a:gd name="T2" fmla="*/ 119 w 340"/>
                <a:gd name="T3" fmla="*/ 219 h 554"/>
                <a:gd name="T4" fmla="*/ 196 w 340"/>
                <a:gd name="T5" fmla="*/ 158 h 554"/>
                <a:gd name="T6" fmla="*/ 155 w 340"/>
                <a:gd name="T7" fmla="*/ 147 h 554"/>
                <a:gd name="T8" fmla="*/ 132 w 340"/>
                <a:gd name="T9" fmla="*/ 159 h 554"/>
                <a:gd name="T10" fmla="*/ 140 w 340"/>
                <a:gd name="T11" fmla="*/ 145 h 554"/>
                <a:gd name="T12" fmla="*/ 137 w 340"/>
                <a:gd name="T13" fmla="*/ 134 h 554"/>
                <a:gd name="T14" fmla="*/ 165 w 340"/>
                <a:gd name="T15" fmla="*/ 130 h 554"/>
                <a:gd name="T16" fmla="*/ 211 w 340"/>
                <a:gd name="T17" fmla="*/ 58 h 554"/>
                <a:gd name="T18" fmla="*/ 221 w 340"/>
                <a:gd name="T19" fmla="*/ 0 h 554"/>
                <a:gd name="T20" fmla="*/ 218 w 340"/>
                <a:gd name="T21" fmla="*/ 74 h 554"/>
                <a:gd name="T22" fmla="*/ 179 w 340"/>
                <a:gd name="T23" fmla="*/ 124 h 554"/>
                <a:gd name="T24" fmla="*/ 218 w 340"/>
                <a:gd name="T25" fmla="*/ 141 h 554"/>
                <a:gd name="T26" fmla="*/ 340 w 340"/>
                <a:gd name="T27" fmla="*/ 104 h 554"/>
                <a:gd name="T28" fmla="*/ 253 w 340"/>
                <a:gd name="T29" fmla="*/ 243 h 554"/>
                <a:gd name="T30" fmla="*/ 273 w 340"/>
                <a:gd name="T31" fmla="*/ 287 h 554"/>
                <a:gd name="T32" fmla="*/ 179 w 340"/>
                <a:gd name="T33" fmla="*/ 357 h 554"/>
                <a:gd name="T34" fmla="*/ 176 w 340"/>
                <a:gd name="T35" fmla="*/ 379 h 554"/>
                <a:gd name="T36" fmla="*/ 273 w 340"/>
                <a:gd name="T37" fmla="*/ 385 h 554"/>
                <a:gd name="T38" fmla="*/ 199 w 340"/>
                <a:gd name="T39" fmla="*/ 423 h 554"/>
                <a:gd name="T40" fmla="*/ 225 w 340"/>
                <a:gd name="T41" fmla="*/ 377 h 554"/>
                <a:gd name="T42" fmla="*/ 178 w 340"/>
                <a:gd name="T43" fmla="*/ 398 h 554"/>
                <a:gd name="T44" fmla="*/ 185 w 340"/>
                <a:gd name="T45" fmla="*/ 553 h 554"/>
                <a:gd name="T46" fmla="*/ 91 w 340"/>
                <a:gd name="T47" fmla="*/ 526 h 554"/>
                <a:gd name="T48" fmla="*/ 179 w 340"/>
                <a:gd name="T49" fmla="*/ 522 h 554"/>
                <a:gd name="T50" fmla="*/ 169 w 340"/>
                <a:gd name="T51" fmla="*/ 403 h 554"/>
                <a:gd name="T52" fmla="*/ 57 w 340"/>
                <a:gd name="T53" fmla="*/ 465 h 554"/>
                <a:gd name="T54" fmla="*/ 12 w 340"/>
                <a:gd name="T55" fmla="*/ 457 h 554"/>
                <a:gd name="T56" fmla="*/ 166 w 340"/>
                <a:gd name="T57" fmla="*/ 379 h 554"/>
                <a:gd name="T58" fmla="*/ 205 w 340"/>
                <a:gd name="T59" fmla="*/ 319 h 554"/>
                <a:gd name="T60" fmla="*/ 229 w 340"/>
                <a:gd name="T61" fmla="*/ 273 h 554"/>
                <a:gd name="T62" fmla="*/ 88 w 340"/>
                <a:gd name="T63" fmla="*/ 326 h 554"/>
                <a:gd name="T64" fmla="*/ 226 w 340"/>
                <a:gd name="T65" fmla="*/ 266 h 554"/>
                <a:gd name="T66" fmla="*/ 222 w 340"/>
                <a:gd name="T67" fmla="*/ 246 h 554"/>
                <a:gd name="T68" fmla="*/ 235 w 340"/>
                <a:gd name="T69" fmla="*/ 242 h 554"/>
                <a:gd name="T70" fmla="*/ 304 w 340"/>
                <a:gd name="T71" fmla="*/ 114 h 554"/>
                <a:gd name="T72" fmla="*/ 209 w 340"/>
                <a:gd name="T73" fmla="*/ 166 h 554"/>
                <a:gd name="T74" fmla="*/ 185 w 340"/>
                <a:gd name="T75" fmla="*/ 203 h 554"/>
                <a:gd name="T76" fmla="*/ 198 w 340"/>
                <a:gd name="T77" fmla="*/ 221 h 554"/>
                <a:gd name="T78" fmla="*/ 176 w 340"/>
                <a:gd name="T79" fmla="*/ 213 h 554"/>
                <a:gd name="T80" fmla="*/ 135 w 340"/>
                <a:gd name="T81" fmla="*/ 253 h 554"/>
                <a:gd name="T82" fmla="*/ 161 w 340"/>
                <a:gd name="T83" fmla="*/ 196 h 554"/>
                <a:gd name="T84" fmla="*/ 94 w 340"/>
                <a:gd name="T85" fmla="*/ 279 h 554"/>
                <a:gd name="T86" fmla="*/ 68 w 340"/>
                <a:gd name="T87" fmla="*/ 231 h 554"/>
                <a:gd name="T88" fmla="*/ 61 w 340"/>
                <a:gd name="T89" fmla="*/ 197 h 554"/>
                <a:gd name="T90" fmla="*/ 92 w 340"/>
                <a:gd name="T91" fmla="*/ 247 h 554"/>
                <a:gd name="T92" fmla="*/ 109 w 340"/>
                <a:gd name="T93" fmla="*/ 230 h 554"/>
                <a:gd name="T94" fmla="*/ 66 w 340"/>
                <a:gd name="T95" fmla="*/ 121 h 554"/>
                <a:gd name="T96" fmla="*/ 69 w 340"/>
                <a:gd name="T97" fmla="*/ 122 h 554"/>
                <a:gd name="T98" fmla="*/ 71 w 340"/>
                <a:gd name="T99" fmla="*/ 122 h 5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40" h="554">
                  <a:moveTo>
                    <a:pt x="71" y="122"/>
                  </a:moveTo>
                  <a:cubicBezTo>
                    <a:pt x="71" y="123"/>
                    <a:pt x="126" y="161"/>
                    <a:pt x="119" y="219"/>
                  </a:cubicBezTo>
                  <a:cubicBezTo>
                    <a:pt x="119" y="219"/>
                    <a:pt x="177" y="171"/>
                    <a:pt x="196" y="158"/>
                  </a:cubicBezTo>
                  <a:cubicBezTo>
                    <a:pt x="196" y="158"/>
                    <a:pt x="207" y="136"/>
                    <a:pt x="155" y="147"/>
                  </a:cubicBezTo>
                  <a:cubicBezTo>
                    <a:pt x="155" y="147"/>
                    <a:pt x="143" y="160"/>
                    <a:pt x="132" y="159"/>
                  </a:cubicBezTo>
                  <a:cubicBezTo>
                    <a:pt x="132" y="159"/>
                    <a:pt x="139" y="151"/>
                    <a:pt x="140" y="145"/>
                  </a:cubicBezTo>
                  <a:cubicBezTo>
                    <a:pt x="140" y="145"/>
                    <a:pt x="115" y="142"/>
                    <a:pt x="137" y="134"/>
                  </a:cubicBezTo>
                  <a:cubicBezTo>
                    <a:pt x="165" y="130"/>
                    <a:pt x="165" y="130"/>
                    <a:pt x="165" y="130"/>
                  </a:cubicBezTo>
                  <a:cubicBezTo>
                    <a:pt x="165" y="130"/>
                    <a:pt x="171" y="114"/>
                    <a:pt x="211" y="58"/>
                  </a:cubicBezTo>
                  <a:cubicBezTo>
                    <a:pt x="211" y="58"/>
                    <a:pt x="241" y="31"/>
                    <a:pt x="221" y="0"/>
                  </a:cubicBezTo>
                  <a:cubicBezTo>
                    <a:pt x="221" y="0"/>
                    <a:pt x="268" y="19"/>
                    <a:pt x="218" y="74"/>
                  </a:cubicBezTo>
                  <a:cubicBezTo>
                    <a:pt x="218" y="74"/>
                    <a:pt x="190" y="99"/>
                    <a:pt x="179" y="124"/>
                  </a:cubicBezTo>
                  <a:cubicBezTo>
                    <a:pt x="179" y="124"/>
                    <a:pt x="217" y="126"/>
                    <a:pt x="218" y="141"/>
                  </a:cubicBezTo>
                  <a:cubicBezTo>
                    <a:pt x="218" y="141"/>
                    <a:pt x="325" y="73"/>
                    <a:pt x="340" y="104"/>
                  </a:cubicBezTo>
                  <a:cubicBezTo>
                    <a:pt x="340" y="104"/>
                    <a:pt x="313" y="163"/>
                    <a:pt x="253" y="243"/>
                  </a:cubicBezTo>
                  <a:cubicBezTo>
                    <a:pt x="253" y="243"/>
                    <a:pt x="300" y="248"/>
                    <a:pt x="273" y="287"/>
                  </a:cubicBezTo>
                  <a:cubicBezTo>
                    <a:pt x="273" y="287"/>
                    <a:pt x="182" y="350"/>
                    <a:pt x="179" y="357"/>
                  </a:cubicBezTo>
                  <a:cubicBezTo>
                    <a:pt x="179" y="357"/>
                    <a:pt x="176" y="364"/>
                    <a:pt x="176" y="379"/>
                  </a:cubicBezTo>
                  <a:cubicBezTo>
                    <a:pt x="176" y="379"/>
                    <a:pt x="268" y="347"/>
                    <a:pt x="273" y="385"/>
                  </a:cubicBezTo>
                  <a:cubicBezTo>
                    <a:pt x="273" y="385"/>
                    <a:pt x="234" y="418"/>
                    <a:pt x="199" y="423"/>
                  </a:cubicBezTo>
                  <a:cubicBezTo>
                    <a:pt x="199" y="423"/>
                    <a:pt x="277" y="376"/>
                    <a:pt x="225" y="377"/>
                  </a:cubicBezTo>
                  <a:cubicBezTo>
                    <a:pt x="225" y="377"/>
                    <a:pt x="178" y="389"/>
                    <a:pt x="178" y="398"/>
                  </a:cubicBezTo>
                  <a:cubicBezTo>
                    <a:pt x="178" y="398"/>
                    <a:pt x="213" y="542"/>
                    <a:pt x="185" y="553"/>
                  </a:cubicBezTo>
                  <a:cubicBezTo>
                    <a:pt x="185" y="553"/>
                    <a:pt x="116" y="550"/>
                    <a:pt x="91" y="526"/>
                  </a:cubicBezTo>
                  <a:cubicBezTo>
                    <a:pt x="91" y="526"/>
                    <a:pt x="155" y="554"/>
                    <a:pt x="179" y="522"/>
                  </a:cubicBezTo>
                  <a:cubicBezTo>
                    <a:pt x="179" y="522"/>
                    <a:pt x="179" y="438"/>
                    <a:pt x="169" y="403"/>
                  </a:cubicBezTo>
                  <a:cubicBezTo>
                    <a:pt x="169" y="403"/>
                    <a:pt x="61" y="457"/>
                    <a:pt x="57" y="465"/>
                  </a:cubicBezTo>
                  <a:cubicBezTo>
                    <a:pt x="57" y="465"/>
                    <a:pt x="0" y="468"/>
                    <a:pt x="12" y="457"/>
                  </a:cubicBezTo>
                  <a:cubicBezTo>
                    <a:pt x="12" y="457"/>
                    <a:pt x="138" y="388"/>
                    <a:pt x="166" y="379"/>
                  </a:cubicBezTo>
                  <a:cubicBezTo>
                    <a:pt x="166" y="379"/>
                    <a:pt x="158" y="366"/>
                    <a:pt x="205" y="319"/>
                  </a:cubicBezTo>
                  <a:cubicBezTo>
                    <a:pt x="205" y="319"/>
                    <a:pt x="271" y="244"/>
                    <a:pt x="229" y="273"/>
                  </a:cubicBezTo>
                  <a:cubicBezTo>
                    <a:pt x="229" y="273"/>
                    <a:pt x="128" y="325"/>
                    <a:pt x="88" y="326"/>
                  </a:cubicBezTo>
                  <a:cubicBezTo>
                    <a:pt x="88" y="326"/>
                    <a:pt x="205" y="264"/>
                    <a:pt x="226" y="266"/>
                  </a:cubicBezTo>
                  <a:cubicBezTo>
                    <a:pt x="226" y="266"/>
                    <a:pt x="231" y="247"/>
                    <a:pt x="222" y="246"/>
                  </a:cubicBezTo>
                  <a:cubicBezTo>
                    <a:pt x="222" y="246"/>
                    <a:pt x="226" y="240"/>
                    <a:pt x="235" y="242"/>
                  </a:cubicBezTo>
                  <a:cubicBezTo>
                    <a:pt x="235" y="242"/>
                    <a:pt x="340" y="104"/>
                    <a:pt x="304" y="114"/>
                  </a:cubicBezTo>
                  <a:cubicBezTo>
                    <a:pt x="304" y="114"/>
                    <a:pt x="216" y="150"/>
                    <a:pt x="209" y="166"/>
                  </a:cubicBezTo>
                  <a:cubicBezTo>
                    <a:pt x="185" y="203"/>
                    <a:pt x="185" y="203"/>
                    <a:pt x="185" y="203"/>
                  </a:cubicBezTo>
                  <a:cubicBezTo>
                    <a:pt x="198" y="221"/>
                    <a:pt x="198" y="221"/>
                    <a:pt x="198" y="221"/>
                  </a:cubicBezTo>
                  <a:cubicBezTo>
                    <a:pt x="176" y="213"/>
                    <a:pt x="176" y="213"/>
                    <a:pt x="176" y="213"/>
                  </a:cubicBezTo>
                  <a:cubicBezTo>
                    <a:pt x="176" y="213"/>
                    <a:pt x="147" y="251"/>
                    <a:pt x="135" y="253"/>
                  </a:cubicBezTo>
                  <a:cubicBezTo>
                    <a:pt x="135" y="253"/>
                    <a:pt x="202" y="169"/>
                    <a:pt x="161" y="196"/>
                  </a:cubicBezTo>
                  <a:cubicBezTo>
                    <a:pt x="161" y="196"/>
                    <a:pt x="94" y="249"/>
                    <a:pt x="94" y="279"/>
                  </a:cubicBezTo>
                  <a:cubicBezTo>
                    <a:pt x="94" y="279"/>
                    <a:pt x="74" y="263"/>
                    <a:pt x="68" y="231"/>
                  </a:cubicBezTo>
                  <a:cubicBezTo>
                    <a:pt x="68" y="231"/>
                    <a:pt x="67" y="214"/>
                    <a:pt x="61" y="197"/>
                  </a:cubicBezTo>
                  <a:cubicBezTo>
                    <a:pt x="61" y="197"/>
                    <a:pt x="91" y="221"/>
                    <a:pt x="92" y="247"/>
                  </a:cubicBezTo>
                  <a:cubicBezTo>
                    <a:pt x="109" y="230"/>
                    <a:pt x="109" y="230"/>
                    <a:pt x="109" y="230"/>
                  </a:cubicBezTo>
                  <a:cubicBezTo>
                    <a:pt x="109" y="230"/>
                    <a:pt x="108" y="176"/>
                    <a:pt x="66" y="121"/>
                  </a:cubicBezTo>
                  <a:cubicBezTo>
                    <a:pt x="69" y="122"/>
                    <a:pt x="69" y="122"/>
                    <a:pt x="69" y="122"/>
                  </a:cubicBezTo>
                  <a:cubicBezTo>
                    <a:pt x="69" y="122"/>
                    <a:pt x="71" y="122"/>
                    <a:pt x="71"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15"/>
            <p:cNvSpPr/>
            <p:nvPr/>
          </p:nvSpPr>
          <p:spPr bwMode="auto">
            <a:xfrm>
              <a:off x="-544513" y="2189163"/>
              <a:ext cx="217488" cy="296863"/>
            </a:xfrm>
            <a:custGeom>
              <a:avLst/>
              <a:gdLst>
                <a:gd name="T0" fmla="*/ 36 w 58"/>
                <a:gd name="T1" fmla="*/ 1 h 79"/>
                <a:gd name="T2" fmla="*/ 24 w 58"/>
                <a:gd name="T3" fmla="*/ 63 h 79"/>
                <a:gd name="T4" fmla="*/ 0 w 58"/>
                <a:gd name="T5" fmla="*/ 79 h 79"/>
                <a:gd name="T6" fmla="*/ 34 w 58"/>
                <a:gd name="T7" fmla="*/ 0 h 79"/>
                <a:gd name="T8" fmla="*/ 35 w 58"/>
                <a:gd name="T9" fmla="*/ 1 h 79"/>
                <a:gd name="T10" fmla="*/ 36 w 58"/>
                <a:gd name="T11" fmla="*/ 1 h 79"/>
              </a:gdLst>
              <a:ahLst/>
              <a:cxnLst>
                <a:cxn ang="0">
                  <a:pos x="T0" y="T1"/>
                </a:cxn>
                <a:cxn ang="0">
                  <a:pos x="T2" y="T3"/>
                </a:cxn>
                <a:cxn ang="0">
                  <a:pos x="T4" y="T5"/>
                </a:cxn>
                <a:cxn ang="0">
                  <a:pos x="T6" y="T7"/>
                </a:cxn>
                <a:cxn ang="0">
                  <a:pos x="T8" y="T9"/>
                </a:cxn>
                <a:cxn ang="0">
                  <a:pos x="T10" y="T11"/>
                </a:cxn>
              </a:cxnLst>
              <a:rect l="0" t="0" r="r" b="b"/>
              <a:pathLst>
                <a:path w="58" h="79">
                  <a:moveTo>
                    <a:pt x="36" y="1"/>
                  </a:moveTo>
                  <a:cubicBezTo>
                    <a:pt x="36" y="1"/>
                    <a:pt x="58" y="24"/>
                    <a:pt x="24" y="63"/>
                  </a:cubicBezTo>
                  <a:cubicBezTo>
                    <a:pt x="0" y="79"/>
                    <a:pt x="0" y="79"/>
                    <a:pt x="0" y="79"/>
                  </a:cubicBezTo>
                  <a:cubicBezTo>
                    <a:pt x="0" y="79"/>
                    <a:pt x="34" y="42"/>
                    <a:pt x="34" y="0"/>
                  </a:cubicBezTo>
                  <a:cubicBezTo>
                    <a:pt x="35" y="1"/>
                    <a:pt x="35" y="1"/>
                    <a:pt x="35" y="1"/>
                  </a:cubicBezTo>
                  <a:lnTo>
                    <a:pt x="3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16"/>
            <p:cNvSpPr/>
            <p:nvPr/>
          </p:nvSpPr>
          <p:spPr bwMode="auto">
            <a:xfrm>
              <a:off x="-6361113" y="2417763"/>
              <a:ext cx="161925" cy="246063"/>
            </a:xfrm>
            <a:custGeom>
              <a:avLst/>
              <a:gdLst>
                <a:gd name="T0" fmla="*/ 21 w 43"/>
                <a:gd name="T1" fmla="*/ 58 h 65"/>
                <a:gd name="T2" fmla="*/ 8 w 43"/>
                <a:gd name="T3" fmla="*/ 14 h 65"/>
                <a:gd name="T4" fmla="*/ 22 w 43"/>
                <a:gd name="T5" fmla="*/ 8 h 65"/>
                <a:gd name="T6" fmla="*/ 27 w 43"/>
                <a:gd name="T7" fmla="*/ 22 h 65"/>
                <a:gd name="T8" fmla="*/ 22 w 43"/>
                <a:gd name="T9" fmla="*/ 24 h 65"/>
                <a:gd name="T10" fmla="*/ 19 w 43"/>
                <a:gd name="T11" fmla="*/ 15 h 65"/>
                <a:gd name="T12" fmla="*/ 14 w 43"/>
                <a:gd name="T13" fmla="*/ 18 h 65"/>
                <a:gd name="T14" fmla="*/ 18 w 43"/>
                <a:gd name="T15" fmla="*/ 31 h 65"/>
                <a:gd name="T16" fmla="*/ 34 w 43"/>
                <a:gd name="T17" fmla="*/ 26 h 65"/>
                <a:gd name="T18" fmla="*/ 25 w 43"/>
                <a:gd name="T19" fmla="*/ 0 h 65"/>
                <a:gd name="T20" fmla="*/ 0 w 43"/>
                <a:gd name="T21" fmla="*/ 10 h 65"/>
                <a:gd name="T22" fmla="*/ 17 w 43"/>
                <a:gd name="T23" fmla="*/ 65 h 65"/>
                <a:gd name="T24" fmla="*/ 43 w 43"/>
                <a:gd name="T25" fmla="*/ 58 h 65"/>
                <a:gd name="T26" fmla="*/ 36 w 43"/>
                <a:gd name="T27" fmla="*/ 34 h 65"/>
                <a:gd name="T28" fmla="*/ 21 w 43"/>
                <a:gd name="T29" fmla="*/ 38 h 65"/>
                <a:gd name="T30" fmla="*/ 25 w 43"/>
                <a:gd name="T31" fmla="*/ 52 h 65"/>
                <a:gd name="T32" fmla="*/ 31 w 43"/>
                <a:gd name="T33" fmla="*/ 50 h 65"/>
                <a:gd name="T34" fmla="*/ 28 w 43"/>
                <a:gd name="T35" fmla="*/ 41 h 65"/>
                <a:gd name="T36" fmla="*/ 33 w 43"/>
                <a:gd name="T37" fmla="*/ 40 h 65"/>
                <a:gd name="T38" fmla="*/ 36 w 43"/>
                <a:gd name="T39" fmla="*/ 55 h 65"/>
                <a:gd name="T40" fmla="*/ 25 w 43"/>
                <a:gd name="T41" fmla="*/ 58 h 65"/>
                <a:gd name="T42" fmla="*/ 21 w 43"/>
                <a:gd name="T43" fmla="*/ 58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65">
                  <a:moveTo>
                    <a:pt x="21" y="58"/>
                  </a:moveTo>
                  <a:cubicBezTo>
                    <a:pt x="21" y="58"/>
                    <a:pt x="9" y="16"/>
                    <a:pt x="8" y="14"/>
                  </a:cubicBezTo>
                  <a:cubicBezTo>
                    <a:pt x="22" y="8"/>
                    <a:pt x="22" y="8"/>
                    <a:pt x="22" y="8"/>
                  </a:cubicBezTo>
                  <a:cubicBezTo>
                    <a:pt x="27" y="22"/>
                    <a:pt x="27" y="22"/>
                    <a:pt x="27" y="22"/>
                  </a:cubicBezTo>
                  <a:cubicBezTo>
                    <a:pt x="22" y="24"/>
                    <a:pt x="22" y="24"/>
                    <a:pt x="22" y="24"/>
                  </a:cubicBezTo>
                  <a:cubicBezTo>
                    <a:pt x="19" y="15"/>
                    <a:pt x="19" y="15"/>
                    <a:pt x="19" y="15"/>
                  </a:cubicBezTo>
                  <a:cubicBezTo>
                    <a:pt x="14" y="18"/>
                    <a:pt x="14" y="18"/>
                    <a:pt x="14" y="18"/>
                  </a:cubicBezTo>
                  <a:cubicBezTo>
                    <a:pt x="18" y="31"/>
                    <a:pt x="18" y="31"/>
                    <a:pt x="18" y="31"/>
                  </a:cubicBezTo>
                  <a:cubicBezTo>
                    <a:pt x="34" y="26"/>
                    <a:pt x="34" y="26"/>
                    <a:pt x="34" y="26"/>
                  </a:cubicBezTo>
                  <a:cubicBezTo>
                    <a:pt x="34" y="26"/>
                    <a:pt x="30" y="9"/>
                    <a:pt x="25" y="0"/>
                  </a:cubicBezTo>
                  <a:cubicBezTo>
                    <a:pt x="0" y="10"/>
                    <a:pt x="0" y="10"/>
                    <a:pt x="0" y="10"/>
                  </a:cubicBezTo>
                  <a:cubicBezTo>
                    <a:pt x="0" y="10"/>
                    <a:pt x="17" y="62"/>
                    <a:pt x="17" y="65"/>
                  </a:cubicBezTo>
                  <a:cubicBezTo>
                    <a:pt x="43" y="58"/>
                    <a:pt x="43" y="58"/>
                    <a:pt x="43" y="58"/>
                  </a:cubicBezTo>
                  <a:cubicBezTo>
                    <a:pt x="43" y="58"/>
                    <a:pt x="38" y="36"/>
                    <a:pt x="36" y="34"/>
                  </a:cubicBezTo>
                  <a:cubicBezTo>
                    <a:pt x="21" y="38"/>
                    <a:pt x="21" y="38"/>
                    <a:pt x="21" y="38"/>
                  </a:cubicBezTo>
                  <a:cubicBezTo>
                    <a:pt x="25" y="52"/>
                    <a:pt x="25" y="52"/>
                    <a:pt x="25" y="52"/>
                  </a:cubicBezTo>
                  <a:cubicBezTo>
                    <a:pt x="31" y="50"/>
                    <a:pt x="31" y="50"/>
                    <a:pt x="31" y="50"/>
                  </a:cubicBezTo>
                  <a:cubicBezTo>
                    <a:pt x="28" y="41"/>
                    <a:pt x="28" y="41"/>
                    <a:pt x="28" y="41"/>
                  </a:cubicBezTo>
                  <a:cubicBezTo>
                    <a:pt x="33" y="40"/>
                    <a:pt x="33" y="40"/>
                    <a:pt x="33" y="40"/>
                  </a:cubicBezTo>
                  <a:cubicBezTo>
                    <a:pt x="33" y="40"/>
                    <a:pt x="36" y="53"/>
                    <a:pt x="36" y="55"/>
                  </a:cubicBezTo>
                  <a:cubicBezTo>
                    <a:pt x="25" y="58"/>
                    <a:pt x="25" y="58"/>
                    <a:pt x="25" y="58"/>
                  </a:cubicBezTo>
                  <a:lnTo>
                    <a:pt x="21" y="5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17"/>
            <p:cNvSpPr/>
            <p:nvPr/>
          </p:nvSpPr>
          <p:spPr bwMode="auto">
            <a:xfrm>
              <a:off x="-6480175" y="2189163"/>
              <a:ext cx="195263" cy="244475"/>
            </a:xfrm>
            <a:custGeom>
              <a:avLst/>
              <a:gdLst>
                <a:gd name="T0" fmla="*/ 32 w 52"/>
                <a:gd name="T1" fmla="*/ 57 h 65"/>
                <a:gd name="T2" fmla="*/ 9 w 52"/>
                <a:gd name="T3" fmla="*/ 16 h 65"/>
                <a:gd name="T4" fmla="*/ 21 w 52"/>
                <a:gd name="T5" fmla="*/ 8 h 65"/>
                <a:gd name="T6" fmla="*/ 29 w 52"/>
                <a:gd name="T7" fmla="*/ 21 h 65"/>
                <a:gd name="T8" fmla="*/ 25 w 52"/>
                <a:gd name="T9" fmla="*/ 23 h 65"/>
                <a:gd name="T10" fmla="*/ 20 w 52"/>
                <a:gd name="T11" fmla="*/ 16 h 65"/>
                <a:gd name="T12" fmla="*/ 16 w 52"/>
                <a:gd name="T13" fmla="*/ 19 h 65"/>
                <a:gd name="T14" fmla="*/ 23 w 52"/>
                <a:gd name="T15" fmla="*/ 31 h 65"/>
                <a:gd name="T16" fmla="*/ 37 w 52"/>
                <a:gd name="T17" fmla="*/ 23 h 65"/>
                <a:gd name="T18" fmla="*/ 22 w 52"/>
                <a:gd name="T19" fmla="*/ 0 h 65"/>
                <a:gd name="T20" fmla="*/ 0 w 52"/>
                <a:gd name="T21" fmla="*/ 15 h 65"/>
                <a:gd name="T22" fmla="*/ 28 w 52"/>
                <a:gd name="T23" fmla="*/ 65 h 65"/>
                <a:gd name="T24" fmla="*/ 52 w 52"/>
                <a:gd name="T25" fmla="*/ 53 h 65"/>
                <a:gd name="T26" fmla="*/ 41 w 52"/>
                <a:gd name="T27" fmla="*/ 30 h 65"/>
                <a:gd name="T28" fmla="*/ 27 w 52"/>
                <a:gd name="T29" fmla="*/ 38 h 65"/>
                <a:gd name="T30" fmla="*/ 34 w 52"/>
                <a:gd name="T31" fmla="*/ 50 h 65"/>
                <a:gd name="T32" fmla="*/ 39 w 52"/>
                <a:gd name="T33" fmla="*/ 47 h 65"/>
                <a:gd name="T34" fmla="*/ 35 w 52"/>
                <a:gd name="T35" fmla="*/ 39 h 65"/>
                <a:gd name="T36" fmla="*/ 39 w 52"/>
                <a:gd name="T37" fmla="*/ 37 h 65"/>
                <a:gd name="T38" fmla="*/ 45 w 52"/>
                <a:gd name="T39" fmla="*/ 51 h 65"/>
                <a:gd name="T40" fmla="*/ 35 w 52"/>
                <a:gd name="T41" fmla="*/ 56 h 65"/>
                <a:gd name="T42" fmla="*/ 32 w 52"/>
                <a:gd name="T43" fmla="*/ 57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2" h="65">
                  <a:moveTo>
                    <a:pt x="32" y="57"/>
                  </a:moveTo>
                  <a:cubicBezTo>
                    <a:pt x="32" y="57"/>
                    <a:pt x="11" y="19"/>
                    <a:pt x="9" y="16"/>
                  </a:cubicBezTo>
                  <a:cubicBezTo>
                    <a:pt x="21" y="8"/>
                    <a:pt x="21" y="8"/>
                    <a:pt x="21" y="8"/>
                  </a:cubicBezTo>
                  <a:cubicBezTo>
                    <a:pt x="29" y="21"/>
                    <a:pt x="29" y="21"/>
                    <a:pt x="29" y="21"/>
                  </a:cubicBezTo>
                  <a:cubicBezTo>
                    <a:pt x="25" y="23"/>
                    <a:pt x="25" y="23"/>
                    <a:pt x="25" y="23"/>
                  </a:cubicBezTo>
                  <a:cubicBezTo>
                    <a:pt x="20" y="16"/>
                    <a:pt x="20" y="16"/>
                    <a:pt x="20" y="16"/>
                  </a:cubicBezTo>
                  <a:cubicBezTo>
                    <a:pt x="16" y="19"/>
                    <a:pt x="16" y="19"/>
                    <a:pt x="16" y="19"/>
                  </a:cubicBezTo>
                  <a:cubicBezTo>
                    <a:pt x="23" y="31"/>
                    <a:pt x="23" y="31"/>
                    <a:pt x="23" y="31"/>
                  </a:cubicBezTo>
                  <a:cubicBezTo>
                    <a:pt x="37" y="23"/>
                    <a:pt x="37" y="23"/>
                    <a:pt x="37" y="23"/>
                  </a:cubicBezTo>
                  <a:cubicBezTo>
                    <a:pt x="37" y="23"/>
                    <a:pt x="30" y="8"/>
                    <a:pt x="22" y="0"/>
                  </a:cubicBezTo>
                  <a:cubicBezTo>
                    <a:pt x="0" y="15"/>
                    <a:pt x="0" y="15"/>
                    <a:pt x="0" y="15"/>
                  </a:cubicBezTo>
                  <a:cubicBezTo>
                    <a:pt x="0" y="15"/>
                    <a:pt x="28" y="62"/>
                    <a:pt x="28" y="65"/>
                  </a:cubicBezTo>
                  <a:cubicBezTo>
                    <a:pt x="52" y="53"/>
                    <a:pt x="52" y="53"/>
                    <a:pt x="52" y="53"/>
                  </a:cubicBezTo>
                  <a:cubicBezTo>
                    <a:pt x="52" y="53"/>
                    <a:pt x="43" y="32"/>
                    <a:pt x="41" y="30"/>
                  </a:cubicBezTo>
                  <a:cubicBezTo>
                    <a:pt x="27" y="38"/>
                    <a:pt x="27" y="38"/>
                    <a:pt x="27" y="38"/>
                  </a:cubicBezTo>
                  <a:cubicBezTo>
                    <a:pt x="34" y="50"/>
                    <a:pt x="34" y="50"/>
                    <a:pt x="34" y="50"/>
                  </a:cubicBezTo>
                  <a:cubicBezTo>
                    <a:pt x="39" y="47"/>
                    <a:pt x="39" y="47"/>
                    <a:pt x="39" y="47"/>
                  </a:cubicBezTo>
                  <a:cubicBezTo>
                    <a:pt x="35" y="39"/>
                    <a:pt x="35" y="39"/>
                    <a:pt x="35" y="39"/>
                  </a:cubicBezTo>
                  <a:cubicBezTo>
                    <a:pt x="39" y="37"/>
                    <a:pt x="39" y="37"/>
                    <a:pt x="39" y="37"/>
                  </a:cubicBezTo>
                  <a:cubicBezTo>
                    <a:pt x="39" y="37"/>
                    <a:pt x="45" y="49"/>
                    <a:pt x="45" y="51"/>
                  </a:cubicBezTo>
                  <a:cubicBezTo>
                    <a:pt x="35" y="56"/>
                    <a:pt x="35" y="56"/>
                    <a:pt x="35" y="56"/>
                  </a:cubicBezTo>
                  <a:lnTo>
                    <a:pt x="32"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18"/>
            <p:cNvSpPr/>
            <p:nvPr/>
          </p:nvSpPr>
          <p:spPr bwMode="auto">
            <a:xfrm>
              <a:off x="-6634163" y="1981200"/>
              <a:ext cx="220663" cy="233363"/>
            </a:xfrm>
            <a:custGeom>
              <a:avLst/>
              <a:gdLst>
                <a:gd name="T0" fmla="*/ 39 w 59"/>
                <a:gd name="T1" fmla="*/ 54 h 62"/>
                <a:gd name="T2" fmla="*/ 9 w 59"/>
                <a:gd name="T3" fmla="*/ 19 h 62"/>
                <a:gd name="T4" fmla="*/ 20 w 59"/>
                <a:gd name="T5" fmla="*/ 8 h 62"/>
                <a:gd name="T6" fmla="*/ 30 w 59"/>
                <a:gd name="T7" fmla="*/ 19 h 62"/>
                <a:gd name="T8" fmla="*/ 26 w 59"/>
                <a:gd name="T9" fmla="*/ 23 h 62"/>
                <a:gd name="T10" fmla="*/ 20 w 59"/>
                <a:gd name="T11" fmla="*/ 16 h 62"/>
                <a:gd name="T12" fmla="*/ 16 w 59"/>
                <a:gd name="T13" fmla="*/ 20 h 62"/>
                <a:gd name="T14" fmla="*/ 26 w 59"/>
                <a:gd name="T15" fmla="*/ 31 h 62"/>
                <a:gd name="T16" fmla="*/ 38 w 59"/>
                <a:gd name="T17" fmla="*/ 19 h 62"/>
                <a:gd name="T18" fmla="*/ 19 w 59"/>
                <a:gd name="T19" fmla="*/ 0 h 62"/>
                <a:gd name="T20" fmla="*/ 0 w 59"/>
                <a:gd name="T21" fmla="*/ 19 h 62"/>
                <a:gd name="T22" fmla="*/ 38 w 59"/>
                <a:gd name="T23" fmla="*/ 62 h 62"/>
                <a:gd name="T24" fmla="*/ 59 w 59"/>
                <a:gd name="T25" fmla="*/ 46 h 62"/>
                <a:gd name="T26" fmla="*/ 43 w 59"/>
                <a:gd name="T27" fmla="*/ 26 h 62"/>
                <a:gd name="T28" fmla="*/ 31 w 59"/>
                <a:gd name="T29" fmla="*/ 36 h 62"/>
                <a:gd name="T30" fmla="*/ 41 w 59"/>
                <a:gd name="T31" fmla="*/ 47 h 62"/>
                <a:gd name="T32" fmla="*/ 45 w 59"/>
                <a:gd name="T33" fmla="*/ 43 h 62"/>
                <a:gd name="T34" fmla="*/ 39 w 59"/>
                <a:gd name="T35" fmla="*/ 36 h 62"/>
                <a:gd name="T36" fmla="*/ 43 w 59"/>
                <a:gd name="T37" fmla="*/ 33 h 62"/>
                <a:gd name="T38" fmla="*/ 52 w 59"/>
                <a:gd name="T39" fmla="*/ 45 h 62"/>
                <a:gd name="T40" fmla="*/ 43 w 59"/>
                <a:gd name="T41" fmla="*/ 52 h 62"/>
                <a:gd name="T42" fmla="*/ 39 w 59"/>
                <a:gd name="T43" fmla="*/ 54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62">
                  <a:moveTo>
                    <a:pt x="39" y="54"/>
                  </a:moveTo>
                  <a:cubicBezTo>
                    <a:pt x="39" y="54"/>
                    <a:pt x="12" y="21"/>
                    <a:pt x="9" y="19"/>
                  </a:cubicBezTo>
                  <a:cubicBezTo>
                    <a:pt x="20" y="8"/>
                    <a:pt x="20" y="8"/>
                    <a:pt x="20" y="8"/>
                  </a:cubicBezTo>
                  <a:cubicBezTo>
                    <a:pt x="30" y="19"/>
                    <a:pt x="30" y="19"/>
                    <a:pt x="30" y="19"/>
                  </a:cubicBezTo>
                  <a:cubicBezTo>
                    <a:pt x="26" y="23"/>
                    <a:pt x="26" y="23"/>
                    <a:pt x="26" y="23"/>
                  </a:cubicBezTo>
                  <a:cubicBezTo>
                    <a:pt x="20" y="16"/>
                    <a:pt x="20" y="16"/>
                    <a:pt x="20" y="16"/>
                  </a:cubicBezTo>
                  <a:cubicBezTo>
                    <a:pt x="16" y="20"/>
                    <a:pt x="16" y="20"/>
                    <a:pt x="16" y="20"/>
                  </a:cubicBezTo>
                  <a:cubicBezTo>
                    <a:pt x="26" y="31"/>
                    <a:pt x="26" y="31"/>
                    <a:pt x="26" y="31"/>
                  </a:cubicBezTo>
                  <a:cubicBezTo>
                    <a:pt x="38" y="19"/>
                    <a:pt x="38" y="19"/>
                    <a:pt x="38" y="19"/>
                  </a:cubicBezTo>
                  <a:cubicBezTo>
                    <a:pt x="38" y="19"/>
                    <a:pt x="28" y="6"/>
                    <a:pt x="19" y="0"/>
                  </a:cubicBezTo>
                  <a:cubicBezTo>
                    <a:pt x="0" y="19"/>
                    <a:pt x="0" y="19"/>
                    <a:pt x="0" y="19"/>
                  </a:cubicBezTo>
                  <a:cubicBezTo>
                    <a:pt x="0" y="19"/>
                    <a:pt x="37" y="60"/>
                    <a:pt x="38" y="62"/>
                  </a:cubicBezTo>
                  <a:cubicBezTo>
                    <a:pt x="59" y="46"/>
                    <a:pt x="59" y="46"/>
                    <a:pt x="59" y="46"/>
                  </a:cubicBezTo>
                  <a:cubicBezTo>
                    <a:pt x="59" y="46"/>
                    <a:pt x="46" y="27"/>
                    <a:pt x="43" y="26"/>
                  </a:cubicBezTo>
                  <a:cubicBezTo>
                    <a:pt x="31" y="36"/>
                    <a:pt x="31" y="36"/>
                    <a:pt x="31" y="36"/>
                  </a:cubicBezTo>
                  <a:cubicBezTo>
                    <a:pt x="41" y="47"/>
                    <a:pt x="41" y="47"/>
                    <a:pt x="41" y="47"/>
                  </a:cubicBezTo>
                  <a:cubicBezTo>
                    <a:pt x="45" y="43"/>
                    <a:pt x="45" y="43"/>
                    <a:pt x="45" y="43"/>
                  </a:cubicBezTo>
                  <a:cubicBezTo>
                    <a:pt x="39" y="36"/>
                    <a:pt x="39" y="36"/>
                    <a:pt x="39" y="36"/>
                  </a:cubicBezTo>
                  <a:cubicBezTo>
                    <a:pt x="43" y="33"/>
                    <a:pt x="43" y="33"/>
                    <a:pt x="43" y="33"/>
                  </a:cubicBezTo>
                  <a:cubicBezTo>
                    <a:pt x="43" y="33"/>
                    <a:pt x="51" y="44"/>
                    <a:pt x="52" y="45"/>
                  </a:cubicBezTo>
                  <a:cubicBezTo>
                    <a:pt x="43" y="52"/>
                    <a:pt x="43" y="52"/>
                    <a:pt x="43" y="52"/>
                  </a:cubicBezTo>
                  <a:lnTo>
                    <a:pt x="39" y="5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19"/>
            <p:cNvSpPr/>
            <p:nvPr/>
          </p:nvSpPr>
          <p:spPr bwMode="auto">
            <a:xfrm>
              <a:off x="-6821488" y="1812925"/>
              <a:ext cx="231775" cy="222250"/>
            </a:xfrm>
            <a:custGeom>
              <a:avLst/>
              <a:gdLst>
                <a:gd name="T0" fmla="*/ 44 w 62"/>
                <a:gd name="T1" fmla="*/ 50 h 59"/>
                <a:gd name="T2" fmla="*/ 8 w 62"/>
                <a:gd name="T3" fmla="*/ 21 h 59"/>
                <a:gd name="T4" fmla="*/ 17 w 62"/>
                <a:gd name="T5" fmla="*/ 8 h 59"/>
                <a:gd name="T6" fmla="*/ 29 w 62"/>
                <a:gd name="T7" fmla="*/ 17 h 59"/>
                <a:gd name="T8" fmla="*/ 26 w 62"/>
                <a:gd name="T9" fmla="*/ 21 h 59"/>
                <a:gd name="T10" fmla="*/ 19 w 62"/>
                <a:gd name="T11" fmla="*/ 16 h 59"/>
                <a:gd name="T12" fmla="*/ 16 w 62"/>
                <a:gd name="T13" fmla="*/ 21 h 59"/>
                <a:gd name="T14" fmla="*/ 27 w 62"/>
                <a:gd name="T15" fmla="*/ 29 h 59"/>
                <a:gd name="T16" fmla="*/ 37 w 62"/>
                <a:gd name="T17" fmla="*/ 16 h 59"/>
                <a:gd name="T18" fmla="*/ 15 w 62"/>
                <a:gd name="T19" fmla="*/ 0 h 59"/>
                <a:gd name="T20" fmla="*/ 0 w 62"/>
                <a:gd name="T21" fmla="*/ 22 h 59"/>
                <a:gd name="T22" fmla="*/ 44 w 62"/>
                <a:gd name="T23" fmla="*/ 59 h 59"/>
                <a:gd name="T24" fmla="*/ 62 w 62"/>
                <a:gd name="T25" fmla="*/ 39 h 59"/>
                <a:gd name="T26" fmla="*/ 43 w 62"/>
                <a:gd name="T27" fmla="*/ 22 h 59"/>
                <a:gd name="T28" fmla="*/ 33 w 62"/>
                <a:gd name="T29" fmla="*/ 34 h 59"/>
                <a:gd name="T30" fmla="*/ 44 w 62"/>
                <a:gd name="T31" fmla="*/ 43 h 59"/>
                <a:gd name="T32" fmla="*/ 48 w 62"/>
                <a:gd name="T33" fmla="*/ 39 h 59"/>
                <a:gd name="T34" fmla="*/ 41 w 62"/>
                <a:gd name="T35" fmla="*/ 32 h 59"/>
                <a:gd name="T36" fmla="*/ 44 w 62"/>
                <a:gd name="T37" fmla="*/ 29 h 59"/>
                <a:gd name="T38" fmla="*/ 55 w 62"/>
                <a:gd name="T39" fmla="*/ 39 h 59"/>
                <a:gd name="T40" fmla="*/ 47 w 62"/>
                <a:gd name="T41" fmla="*/ 48 h 59"/>
                <a:gd name="T42" fmla="*/ 44 w 62"/>
                <a:gd name="T43" fmla="*/ 5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59">
                  <a:moveTo>
                    <a:pt x="44" y="50"/>
                  </a:moveTo>
                  <a:cubicBezTo>
                    <a:pt x="44" y="50"/>
                    <a:pt x="11" y="22"/>
                    <a:pt x="8" y="21"/>
                  </a:cubicBezTo>
                  <a:cubicBezTo>
                    <a:pt x="17" y="8"/>
                    <a:pt x="17" y="8"/>
                    <a:pt x="17" y="8"/>
                  </a:cubicBezTo>
                  <a:cubicBezTo>
                    <a:pt x="29" y="17"/>
                    <a:pt x="29" y="17"/>
                    <a:pt x="29" y="17"/>
                  </a:cubicBezTo>
                  <a:cubicBezTo>
                    <a:pt x="26" y="21"/>
                    <a:pt x="26" y="21"/>
                    <a:pt x="26" y="21"/>
                  </a:cubicBezTo>
                  <a:cubicBezTo>
                    <a:pt x="19" y="16"/>
                    <a:pt x="19" y="16"/>
                    <a:pt x="19" y="16"/>
                  </a:cubicBezTo>
                  <a:cubicBezTo>
                    <a:pt x="16" y="21"/>
                    <a:pt x="16" y="21"/>
                    <a:pt x="16" y="21"/>
                  </a:cubicBezTo>
                  <a:cubicBezTo>
                    <a:pt x="27" y="29"/>
                    <a:pt x="27" y="29"/>
                    <a:pt x="27" y="29"/>
                  </a:cubicBezTo>
                  <a:cubicBezTo>
                    <a:pt x="37" y="16"/>
                    <a:pt x="37" y="16"/>
                    <a:pt x="37" y="16"/>
                  </a:cubicBezTo>
                  <a:cubicBezTo>
                    <a:pt x="37" y="16"/>
                    <a:pt x="25" y="5"/>
                    <a:pt x="15" y="0"/>
                  </a:cubicBezTo>
                  <a:cubicBezTo>
                    <a:pt x="0" y="22"/>
                    <a:pt x="0" y="22"/>
                    <a:pt x="0" y="22"/>
                  </a:cubicBezTo>
                  <a:cubicBezTo>
                    <a:pt x="0" y="22"/>
                    <a:pt x="43" y="56"/>
                    <a:pt x="44" y="59"/>
                  </a:cubicBezTo>
                  <a:cubicBezTo>
                    <a:pt x="62" y="39"/>
                    <a:pt x="62" y="39"/>
                    <a:pt x="62" y="39"/>
                  </a:cubicBezTo>
                  <a:cubicBezTo>
                    <a:pt x="62" y="39"/>
                    <a:pt x="46" y="23"/>
                    <a:pt x="43" y="22"/>
                  </a:cubicBezTo>
                  <a:cubicBezTo>
                    <a:pt x="33" y="34"/>
                    <a:pt x="33" y="34"/>
                    <a:pt x="33" y="34"/>
                  </a:cubicBezTo>
                  <a:cubicBezTo>
                    <a:pt x="44" y="43"/>
                    <a:pt x="44" y="43"/>
                    <a:pt x="44" y="43"/>
                  </a:cubicBezTo>
                  <a:cubicBezTo>
                    <a:pt x="48" y="39"/>
                    <a:pt x="48" y="39"/>
                    <a:pt x="48" y="39"/>
                  </a:cubicBezTo>
                  <a:cubicBezTo>
                    <a:pt x="41" y="32"/>
                    <a:pt x="41" y="32"/>
                    <a:pt x="41" y="32"/>
                  </a:cubicBezTo>
                  <a:cubicBezTo>
                    <a:pt x="44" y="29"/>
                    <a:pt x="44" y="29"/>
                    <a:pt x="44" y="29"/>
                  </a:cubicBezTo>
                  <a:cubicBezTo>
                    <a:pt x="44" y="29"/>
                    <a:pt x="54" y="38"/>
                    <a:pt x="55" y="39"/>
                  </a:cubicBezTo>
                  <a:cubicBezTo>
                    <a:pt x="47" y="48"/>
                    <a:pt x="47" y="48"/>
                    <a:pt x="47" y="48"/>
                  </a:cubicBezTo>
                  <a:lnTo>
                    <a:pt x="44"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20"/>
            <p:cNvSpPr/>
            <p:nvPr/>
          </p:nvSpPr>
          <p:spPr bwMode="auto">
            <a:xfrm>
              <a:off x="-7035800" y="1684338"/>
              <a:ext cx="239713" cy="195263"/>
            </a:xfrm>
            <a:custGeom>
              <a:avLst/>
              <a:gdLst>
                <a:gd name="T0" fmla="*/ 49 w 64"/>
                <a:gd name="T1" fmla="*/ 44 h 52"/>
                <a:gd name="T2" fmla="*/ 8 w 64"/>
                <a:gd name="T3" fmla="*/ 22 h 52"/>
                <a:gd name="T4" fmla="*/ 14 w 64"/>
                <a:gd name="T5" fmla="*/ 8 h 52"/>
                <a:gd name="T6" fmla="*/ 28 w 64"/>
                <a:gd name="T7" fmla="*/ 15 h 52"/>
                <a:gd name="T8" fmla="*/ 25 w 64"/>
                <a:gd name="T9" fmla="*/ 19 h 52"/>
                <a:gd name="T10" fmla="*/ 17 w 64"/>
                <a:gd name="T11" fmla="*/ 15 h 52"/>
                <a:gd name="T12" fmla="*/ 16 w 64"/>
                <a:gd name="T13" fmla="*/ 20 h 52"/>
                <a:gd name="T14" fmla="*/ 28 w 64"/>
                <a:gd name="T15" fmla="*/ 27 h 52"/>
                <a:gd name="T16" fmla="*/ 35 w 64"/>
                <a:gd name="T17" fmla="*/ 12 h 52"/>
                <a:gd name="T18" fmla="*/ 11 w 64"/>
                <a:gd name="T19" fmla="*/ 0 h 52"/>
                <a:gd name="T20" fmla="*/ 0 w 64"/>
                <a:gd name="T21" fmla="*/ 25 h 52"/>
                <a:gd name="T22" fmla="*/ 51 w 64"/>
                <a:gd name="T23" fmla="*/ 52 h 52"/>
                <a:gd name="T24" fmla="*/ 64 w 64"/>
                <a:gd name="T25" fmla="*/ 29 h 52"/>
                <a:gd name="T26" fmla="*/ 43 w 64"/>
                <a:gd name="T27" fmla="*/ 16 h 52"/>
                <a:gd name="T28" fmla="*/ 35 w 64"/>
                <a:gd name="T29" fmla="*/ 30 h 52"/>
                <a:gd name="T30" fmla="*/ 48 w 64"/>
                <a:gd name="T31" fmla="*/ 37 h 52"/>
                <a:gd name="T32" fmla="*/ 50 w 64"/>
                <a:gd name="T33" fmla="*/ 32 h 52"/>
                <a:gd name="T34" fmla="*/ 42 w 64"/>
                <a:gd name="T35" fmla="*/ 27 h 52"/>
                <a:gd name="T36" fmla="*/ 45 w 64"/>
                <a:gd name="T37" fmla="*/ 23 h 52"/>
                <a:gd name="T38" fmla="*/ 57 w 64"/>
                <a:gd name="T39" fmla="*/ 31 h 52"/>
                <a:gd name="T40" fmla="*/ 52 w 64"/>
                <a:gd name="T41" fmla="*/ 41 h 52"/>
                <a:gd name="T42" fmla="*/ 49 w 64"/>
                <a:gd name="T43" fmla="*/ 44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4" h="52">
                  <a:moveTo>
                    <a:pt x="49" y="44"/>
                  </a:moveTo>
                  <a:cubicBezTo>
                    <a:pt x="49" y="44"/>
                    <a:pt x="11" y="23"/>
                    <a:pt x="8" y="22"/>
                  </a:cubicBezTo>
                  <a:cubicBezTo>
                    <a:pt x="14" y="8"/>
                    <a:pt x="14" y="8"/>
                    <a:pt x="14" y="8"/>
                  </a:cubicBezTo>
                  <a:cubicBezTo>
                    <a:pt x="28" y="15"/>
                    <a:pt x="28" y="15"/>
                    <a:pt x="28" y="15"/>
                  </a:cubicBezTo>
                  <a:cubicBezTo>
                    <a:pt x="25" y="19"/>
                    <a:pt x="25" y="19"/>
                    <a:pt x="25" y="19"/>
                  </a:cubicBezTo>
                  <a:cubicBezTo>
                    <a:pt x="17" y="15"/>
                    <a:pt x="17" y="15"/>
                    <a:pt x="17" y="15"/>
                  </a:cubicBezTo>
                  <a:cubicBezTo>
                    <a:pt x="16" y="20"/>
                    <a:pt x="16" y="20"/>
                    <a:pt x="16" y="20"/>
                  </a:cubicBezTo>
                  <a:cubicBezTo>
                    <a:pt x="28" y="27"/>
                    <a:pt x="28" y="27"/>
                    <a:pt x="28" y="27"/>
                  </a:cubicBezTo>
                  <a:cubicBezTo>
                    <a:pt x="35" y="12"/>
                    <a:pt x="35" y="12"/>
                    <a:pt x="35" y="12"/>
                  </a:cubicBezTo>
                  <a:cubicBezTo>
                    <a:pt x="35" y="12"/>
                    <a:pt x="21" y="3"/>
                    <a:pt x="11" y="0"/>
                  </a:cubicBezTo>
                  <a:cubicBezTo>
                    <a:pt x="0" y="25"/>
                    <a:pt x="0" y="25"/>
                    <a:pt x="0" y="25"/>
                  </a:cubicBezTo>
                  <a:cubicBezTo>
                    <a:pt x="0" y="25"/>
                    <a:pt x="49" y="50"/>
                    <a:pt x="51" y="52"/>
                  </a:cubicBezTo>
                  <a:cubicBezTo>
                    <a:pt x="64" y="29"/>
                    <a:pt x="64" y="29"/>
                    <a:pt x="64" y="29"/>
                  </a:cubicBezTo>
                  <a:cubicBezTo>
                    <a:pt x="64" y="29"/>
                    <a:pt x="46" y="17"/>
                    <a:pt x="43" y="16"/>
                  </a:cubicBezTo>
                  <a:cubicBezTo>
                    <a:pt x="35" y="30"/>
                    <a:pt x="35" y="30"/>
                    <a:pt x="35" y="30"/>
                  </a:cubicBezTo>
                  <a:cubicBezTo>
                    <a:pt x="48" y="37"/>
                    <a:pt x="48" y="37"/>
                    <a:pt x="48" y="37"/>
                  </a:cubicBezTo>
                  <a:cubicBezTo>
                    <a:pt x="50" y="32"/>
                    <a:pt x="50" y="32"/>
                    <a:pt x="50" y="32"/>
                  </a:cubicBezTo>
                  <a:cubicBezTo>
                    <a:pt x="42" y="27"/>
                    <a:pt x="42" y="27"/>
                    <a:pt x="42" y="27"/>
                  </a:cubicBezTo>
                  <a:cubicBezTo>
                    <a:pt x="45" y="23"/>
                    <a:pt x="45" y="23"/>
                    <a:pt x="45" y="23"/>
                  </a:cubicBezTo>
                  <a:cubicBezTo>
                    <a:pt x="45" y="23"/>
                    <a:pt x="56" y="30"/>
                    <a:pt x="57" y="31"/>
                  </a:cubicBezTo>
                  <a:cubicBezTo>
                    <a:pt x="52" y="41"/>
                    <a:pt x="52" y="41"/>
                    <a:pt x="52" y="41"/>
                  </a:cubicBezTo>
                  <a:lnTo>
                    <a:pt x="49"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21"/>
            <p:cNvSpPr/>
            <p:nvPr/>
          </p:nvSpPr>
          <p:spPr bwMode="auto">
            <a:xfrm>
              <a:off x="-7272338" y="1612900"/>
              <a:ext cx="236538" cy="153988"/>
            </a:xfrm>
            <a:custGeom>
              <a:avLst/>
              <a:gdLst>
                <a:gd name="T0" fmla="*/ 51 w 63"/>
                <a:gd name="T1" fmla="*/ 33 h 41"/>
                <a:gd name="T2" fmla="*/ 7 w 63"/>
                <a:gd name="T3" fmla="*/ 21 h 41"/>
                <a:gd name="T4" fmla="*/ 10 w 63"/>
                <a:gd name="T5" fmla="*/ 6 h 41"/>
                <a:gd name="T6" fmla="*/ 24 w 63"/>
                <a:gd name="T7" fmla="*/ 10 h 41"/>
                <a:gd name="T8" fmla="*/ 23 w 63"/>
                <a:gd name="T9" fmla="*/ 15 h 41"/>
                <a:gd name="T10" fmla="*/ 14 w 63"/>
                <a:gd name="T11" fmla="*/ 12 h 41"/>
                <a:gd name="T12" fmla="*/ 14 w 63"/>
                <a:gd name="T13" fmla="*/ 18 h 41"/>
                <a:gd name="T14" fmla="*/ 27 w 63"/>
                <a:gd name="T15" fmla="*/ 22 h 41"/>
                <a:gd name="T16" fmla="*/ 31 w 63"/>
                <a:gd name="T17" fmla="*/ 5 h 41"/>
                <a:gd name="T18" fmla="*/ 5 w 63"/>
                <a:gd name="T19" fmla="*/ 0 h 41"/>
                <a:gd name="T20" fmla="*/ 0 w 63"/>
                <a:gd name="T21" fmla="*/ 26 h 41"/>
                <a:gd name="T22" fmla="*/ 55 w 63"/>
                <a:gd name="T23" fmla="*/ 41 h 41"/>
                <a:gd name="T24" fmla="*/ 63 w 63"/>
                <a:gd name="T25" fmla="*/ 16 h 41"/>
                <a:gd name="T26" fmla="*/ 39 w 63"/>
                <a:gd name="T27" fmla="*/ 8 h 41"/>
                <a:gd name="T28" fmla="*/ 35 w 63"/>
                <a:gd name="T29" fmla="*/ 23 h 41"/>
                <a:gd name="T30" fmla="*/ 48 w 63"/>
                <a:gd name="T31" fmla="*/ 27 h 41"/>
                <a:gd name="T32" fmla="*/ 50 w 63"/>
                <a:gd name="T33" fmla="*/ 22 h 41"/>
                <a:gd name="T34" fmla="*/ 41 w 63"/>
                <a:gd name="T35" fmla="*/ 19 h 41"/>
                <a:gd name="T36" fmla="*/ 43 w 63"/>
                <a:gd name="T37" fmla="*/ 14 h 41"/>
                <a:gd name="T38" fmla="*/ 57 w 63"/>
                <a:gd name="T39" fmla="*/ 19 h 41"/>
                <a:gd name="T40" fmla="*/ 53 w 63"/>
                <a:gd name="T41" fmla="*/ 30 h 41"/>
                <a:gd name="T42" fmla="*/ 51 w 63"/>
                <a:gd name="T43" fmla="*/ 33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41">
                  <a:moveTo>
                    <a:pt x="51" y="33"/>
                  </a:moveTo>
                  <a:cubicBezTo>
                    <a:pt x="51" y="33"/>
                    <a:pt x="10" y="21"/>
                    <a:pt x="7" y="21"/>
                  </a:cubicBezTo>
                  <a:cubicBezTo>
                    <a:pt x="10" y="6"/>
                    <a:pt x="10" y="6"/>
                    <a:pt x="10" y="6"/>
                  </a:cubicBezTo>
                  <a:cubicBezTo>
                    <a:pt x="24" y="10"/>
                    <a:pt x="24" y="10"/>
                    <a:pt x="24" y="10"/>
                  </a:cubicBezTo>
                  <a:cubicBezTo>
                    <a:pt x="23" y="15"/>
                    <a:pt x="23" y="15"/>
                    <a:pt x="23" y="15"/>
                  </a:cubicBezTo>
                  <a:cubicBezTo>
                    <a:pt x="14" y="12"/>
                    <a:pt x="14" y="12"/>
                    <a:pt x="14" y="12"/>
                  </a:cubicBezTo>
                  <a:cubicBezTo>
                    <a:pt x="14" y="18"/>
                    <a:pt x="14" y="18"/>
                    <a:pt x="14" y="18"/>
                  </a:cubicBezTo>
                  <a:cubicBezTo>
                    <a:pt x="27" y="22"/>
                    <a:pt x="27" y="22"/>
                    <a:pt x="27" y="22"/>
                  </a:cubicBezTo>
                  <a:cubicBezTo>
                    <a:pt x="31" y="5"/>
                    <a:pt x="31" y="5"/>
                    <a:pt x="31" y="5"/>
                  </a:cubicBezTo>
                  <a:cubicBezTo>
                    <a:pt x="31" y="5"/>
                    <a:pt x="15" y="0"/>
                    <a:pt x="5" y="0"/>
                  </a:cubicBezTo>
                  <a:cubicBezTo>
                    <a:pt x="0" y="26"/>
                    <a:pt x="0" y="26"/>
                    <a:pt x="0" y="26"/>
                  </a:cubicBezTo>
                  <a:cubicBezTo>
                    <a:pt x="0" y="26"/>
                    <a:pt x="53" y="40"/>
                    <a:pt x="55" y="41"/>
                  </a:cubicBezTo>
                  <a:cubicBezTo>
                    <a:pt x="63" y="16"/>
                    <a:pt x="63" y="16"/>
                    <a:pt x="63" y="16"/>
                  </a:cubicBezTo>
                  <a:cubicBezTo>
                    <a:pt x="63" y="16"/>
                    <a:pt x="42" y="8"/>
                    <a:pt x="39" y="8"/>
                  </a:cubicBezTo>
                  <a:cubicBezTo>
                    <a:pt x="35" y="23"/>
                    <a:pt x="35" y="23"/>
                    <a:pt x="35" y="23"/>
                  </a:cubicBezTo>
                  <a:cubicBezTo>
                    <a:pt x="48" y="27"/>
                    <a:pt x="48" y="27"/>
                    <a:pt x="48" y="27"/>
                  </a:cubicBezTo>
                  <a:cubicBezTo>
                    <a:pt x="50" y="22"/>
                    <a:pt x="50" y="22"/>
                    <a:pt x="50" y="22"/>
                  </a:cubicBezTo>
                  <a:cubicBezTo>
                    <a:pt x="41" y="19"/>
                    <a:pt x="41" y="19"/>
                    <a:pt x="41" y="19"/>
                  </a:cubicBezTo>
                  <a:cubicBezTo>
                    <a:pt x="43" y="14"/>
                    <a:pt x="43" y="14"/>
                    <a:pt x="43" y="14"/>
                  </a:cubicBezTo>
                  <a:cubicBezTo>
                    <a:pt x="43" y="14"/>
                    <a:pt x="56" y="18"/>
                    <a:pt x="57" y="19"/>
                  </a:cubicBezTo>
                  <a:cubicBezTo>
                    <a:pt x="53" y="30"/>
                    <a:pt x="53" y="30"/>
                    <a:pt x="53" y="30"/>
                  </a:cubicBezTo>
                  <a:lnTo>
                    <a:pt x="51"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22"/>
            <p:cNvSpPr/>
            <p:nvPr/>
          </p:nvSpPr>
          <p:spPr bwMode="auto">
            <a:xfrm>
              <a:off x="-7516813" y="1579563"/>
              <a:ext cx="225425" cy="120650"/>
            </a:xfrm>
            <a:custGeom>
              <a:avLst/>
              <a:gdLst>
                <a:gd name="T0" fmla="*/ 52 w 60"/>
                <a:gd name="T1" fmla="*/ 25 h 32"/>
                <a:gd name="T2" fmla="*/ 6 w 60"/>
                <a:gd name="T3" fmla="*/ 22 h 32"/>
                <a:gd name="T4" fmla="*/ 6 w 60"/>
                <a:gd name="T5" fmla="*/ 7 h 32"/>
                <a:gd name="T6" fmla="*/ 21 w 60"/>
                <a:gd name="T7" fmla="*/ 8 h 32"/>
                <a:gd name="T8" fmla="*/ 21 w 60"/>
                <a:gd name="T9" fmla="*/ 13 h 32"/>
                <a:gd name="T10" fmla="*/ 12 w 60"/>
                <a:gd name="T11" fmla="*/ 12 h 32"/>
                <a:gd name="T12" fmla="*/ 12 w 60"/>
                <a:gd name="T13" fmla="*/ 18 h 32"/>
                <a:gd name="T14" fmla="*/ 26 w 60"/>
                <a:gd name="T15" fmla="*/ 19 h 32"/>
                <a:gd name="T16" fmla="*/ 27 w 60"/>
                <a:gd name="T17" fmla="*/ 2 h 32"/>
                <a:gd name="T18" fmla="*/ 0 w 60"/>
                <a:gd name="T19" fmla="*/ 1 h 32"/>
                <a:gd name="T20" fmla="*/ 0 w 60"/>
                <a:gd name="T21" fmla="*/ 29 h 32"/>
                <a:gd name="T22" fmla="*/ 57 w 60"/>
                <a:gd name="T23" fmla="*/ 32 h 32"/>
                <a:gd name="T24" fmla="*/ 60 w 60"/>
                <a:gd name="T25" fmla="*/ 6 h 32"/>
                <a:gd name="T26" fmla="*/ 35 w 60"/>
                <a:gd name="T27" fmla="*/ 3 h 32"/>
                <a:gd name="T28" fmla="*/ 34 w 60"/>
                <a:gd name="T29" fmla="*/ 18 h 32"/>
                <a:gd name="T30" fmla="*/ 48 w 60"/>
                <a:gd name="T31" fmla="*/ 19 h 32"/>
                <a:gd name="T32" fmla="*/ 49 w 60"/>
                <a:gd name="T33" fmla="*/ 14 h 32"/>
                <a:gd name="T34" fmla="*/ 39 w 60"/>
                <a:gd name="T35" fmla="*/ 13 h 32"/>
                <a:gd name="T36" fmla="*/ 40 w 60"/>
                <a:gd name="T37" fmla="*/ 8 h 32"/>
                <a:gd name="T38" fmla="*/ 55 w 60"/>
                <a:gd name="T39" fmla="*/ 10 h 32"/>
                <a:gd name="T40" fmla="*/ 54 w 60"/>
                <a:gd name="T41" fmla="*/ 22 h 32"/>
                <a:gd name="T42" fmla="*/ 52 w 60"/>
                <a:gd name="T43" fmla="*/ 25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0" h="32">
                  <a:moveTo>
                    <a:pt x="52" y="25"/>
                  </a:moveTo>
                  <a:cubicBezTo>
                    <a:pt x="52" y="25"/>
                    <a:pt x="9" y="22"/>
                    <a:pt x="6" y="22"/>
                  </a:cubicBezTo>
                  <a:cubicBezTo>
                    <a:pt x="6" y="7"/>
                    <a:pt x="6" y="7"/>
                    <a:pt x="6" y="7"/>
                  </a:cubicBezTo>
                  <a:cubicBezTo>
                    <a:pt x="21" y="8"/>
                    <a:pt x="21" y="8"/>
                    <a:pt x="21" y="8"/>
                  </a:cubicBezTo>
                  <a:cubicBezTo>
                    <a:pt x="21" y="13"/>
                    <a:pt x="21" y="13"/>
                    <a:pt x="21" y="13"/>
                  </a:cubicBezTo>
                  <a:cubicBezTo>
                    <a:pt x="12" y="12"/>
                    <a:pt x="12" y="12"/>
                    <a:pt x="12" y="12"/>
                  </a:cubicBezTo>
                  <a:cubicBezTo>
                    <a:pt x="12" y="18"/>
                    <a:pt x="12" y="18"/>
                    <a:pt x="12" y="18"/>
                  </a:cubicBezTo>
                  <a:cubicBezTo>
                    <a:pt x="26" y="19"/>
                    <a:pt x="26" y="19"/>
                    <a:pt x="26" y="19"/>
                  </a:cubicBezTo>
                  <a:cubicBezTo>
                    <a:pt x="27" y="2"/>
                    <a:pt x="27" y="2"/>
                    <a:pt x="27" y="2"/>
                  </a:cubicBezTo>
                  <a:cubicBezTo>
                    <a:pt x="27" y="2"/>
                    <a:pt x="10" y="0"/>
                    <a:pt x="0" y="1"/>
                  </a:cubicBezTo>
                  <a:cubicBezTo>
                    <a:pt x="0" y="29"/>
                    <a:pt x="0" y="29"/>
                    <a:pt x="0" y="29"/>
                  </a:cubicBezTo>
                  <a:cubicBezTo>
                    <a:pt x="0" y="29"/>
                    <a:pt x="55" y="31"/>
                    <a:pt x="57" y="32"/>
                  </a:cubicBezTo>
                  <a:cubicBezTo>
                    <a:pt x="60" y="6"/>
                    <a:pt x="60" y="6"/>
                    <a:pt x="60" y="6"/>
                  </a:cubicBezTo>
                  <a:cubicBezTo>
                    <a:pt x="60" y="6"/>
                    <a:pt x="38" y="2"/>
                    <a:pt x="35" y="3"/>
                  </a:cubicBezTo>
                  <a:cubicBezTo>
                    <a:pt x="34" y="18"/>
                    <a:pt x="34" y="18"/>
                    <a:pt x="34" y="18"/>
                  </a:cubicBezTo>
                  <a:cubicBezTo>
                    <a:pt x="48" y="19"/>
                    <a:pt x="48" y="19"/>
                    <a:pt x="48" y="19"/>
                  </a:cubicBezTo>
                  <a:cubicBezTo>
                    <a:pt x="49" y="14"/>
                    <a:pt x="49" y="14"/>
                    <a:pt x="49" y="14"/>
                  </a:cubicBezTo>
                  <a:cubicBezTo>
                    <a:pt x="39" y="13"/>
                    <a:pt x="39" y="13"/>
                    <a:pt x="39" y="13"/>
                  </a:cubicBezTo>
                  <a:cubicBezTo>
                    <a:pt x="40" y="8"/>
                    <a:pt x="40" y="8"/>
                    <a:pt x="40" y="8"/>
                  </a:cubicBezTo>
                  <a:cubicBezTo>
                    <a:pt x="40" y="8"/>
                    <a:pt x="53" y="10"/>
                    <a:pt x="55" y="10"/>
                  </a:cubicBezTo>
                  <a:cubicBezTo>
                    <a:pt x="54" y="22"/>
                    <a:pt x="54" y="22"/>
                    <a:pt x="54" y="22"/>
                  </a:cubicBezTo>
                  <a:lnTo>
                    <a:pt x="52" y="2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23"/>
            <p:cNvSpPr/>
            <p:nvPr/>
          </p:nvSpPr>
          <p:spPr bwMode="auto">
            <a:xfrm>
              <a:off x="-7780338" y="1582738"/>
              <a:ext cx="233363" cy="117475"/>
            </a:xfrm>
            <a:custGeom>
              <a:avLst/>
              <a:gdLst>
                <a:gd name="T0" fmla="*/ 55 w 62"/>
                <a:gd name="T1" fmla="*/ 20 h 31"/>
                <a:gd name="T2" fmla="*/ 10 w 62"/>
                <a:gd name="T3" fmla="*/ 24 h 31"/>
                <a:gd name="T4" fmla="*/ 7 w 62"/>
                <a:gd name="T5" fmla="*/ 9 h 31"/>
                <a:gd name="T6" fmla="*/ 22 w 62"/>
                <a:gd name="T7" fmla="*/ 8 h 31"/>
                <a:gd name="T8" fmla="*/ 22 w 62"/>
                <a:gd name="T9" fmla="*/ 13 h 31"/>
                <a:gd name="T10" fmla="*/ 14 w 62"/>
                <a:gd name="T11" fmla="*/ 14 h 31"/>
                <a:gd name="T12" fmla="*/ 15 w 62"/>
                <a:gd name="T13" fmla="*/ 19 h 31"/>
                <a:gd name="T14" fmla="*/ 29 w 62"/>
                <a:gd name="T15" fmla="*/ 18 h 31"/>
                <a:gd name="T16" fmla="*/ 27 w 62"/>
                <a:gd name="T17" fmla="*/ 1 h 31"/>
                <a:gd name="T18" fmla="*/ 0 w 62"/>
                <a:gd name="T19" fmla="*/ 5 h 31"/>
                <a:gd name="T20" fmla="*/ 4 w 62"/>
                <a:gd name="T21" fmla="*/ 31 h 31"/>
                <a:gd name="T22" fmla="*/ 62 w 62"/>
                <a:gd name="T23" fmla="*/ 27 h 31"/>
                <a:gd name="T24" fmla="*/ 61 w 62"/>
                <a:gd name="T25" fmla="*/ 0 h 31"/>
                <a:gd name="T26" fmla="*/ 35 w 62"/>
                <a:gd name="T27" fmla="*/ 1 h 31"/>
                <a:gd name="T28" fmla="*/ 36 w 62"/>
                <a:gd name="T29" fmla="*/ 16 h 31"/>
                <a:gd name="T30" fmla="*/ 50 w 62"/>
                <a:gd name="T31" fmla="*/ 15 h 31"/>
                <a:gd name="T32" fmla="*/ 50 w 62"/>
                <a:gd name="T33" fmla="*/ 10 h 31"/>
                <a:gd name="T34" fmla="*/ 41 w 62"/>
                <a:gd name="T35" fmla="*/ 10 h 31"/>
                <a:gd name="T36" fmla="*/ 41 w 62"/>
                <a:gd name="T37" fmla="*/ 5 h 31"/>
                <a:gd name="T38" fmla="*/ 56 w 62"/>
                <a:gd name="T39" fmla="*/ 5 h 31"/>
                <a:gd name="T40" fmla="*/ 56 w 62"/>
                <a:gd name="T41" fmla="*/ 17 h 31"/>
                <a:gd name="T42" fmla="*/ 55 w 62"/>
                <a:gd name="T43" fmla="*/ 2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2" h="31">
                  <a:moveTo>
                    <a:pt x="55" y="20"/>
                  </a:moveTo>
                  <a:cubicBezTo>
                    <a:pt x="55" y="20"/>
                    <a:pt x="12" y="23"/>
                    <a:pt x="10" y="24"/>
                  </a:cubicBezTo>
                  <a:cubicBezTo>
                    <a:pt x="7" y="9"/>
                    <a:pt x="7" y="9"/>
                    <a:pt x="7" y="9"/>
                  </a:cubicBezTo>
                  <a:cubicBezTo>
                    <a:pt x="22" y="8"/>
                    <a:pt x="22" y="8"/>
                    <a:pt x="22" y="8"/>
                  </a:cubicBezTo>
                  <a:cubicBezTo>
                    <a:pt x="22" y="13"/>
                    <a:pt x="22" y="13"/>
                    <a:pt x="22" y="13"/>
                  </a:cubicBezTo>
                  <a:cubicBezTo>
                    <a:pt x="14" y="14"/>
                    <a:pt x="14" y="14"/>
                    <a:pt x="14" y="14"/>
                  </a:cubicBezTo>
                  <a:cubicBezTo>
                    <a:pt x="15" y="19"/>
                    <a:pt x="15" y="19"/>
                    <a:pt x="15" y="19"/>
                  </a:cubicBezTo>
                  <a:cubicBezTo>
                    <a:pt x="29" y="18"/>
                    <a:pt x="29" y="18"/>
                    <a:pt x="29" y="18"/>
                  </a:cubicBezTo>
                  <a:cubicBezTo>
                    <a:pt x="27" y="1"/>
                    <a:pt x="27" y="1"/>
                    <a:pt x="27" y="1"/>
                  </a:cubicBezTo>
                  <a:cubicBezTo>
                    <a:pt x="27" y="1"/>
                    <a:pt x="10" y="2"/>
                    <a:pt x="0" y="5"/>
                  </a:cubicBezTo>
                  <a:cubicBezTo>
                    <a:pt x="4" y="31"/>
                    <a:pt x="4" y="31"/>
                    <a:pt x="4" y="31"/>
                  </a:cubicBezTo>
                  <a:cubicBezTo>
                    <a:pt x="4" y="31"/>
                    <a:pt x="59" y="26"/>
                    <a:pt x="62" y="27"/>
                  </a:cubicBezTo>
                  <a:cubicBezTo>
                    <a:pt x="61" y="0"/>
                    <a:pt x="61" y="0"/>
                    <a:pt x="61" y="0"/>
                  </a:cubicBezTo>
                  <a:cubicBezTo>
                    <a:pt x="61" y="0"/>
                    <a:pt x="38" y="0"/>
                    <a:pt x="35" y="1"/>
                  </a:cubicBezTo>
                  <a:cubicBezTo>
                    <a:pt x="36" y="16"/>
                    <a:pt x="36" y="16"/>
                    <a:pt x="36" y="16"/>
                  </a:cubicBezTo>
                  <a:cubicBezTo>
                    <a:pt x="50" y="15"/>
                    <a:pt x="50" y="15"/>
                    <a:pt x="50" y="15"/>
                  </a:cubicBezTo>
                  <a:cubicBezTo>
                    <a:pt x="50" y="10"/>
                    <a:pt x="50" y="10"/>
                    <a:pt x="50" y="10"/>
                  </a:cubicBezTo>
                  <a:cubicBezTo>
                    <a:pt x="41" y="10"/>
                    <a:pt x="41" y="10"/>
                    <a:pt x="41" y="10"/>
                  </a:cubicBezTo>
                  <a:cubicBezTo>
                    <a:pt x="41" y="5"/>
                    <a:pt x="41" y="5"/>
                    <a:pt x="41" y="5"/>
                  </a:cubicBezTo>
                  <a:cubicBezTo>
                    <a:pt x="41" y="5"/>
                    <a:pt x="54" y="5"/>
                    <a:pt x="56" y="5"/>
                  </a:cubicBezTo>
                  <a:cubicBezTo>
                    <a:pt x="56" y="17"/>
                    <a:pt x="56" y="17"/>
                    <a:pt x="56" y="17"/>
                  </a:cubicBezTo>
                  <a:lnTo>
                    <a:pt x="55"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24"/>
            <p:cNvSpPr/>
            <p:nvPr/>
          </p:nvSpPr>
          <p:spPr bwMode="auto">
            <a:xfrm>
              <a:off x="-8034338" y="1612900"/>
              <a:ext cx="242888" cy="158750"/>
            </a:xfrm>
            <a:custGeom>
              <a:avLst/>
              <a:gdLst>
                <a:gd name="T0" fmla="*/ 57 w 65"/>
                <a:gd name="T1" fmla="*/ 21 h 42"/>
                <a:gd name="T2" fmla="*/ 13 w 65"/>
                <a:gd name="T3" fmla="*/ 34 h 42"/>
                <a:gd name="T4" fmla="*/ 8 w 65"/>
                <a:gd name="T5" fmla="*/ 19 h 42"/>
                <a:gd name="T6" fmla="*/ 22 w 65"/>
                <a:gd name="T7" fmla="*/ 15 h 42"/>
                <a:gd name="T8" fmla="*/ 23 w 65"/>
                <a:gd name="T9" fmla="*/ 20 h 42"/>
                <a:gd name="T10" fmla="*/ 15 w 65"/>
                <a:gd name="T11" fmla="*/ 22 h 42"/>
                <a:gd name="T12" fmla="*/ 17 w 65"/>
                <a:gd name="T13" fmla="*/ 27 h 42"/>
                <a:gd name="T14" fmla="*/ 31 w 65"/>
                <a:gd name="T15" fmla="*/ 23 h 42"/>
                <a:gd name="T16" fmla="*/ 26 w 65"/>
                <a:gd name="T17" fmla="*/ 8 h 42"/>
                <a:gd name="T18" fmla="*/ 0 w 65"/>
                <a:gd name="T19" fmla="*/ 16 h 42"/>
                <a:gd name="T20" fmla="*/ 10 w 65"/>
                <a:gd name="T21" fmla="*/ 42 h 42"/>
                <a:gd name="T22" fmla="*/ 65 w 65"/>
                <a:gd name="T23" fmla="*/ 26 h 42"/>
                <a:gd name="T24" fmla="*/ 58 w 65"/>
                <a:gd name="T25" fmla="*/ 0 h 42"/>
                <a:gd name="T26" fmla="*/ 34 w 65"/>
                <a:gd name="T27" fmla="*/ 6 h 42"/>
                <a:gd name="T28" fmla="*/ 38 w 65"/>
                <a:gd name="T29" fmla="*/ 20 h 42"/>
                <a:gd name="T30" fmla="*/ 52 w 65"/>
                <a:gd name="T31" fmla="*/ 17 h 42"/>
                <a:gd name="T32" fmla="*/ 50 w 65"/>
                <a:gd name="T33" fmla="*/ 11 h 42"/>
                <a:gd name="T34" fmla="*/ 41 w 65"/>
                <a:gd name="T35" fmla="*/ 14 h 42"/>
                <a:gd name="T36" fmla="*/ 40 w 65"/>
                <a:gd name="T37" fmla="*/ 9 h 42"/>
                <a:gd name="T38" fmla="*/ 55 w 65"/>
                <a:gd name="T39" fmla="*/ 6 h 42"/>
                <a:gd name="T40" fmla="*/ 57 w 65"/>
                <a:gd name="T41" fmla="*/ 17 h 42"/>
                <a:gd name="T42" fmla="*/ 57 w 65"/>
                <a:gd name="T43" fmla="*/ 21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42">
                  <a:moveTo>
                    <a:pt x="57" y="21"/>
                  </a:moveTo>
                  <a:cubicBezTo>
                    <a:pt x="57" y="21"/>
                    <a:pt x="16" y="32"/>
                    <a:pt x="13" y="34"/>
                  </a:cubicBezTo>
                  <a:cubicBezTo>
                    <a:pt x="8" y="19"/>
                    <a:pt x="8" y="19"/>
                    <a:pt x="8" y="19"/>
                  </a:cubicBezTo>
                  <a:cubicBezTo>
                    <a:pt x="22" y="15"/>
                    <a:pt x="22" y="15"/>
                    <a:pt x="22" y="15"/>
                  </a:cubicBezTo>
                  <a:cubicBezTo>
                    <a:pt x="23" y="20"/>
                    <a:pt x="23" y="20"/>
                    <a:pt x="23" y="20"/>
                  </a:cubicBezTo>
                  <a:cubicBezTo>
                    <a:pt x="15" y="22"/>
                    <a:pt x="15" y="22"/>
                    <a:pt x="15" y="22"/>
                  </a:cubicBezTo>
                  <a:cubicBezTo>
                    <a:pt x="17" y="27"/>
                    <a:pt x="17" y="27"/>
                    <a:pt x="17" y="27"/>
                  </a:cubicBezTo>
                  <a:cubicBezTo>
                    <a:pt x="31" y="23"/>
                    <a:pt x="31" y="23"/>
                    <a:pt x="31" y="23"/>
                  </a:cubicBezTo>
                  <a:cubicBezTo>
                    <a:pt x="26" y="8"/>
                    <a:pt x="26" y="8"/>
                    <a:pt x="26" y="8"/>
                  </a:cubicBezTo>
                  <a:cubicBezTo>
                    <a:pt x="26" y="8"/>
                    <a:pt x="9" y="11"/>
                    <a:pt x="0" y="16"/>
                  </a:cubicBezTo>
                  <a:cubicBezTo>
                    <a:pt x="10" y="42"/>
                    <a:pt x="10" y="42"/>
                    <a:pt x="10" y="42"/>
                  </a:cubicBezTo>
                  <a:cubicBezTo>
                    <a:pt x="10" y="42"/>
                    <a:pt x="62" y="25"/>
                    <a:pt x="65" y="26"/>
                  </a:cubicBezTo>
                  <a:cubicBezTo>
                    <a:pt x="58" y="0"/>
                    <a:pt x="58" y="0"/>
                    <a:pt x="58" y="0"/>
                  </a:cubicBezTo>
                  <a:cubicBezTo>
                    <a:pt x="58" y="0"/>
                    <a:pt x="36" y="4"/>
                    <a:pt x="34" y="6"/>
                  </a:cubicBezTo>
                  <a:cubicBezTo>
                    <a:pt x="38" y="20"/>
                    <a:pt x="38" y="20"/>
                    <a:pt x="38" y="20"/>
                  </a:cubicBezTo>
                  <a:cubicBezTo>
                    <a:pt x="52" y="17"/>
                    <a:pt x="52" y="17"/>
                    <a:pt x="52" y="17"/>
                  </a:cubicBezTo>
                  <a:cubicBezTo>
                    <a:pt x="50" y="11"/>
                    <a:pt x="50" y="11"/>
                    <a:pt x="50" y="11"/>
                  </a:cubicBezTo>
                  <a:cubicBezTo>
                    <a:pt x="41" y="14"/>
                    <a:pt x="41" y="14"/>
                    <a:pt x="41" y="14"/>
                  </a:cubicBezTo>
                  <a:cubicBezTo>
                    <a:pt x="40" y="9"/>
                    <a:pt x="40" y="9"/>
                    <a:pt x="40" y="9"/>
                  </a:cubicBezTo>
                  <a:cubicBezTo>
                    <a:pt x="40" y="9"/>
                    <a:pt x="53" y="6"/>
                    <a:pt x="55" y="6"/>
                  </a:cubicBezTo>
                  <a:cubicBezTo>
                    <a:pt x="57" y="17"/>
                    <a:pt x="57" y="17"/>
                    <a:pt x="57" y="17"/>
                  </a:cubicBezTo>
                  <a:lnTo>
                    <a:pt x="57"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25"/>
            <p:cNvSpPr/>
            <p:nvPr/>
          </p:nvSpPr>
          <p:spPr bwMode="auto">
            <a:xfrm>
              <a:off x="-8267700" y="1692275"/>
              <a:ext cx="244475" cy="192088"/>
            </a:xfrm>
            <a:custGeom>
              <a:avLst/>
              <a:gdLst>
                <a:gd name="T0" fmla="*/ 57 w 65"/>
                <a:gd name="T1" fmla="*/ 21 h 51"/>
                <a:gd name="T2" fmla="*/ 17 w 65"/>
                <a:gd name="T3" fmla="*/ 43 h 51"/>
                <a:gd name="T4" fmla="*/ 8 w 65"/>
                <a:gd name="T5" fmla="*/ 30 h 51"/>
                <a:gd name="T6" fmla="*/ 21 w 65"/>
                <a:gd name="T7" fmla="*/ 22 h 51"/>
                <a:gd name="T8" fmla="*/ 24 w 65"/>
                <a:gd name="T9" fmla="*/ 27 h 51"/>
                <a:gd name="T10" fmla="*/ 16 w 65"/>
                <a:gd name="T11" fmla="*/ 31 h 51"/>
                <a:gd name="T12" fmla="*/ 19 w 65"/>
                <a:gd name="T13" fmla="*/ 36 h 51"/>
                <a:gd name="T14" fmla="*/ 32 w 65"/>
                <a:gd name="T15" fmla="*/ 29 h 51"/>
                <a:gd name="T16" fmla="*/ 23 w 65"/>
                <a:gd name="T17" fmla="*/ 15 h 51"/>
                <a:gd name="T18" fmla="*/ 0 w 65"/>
                <a:gd name="T19" fmla="*/ 29 h 51"/>
                <a:gd name="T20" fmla="*/ 15 w 65"/>
                <a:gd name="T21" fmla="*/ 51 h 51"/>
                <a:gd name="T22" fmla="*/ 65 w 65"/>
                <a:gd name="T23" fmla="*/ 24 h 51"/>
                <a:gd name="T24" fmla="*/ 54 w 65"/>
                <a:gd name="T25" fmla="*/ 0 h 51"/>
                <a:gd name="T26" fmla="*/ 31 w 65"/>
                <a:gd name="T27" fmla="*/ 11 h 51"/>
                <a:gd name="T28" fmla="*/ 38 w 65"/>
                <a:gd name="T29" fmla="*/ 25 h 51"/>
                <a:gd name="T30" fmla="*/ 51 w 65"/>
                <a:gd name="T31" fmla="*/ 18 h 51"/>
                <a:gd name="T32" fmla="*/ 48 w 65"/>
                <a:gd name="T33" fmla="*/ 13 h 51"/>
                <a:gd name="T34" fmla="*/ 40 w 65"/>
                <a:gd name="T35" fmla="*/ 17 h 51"/>
                <a:gd name="T36" fmla="*/ 37 w 65"/>
                <a:gd name="T37" fmla="*/ 13 h 51"/>
                <a:gd name="T38" fmla="*/ 51 w 65"/>
                <a:gd name="T39" fmla="*/ 7 h 51"/>
                <a:gd name="T40" fmla="*/ 56 w 65"/>
                <a:gd name="T41" fmla="*/ 17 h 51"/>
                <a:gd name="T42" fmla="*/ 57 w 65"/>
                <a:gd name="T43" fmla="*/ 2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5" h="51">
                  <a:moveTo>
                    <a:pt x="57" y="21"/>
                  </a:moveTo>
                  <a:cubicBezTo>
                    <a:pt x="57" y="21"/>
                    <a:pt x="19" y="41"/>
                    <a:pt x="17" y="43"/>
                  </a:cubicBezTo>
                  <a:cubicBezTo>
                    <a:pt x="8" y="30"/>
                    <a:pt x="8" y="30"/>
                    <a:pt x="8" y="30"/>
                  </a:cubicBezTo>
                  <a:cubicBezTo>
                    <a:pt x="21" y="22"/>
                    <a:pt x="21" y="22"/>
                    <a:pt x="21" y="22"/>
                  </a:cubicBezTo>
                  <a:cubicBezTo>
                    <a:pt x="24" y="27"/>
                    <a:pt x="24" y="27"/>
                    <a:pt x="24" y="27"/>
                  </a:cubicBezTo>
                  <a:cubicBezTo>
                    <a:pt x="16" y="31"/>
                    <a:pt x="16" y="31"/>
                    <a:pt x="16" y="31"/>
                  </a:cubicBezTo>
                  <a:cubicBezTo>
                    <a:pt x="19" y="36"/>
                    <a:pt x="19" y="36"/>
                    <a:pt x="19" y="36"/>
                  </a:cubicBezTo>
                  <a:cubicBezTo>
                    <a:pt x="32" y="29"/>
                    <a:pt x="32" y="29"/>
                    <a:pt x="32" y="29"/>
                  </a:cubicBezTo>
                  <a:cubicBezTo>
                    <a:pt x="23" y="15"/>
                    <a:pt x="23" y="15"/>
                    <a:pt x="23" y="15"/>
                  </a:cubicBezTo>
                  <a:cubicBezTo>
                    <a:pt x="23" y="15"/>
                    <a:pt x="8" y="22"/>
                    <a:pt x="0" y="29"/>
                  </a:cubicBezTo>
                  <a:cubicBezTo>
                    <a:pt x="15" y="51"/>
                    <a:pt x="15" y="51"/>
                    <a:pt x="15" y="51"/>
                  </a:cubicBezTo>
                  <a:cubicBezTo>
                    <a:pt x="15" y="51"/>
                    <a:pt x="63" y="24"/>
                    <a:pt x="65" y="24"/>
                  </a:cubicBezTo>
                  <a:cubicBezTo>
                    <a:pt x="54" y="0"/>
                    <a:pt x="54" y="0"/>
                    <a:pt x="54" y="0"/>
                  </a:cubicBezTo>
                  <a:cubicBezTo>
                    <a:pt x="54" y="0"/>
                    <a:pt x="33" y="9"/>
                    <a:pt x="31" y="11"/>
                  </a:cubicBezTo>
                  <a:cubicBezTo>
                    <a:pt x="38" y="25"/>
                    <a:pt x="38" y="25"/>
                    <a:pt x="38" y="25"/>
                  </a:cubicBezTo>
                  <a:cubicBezTo>
                    <a:pt x="51" y="18"/>
                    <a:pt x="51" y="18"/>
                    <a:pt x="51" y="18"/>
                  </a:cubicBezTo>
                  <a:cubicBezTo>
                    <a:pt x="48" y="13"/>
                    <a:pt x="48" y="13"/>
                    <a:pt x="48" y="13"/>
                  </a:cubicBezTo>
                  <a:cubicBezTo>
                    <a:pt x="40" y="17"/>
                    <a:pt x="40" y="17"/>
                    <a:pt x="40" y="17"/>
                  </a:cubicBezTo>
                  <a:cubicBezTo>
                    <a:pt x="37" y="13"/>
                    <a:pt x="37" y="13"/>
                    <a:pt x="37" y="13"/>
                  </a:cubicBezTo>
                  <a:cubicBezTo>
                    <a:pt x="37" y="13"/>
                    <a:pt x="50" y="7"/>
                    <a:pt x="51" y="7"/>
                  </a:cubicBezTo>
                  <a:cubicBezTo>
                    <a:pt x="56" y="17"/>
                    <a:pt x="56" y="17"/>
                    <a:pt x="56" y="17"/>
                  </a:cubicBezTo>
                  <a:lnTo>
                    <a:pt x="57"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26"/>
            <p:cNvSpPr/>
            <p:nvPr/>
          </p:nvSpPr>
          <p:spPr bwMode="auto">
            <a:xfrm>
              <a:off x="-8478838" y="1819275"/>
              <a:ext cx="238125" cy="219075"/>
            </a:xfrm>
            <a:custGeom>
              <a:avLst/>
              <a:gdLst>
                <a:gd name="T0" fmla="*/ 54 w 63"/>
                <a:gd name="T1" fmla="*/ 20 h 58"/>
                <a:gd name="T2" fmla="*/ 19 w 63"/>
                <a:gd name="T3" fmla="*/ 50 h 58"/>
                <a:gd name="T4" fmla="*/ 8 w 63"/>
                <a:gd name="T5" fmla="*/ 39 h 58"/>
                <a:gd name="T6" fmla="*/ 20 w 63"/>
                <a:gd name="T7" fmla="*/ 29 h 58"/>
                <a:gd name="T8" fmla="*/ 23 w 63"/>
                <a:gd name="T9" fmla="*/ 33 h 58"/>
                <a:gd name="T10" fmla="*/ 16 w 63"/>
                <a:gd name="T11" fmla="*/ 38 h 58"/>
                <a:gd name="T12" fmla="*/ 20 w 63"/>
                <a:gd name="T13" fmla="*/ 42 h 58"/>
                <a:gd name="T14" fmla="*/ 31 w 63"/>
                <a:gd name="T15" fmla="*/ 33 h 58"/>
                <a:gd name="T16" fmla="*/ 20 w 63"/>
                <a:gd name="T17" fmla="*/ 21 h 58"/>
                <a:gd name="T18" fmla="*/ 0 w 63"/>
                <a:gd name="T19" fmla="*/ 39 h 58"/>
                <a:gd name="T20" fmla="*/ 19 w 63"/>
                <a:gd name="T21" fmla="*/ 58 h 58"/>
                <a:gd name="T22" fmla="*/ 63 w 63"/>
                <a:gd name="T23" fmla="*/ 21 h 58"/>
                <a:gd name="T24" fmla="*/ 47 w 63"/>
                <a:gd name="T25" fmla="*/ 0 h 58"/>
                <a:gd name="T26" fmla="*/ 27 w 63"/>
                <a:gd name="T27" fmla="*/ 15 h 58"/>
                <a:gd name="T28" fmla="*/ 36 w 63"/>
                <a:gd name="T29" fmla="*/ 27 h 58"/>
                <a:gd name="T30" fmla="*/ 47 w 63"/>
                <a:gd name="T31" fmla="*/ 19 h 58"/>
                <a:gd name="T32" fmla="*/ 44 w 63"/>
                <a:gd name="T33" fmla="*/ 14 h 58"/>
                <a:gd name="T34" fmla="*/ 37 w 63"/>
                <a:gd name="T35" fmla="*/ 20 h 58"/>
                <a:gd name="T36" fmla="*/ 33 w 63"/>
                <a:gd name="T37" fmla="*/ 16 h 58"/>
                <a:gd name="T38" fmla="*/ 46 w 63"/>
                <a:gd name="T39" fmla="*/ 7 h 58"/>
                <a:gd name="T40" fmla="*/ 53 w 63"/>
                <a:gd name="T41" fmla="*/ 16 h 58"/>
                <a:gd name="T42" fmla="*/ 54 w 63"/>
                <a:gd name="T43" fmla="*/ 2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63" h="58">
                  <a:moveTo>
                    <a:pt x="54" y="20"/>
                  </a:moveTo>
                  <a:cubicBezTo>
                    <a:pt x="54" y="20"/>
                    <a:pt x="21" y="47"/>
                    <a:pt x="19" y="50"/>
                  </a:cubicBezTo>
                  <a:cubicBezTo>
                    <a:pt x="8" y="39"/>
                    <a:pt x="8" y="39"/>
                    <a:pt x="8" y="39"/>
                  </a:cubicBezTo>
                  <a:cubicBezTo>
                    <a:pt x="20" y="29"/>
                    <a:pt x="20" y="29"/>
                    <a:pt x="20" y="29"/>
                  </a:cubicBezTo>
                  <a:cubicBezTo>
                    <a:pt x="23" y="33"/>
                    <a:pt x="23" y="33"/>
                    <a:pt x="23" y="33"/>
                  </a:cubicBezTo>
                  <a:cubicBezTo>
                    <a:pt x="16" y="38"/>
                    <a:pt x="16" y="38"/>
                    <a:pt x="16" y="38"/>
                  </a:cubicBezTo>
                  <a:cubicBezTo>
                    <a:pt x="20" y="42"/>
                    <a:pt x="20" y="42"/>
                    <a:pt x="20" y="42"/>
                  </a:cubicBezTo>
                  <a:cubicBezTo>
                    <a:pt x="31" y="33"/>
                    <a:pt x="31" y="33"/>
                    <a:pt x="31" y="33"/>
                  </a:cubicBezTo>
                  <a:cubicBezTo>
                    <a:pt x="20" y="21"/>
                    <a:pt x="20" y="21"/>
                    <a:pt x="20" y="21"/>
                  </a:cubicBezTo>
                  <a:cubicBezTo>
                    <a:pt x="20" y="21"/>
                    <a:pt x="7" y="31"/>
                    <a:pt x="0" y="39"/>
                  </a:cubicBezTo>
                  <a:cubicBezTo>
                    <a:pt x="19" y="58"/>
                    <a:pt x="19" y="58"/>
                    <a:pt x="19" y="58"/>
                  </a:cubicBezTo>
                  <a:cubicBezTo>
                    <a:pt x="19" y="58"/>
                    <a:pt x="60" y="22"/>
                    <a:pt x="63" y="21"/>
                  </a:cubicBezTo>
                  <a:cubicBezTo>
                    <a:pt x="47" y="0"/>
                    <a:pt x="47" y="0"/>
                    <a:pt x="47" y="0"/>
                  </a:cubicBezTo>
                  <a:cubicBezTo>
                    <a:pt x="47" y="0"/>
                    <a:pt x="28" y="13"/>
                    <a:pt x="27" y="15"/>
                  </a:cubicBezTo>
                  <a:cubicBezTo>
                    <a:pt x="36" y="27"/>
                    <a:pt x="36" y="27"/>
                    <a:pt x="36" y="27"/>
                  </a:cubicBezTo>
                  <a:cubicBezTo>
                    <a:pt x="47" y="19"/>
                    <a:pt x="47" y="19"/>
                    <a:pt x="47" y="19"/>
                  </a:cubicBezTo>
                  <a:cubicBezTo>
                    <a:pt x="44" y="14"/>
                    <a:pt x="44" y="14"/>
                    <a:pt x="44" y="14"/>
                  </a:cubicBezTo>
                  <a:cubicBezTo>
                    <a:pt x="37" y="20"/>
                    <a:pt x="37" y="20"/>
                    <a:pt x="37" y="20"/>
                  </a:cubicBezTo>
                  <a:cubicBezTo>
                    <a:pt x="33" y="16"/>
                    <a:pt x="33" y="16"/>
                    <a:pt x="33" y="16"/>
                  </a:cubicBezTo>
                  <a:cubicBezTo>
                    <a:pt x="33" y="16"/>
                    <a:pt x="44" y="8"/>
                    <a:pt x="46" y="7"/>
                  </a:cubicBezTo>
                  <a:cubicBezTo>
                    <a:pt x="53" y="16"/>
                    <a:pt x="53" y="16"/>
                    <a:pt x="53" y="16"/>
                  </a:cubicBezTo>
                  <a:lnTo>
                    <a:pt x="54"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27"/>
            <p:cNvSpPr/>
            <p:nvPr/>
          </p:nvSpPr>
          <p:spPr bwMode="auto">
            <a:xfrm>
              <a:off x="-8650288" y="1989138"/>
              <a:ext cx="220663" cy="233363"/>
            </a:xfrm>
            <a:custGeom>
              <a:avLst/>
              <a:gdLst>
                <a:gd name="T0" fmla="*/ 50 w 59"/>
                <a:gd name="T1" fmla="*/ 19 h 62"/>
                <a:gd name="T2" fmla="*/ 20 w 59"/>
                <a:gd name="T3" fmla="*/ 54 h 62"/>
                <a:gd name="T4" fmla="*/ 8 w 59"/>
                <a:gd name="T5" fmla="*/ 45 h 62"/>
                <a:gd name="T6" fmla="*/ 17 w 59"/>
                <a:gd name="T7" fmla="*/ 33 h 62"/>
                <a:gd name="T8" fmla="*/ 21 w 59"/>
                <a:gd name="T9" fmla="*/ 36 h 62"/>
                <a:gd name="T10" fmla="*/ 16 w 59"/>
                <a:gd name="T11" fmla="*/ 43 h 62"/>
                <a:gd name="T12" fmla="*/ 20 w 59"/>
                <a:gd name="T13" fmla="*/ 46 h 62"/>
                <a:gd name="T14" fmla="*/ 29 w 59"/>
                <a:gd name="T15" fmla="*/ 36 h 62"/>
                <a:gd name="T16" fmla="*/ 16 w 59"/>
                <a:gd name="T17" fmla="*/ 25 h 62"/>
                <a:gd name="T18" fmla="*/ 0 w 59"/>
                <a:gd name="T19" fmla="*/ 46 h 62"/>
                <a:gd name="T20" fmla="*/ 22 w 59"/>
                <a:gd name="T21" fmla="*/ 62 h 62"/>
                <a:gd name="T22" fmla="*/ 59 w 59"/>
                <a:gd name="T23" fmla="*/ 19 h 62"/>
                <a:gd name="T24" fmla="*/ 39 w 59"/>
                <a:gd name="T25" fmla="*/ 0 h 62"/>
                <a:gd name="T26" fmla="*/ 22 w 59"/>
                <a:gd name="T27" fmla="*/ 19 h 62"/>
                <a:gd name="T28" fmla="*/ 34 w 59"/>
                <a:gd name="T29" fmla="*/ 29 h 62"/>
                <a:gd name="T30" fmla="*/ 43 w 59"/>
                <a:gd name="T31" fmla="*/ 18 h 62"/>
                <a:gd name="T32" fmla="*/ 39 w 59"/>
                <a:gd name="T33" fmla="*/ 15 h 62"/>
                <a:gd name="T34" fmla="*/ 33 w 59"/>
                <a:gd name="T35" fmla="*/ 21 h 62"/>
                <a:gd name="T36" fmla="*/ 29 w 59"/>
                <a:gd name="T37" fmla="*/ 18 h 62"/>
                <a:gd name="T38" fmla="*/ 40 w 59"/>
                <a:gd name="T39" fmla="*/ 8 h 62"/>
                <a:gd name="T40" fmla="*/ 48 w 59"/>
                <a:gd name="T41" fmla="*/ 15 h 62"/>
                <a:gd name="T42" fmla="*/ 50 w 59"/>
                <a:gd name="T43" fmla="*/ 19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9" h="62">
                  <a:moveTo>
                    <a:pt x="50" y="19"/>
                  </a:moveTo>
                  <a:cubicBezTo>
                    <a:pt x="50" y="19"/>
                    <a:pt x="22" y="51"/>
                    <a:pt x="20" y="54"/>
                  </a:cubicBezTo>
                  <a:cubicBezTo>
                    <a:pt x="8" y="45"/>
                    <a:pt x="8" y="45"/>
                    <a:pt x="8" y="45"/>
                  </a:cubicBezTo>
                  <a:cubicBezTo>
                    <a:pt x="17" y="33"/>
                    <a:pt x="17" y="33"/>
                    <a:pt x="17" y="33"/>
                  </a:cubicBezTo>
                  <a:cubicBezTo>
                    <a:pt x="21" y="36"/>
                    <a:pt x="21" y="36"/>
                    <a:pt x="21" y="36"/>
                  </a:cubicBezTo>
                  <a:cubicBezTo>
                    <a:pt x="16" y="43"/>
                    <a:pt x="16" y="43"/>
                    <a:pt x="16" y="43"/>
                  </a:cubicBezTo>
                  <a:cubicBezTo>
                    <a:pt x="20" y="46"/>
                    <a:pt x="20" y="46"/>
                    <a:pt x="20" y="46"/>
                  </a:cubicBezTo>
                  <a:cubicBezTo>
                    <a:pt x="29" y="36"/>
                    <a:pt x="29" y="36"/>
                    <a:pt x="29" y="36"/>
                  </a:cubicBezTo>
                  <a:cubicBezTo>
                    <a:pt x="16" y="25"/>
                    <a:pt x="16" y="25"/>
                    <a:pt x="16" y="25"/>
                  </a:cubicBezTo>
                  <a:cubicBezTo>
                    <a:pt x="16" y="25"/>
                    <a:pt x="5" y="37"/>
                    <a:pt x="0" y="46"/>
                  </a:cubicBezTo>
                  <a:cubicBezTo>
                    <a:pt x="22" y="62"/>
                    <a:pt x="22" y="62"/>
                    <a:pt x="22" y="62"/>
                  </a:cubicBezTo>
                  <a:cubicBezTo>
                    <a:pt x="22" y="62"/>
                    <a:pt x="57" y="20"/>
                    <a:pt x="59" y="19"/>
                  </a:cubicBezTo>
                  <a:cubicBezTo>
                    <a:pt x="39" y="0"/>
                    <a:pt x="39" y="0"/>
                    <a:pt x="39" y="0"/>
                  </a:cubicBezTo>
                  <a:cubicBezTo>
                    <a:pt x="39" y="0"/>
                    <a:pt x="23" y="16"/>
                    <a:pt x="22" y="19"/>
                  </a:cubicBezTo>
                  <a:cubicBezTo>
                    <a:pt x="34" y="29"/>
                    <a:pt x="34" y="29"/>
                    <a:pt x="34" y="29"/>
                  </a:cubicBezTo>
                  <a:cubicBezTo>
                    <a:pt x="43" y="18"/>
                    <a:pt x="43" y="18"/>
                    <a:pt x="43" y="18"/>
                  </a:cubicBezTo>
                  <a:cubicBezTo>
                    <a:pt x="39" y="15"/>
                    <a:pt x="39" y="15"/>
                    <a:pt x="39" y="15"/>
                  </a:cubicBezTo>
                  <a:cubicBezTo>
                    <a:pt x="33" y="21"/>
                    <a:pt x="33" y="21"/>
                    <a:pt x="33" y="21"/>
                  </a:cubicBezTo>
                  <a:cubicBezTo>
                    <a:pt x="29" y="18"/>
                    <a:pt x="29" y="18"/>
                    <a:pt x="29" y="18"/>
                  </a:cubicBezTo>
                  <a:cubicBezTo>
                    <a:pt x="29" y="18"/>
                    <a:pt x="39" y="8"/>
                    <a:pt x="40" y="8"/>
                  </a:cubicBezTo>
                  <a:cubicBezTo>
                    <a:pt x="48" y="15"/>
                    <a:pt x="48" y="15"/>
                    <a:pt x="48" y="15"/>
                  </a:cubicBezTo>
                  <a:lnTo>
                    <a:pt x="5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28"/>
            <p:cNvSpPr/>
            <p:nvPr/>
          </p:nvSpPr>
          <p:spPr bwMode="auto">
            <a:xfrm>
              <a:off x="-8782050" y="2192338"/>
              <a:ext cx="198438" cy="244475"/>
            </a:xfrm>
            <a:custGeom>
              <a:avLst/>
              <a:gdLst>
                <a:gd name="T0" fmla="*/ 44 w 53"/>
                <a:gd name="T1" fmla="*/ 16 h 65"/>
                <a:gd name="T2" fmla="*/ 22 w 53"/>
                <a:gd name="T3" fmla="*/ 56 h 65"/>
                <a:gd name="T4" fmla="*/ 8 w 53"/>
                <a:gd name="T5" fmla="*/ 50 h 65"/>
                <a:gd name="T6" fmla="*/ 15 w 53"/>
                <a:gd name="T7" fmla="*/ 37 h 65"/>
                <a:gd name="T8" fmla="*/ 19 w 53"/>
                <a:gd name="T9" fmla="*/ 39 h 65"/>
                <a:gd name="T10" fmla="*/ 15 w 53"/>
                <a:gd name="T11" fmla="*/ 47 h 65"/>
                <a:gd name="T12" fmla="*/ 20 w 53"/>
                <a:gd name="T13" fmla="*/ 49 h 65"/>
                <a:gd name="T14" fmla="*/ 27 w 53"/>
                <a:gd name="T15" fmla="*/ 37 h 65"/>
                <a:gd name="T16" fmla="*/ 12 w 53"/>
                <a:gd name="T17" fmla="*/ 29 h 65"/>
                <a:gd name="T18" fmla="*/ 0 w 53"/>
                <a:gd name="T19" fmla="*/ 53 h 65"/>
                <a:gd name="T20" fmla="*/ 25 w 53"/>
                <a:gd name="T21" fmla="*/ 65 h 65"/>
                <a:gd name="T22" fmla="*/ 53 w 53"/>
                <a:gd name="T23" fmla="*/ 14 h 65"/>
                <a:gd name="T24" fmla="*/ 30 w 53"/>
                <a:gd name="T25" fmla="*/ 0 h 65"/>
                <a:gd name="T26" fmla="*/ 17 w 53"/>
                <a:gd name="T27" fmla="*/ 22 h 65"/>
                <a:gd name="T28" fmla="*/ 30 w 53"/>
                <a:gd name="T29" fmla="*/ 29 h 65"/>
                <a:gd name="T30" fmla="*/ 37 w 53"/>
                <a:gd name="T31" fmla="*/ 17 h 65"/>
                <a:gd name="T32" fmla="*/ 32 w 53"/>
                <a:gd name="T33" fmla="*/ 14 h 65"/>
                <a:gd name="T34" fmla="*/ 27 w 53"/>
                <a:gd name="T35" fmla="*/ 22 h 65"/>
                <a:gd name="T36" fmla="*/ 23 w 53"/>
                <a:gd name="T37" fmla="*/ 20 h 65"/>
                <a:gd name="T38" fmla="*/ 32 w 53"/>
                <a:gd name="T39" fmla="*/ 7 h 65"/>
                <a:gd name="T40" fmla="*/ 41 w 53"/>
                <a:gd name="T41" fmla="*/ 13 h 65"/>
                <a:gd name="T42" fmla="*/ 44 w 53"/>
                <a:gd name="T43" fmla="*/ 1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3" h="65">
                  <a:moveTo>
                    <a:pt x="44" y="16"/>
                  </a:moveTo>
                  <a:cubicBezTo>
                    <a:pt x="44" y="16"/>
                    <a:pt x="22" y="53"/>
                    <a:pt x="22" y="56"/>
                  </a:cubicBezTo>
                  <a:cubicBezTo>
                    <a:pt x="8" y="50"/>
                    <a:pt x="8" y="50"/>
                    <a:pt x="8" y="50"/>
                  </a:cubicBezTo>
                  <a:cubicBezTo>
                    <a:pt x="15" y="37"/>
                    <a:pt x="15" y="37"/>
                    <a:pt x="15" y="37"/>
                  </a:cubicBezTo>
                  <a:cubicBezTo>
                    <a:pt x="19" y="39"/>
                    <a:pt x="19" y="39"/>
                    <a:pt x="19" y="39"/>
                  </a:cubicBezTo>
                  <a:cubicBezTo>
                    <a:pt x="15" y="47"/>
                    <a:pt x="15" y="47"/>
                    <a:pt x="15" y="47"/>
                  </a:cubicBezTo>
                  <a:cubicBezTo>
                    <a:pt x="20" y="49"/>
                    <a:pt x="20" y="49"/>
                    <a:pt x="20" y="49"/>
                  </a:cubicBezTo>
                  <a:cubicBezTo>
                    <a:pt x="27" y="37"/>
                    <a:pt x="27" y="37"/>
                    <a:pt x="27" y="37"/>
                  </a:cubicBezTo>
                  <a:cubicBezTo>
                    <a:pt x="12" y="29"/>
                    <a:pt x="12" y="29"/>
                    <a:pt x="12" y="29"/>
                  </a:cubicBezTo>
                  <a:cubicBezTo>
                    <a:pt x="12" y="29"/>
                    <a:pt x="3" y="43"/>
                    <a:pt x="0" y="53"/>
                  </a:cubicBezTo>
                  <a:cubicBezTo>
                    <a:pt x="25" y="65"/>
                    <a:pt x="25" y="65"/>
                    <a:pt x="25" y="65"/>
                  </a:cubicBezTo>
                  <a:cubicBezTo>
                    <a:pt x="25" y="65"/>
                    <a:pt x="51" y="16"/>
                    <a:pt x="53" y="14"/>
                  </a:cubicBezTo>
                  <a:cubicBezTo>
                    <a:pt x="30" y="0"/>
                    <a:pt x="30" y="0"/>
                    <a:pt x="30" y="0"/>
                  </a:cubicBezTo>
                  <a:cubicBezTo>
                    <a:pt x="30" y="0"/>
                    <a:pt x="17" y="19"/>
                    <a:pt x="17" y="22"/>
                  </a:cubicBezTo>
                  <a:cubicBezTo>
                    <a:pt x="30" y="29"/>
                    <a:pt x="30" y="29"/>
                    <a:pt x="30" y="29"/>
                  </a:cubicBezTo>
                  <a:cubicBezTo>
                    <a:pt x="37" y="17"/>
                    <a:pt x="37" y="17"/>
                    <a:pt x="37" y="17"/>
                  </a:cubicBezTo>
                  <a:cubicBezTo>
                    <a:pt x="32" y="14"/>
                    <a:pt x="32" y="14"/>
                    <a:pt x="32" y="14"/>
                  </a:cubicBezTo>
                  <a:cubicBezTo>
                    <a:pt x="27" y="22"/>
                    <a:pt x="27" y="22"/>
                    <a:pt x="27" y="22"/>
                  </a:cubicBezTo>
                  <a:cubicBezTo>
                    <a:pt x="23" y="20"/>
                    <a:pt x="23" y="20"/>
                    <a:pt x="23" y="20"/>
                  </a:cubicBezTo>
                  <a:cubicBezTo>
                    <a:pt x="23" y="20"/>
                    <a:pt x="31" y="8"/>
                    <a:pt x="32" y="7"/>
                  </a:cubicBezTo>
                  <a:cubicBezTo>
                    <a:pt x="41" y="13"/>
                    <a:pt x="41" y="13"/>
                    <a:pt x="41" y="13"/>
                  </a:cubicBezTo>
                  <a:lnTo>
                    <a:pt x="44" y="1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29"/>
            <p:cNvSpPr/>
            <p:nvPr/>
          </p:nvSpPr>
          <p:spPr bwMode="auto">
            <a:xfrm>
              <a:off x="-8861425" y="2433638"/>
              <a:ext cx="161925" cy="241300"/>
            </a:xfrm>
            <a:custGeom>
              <a:avLst/>
              <a:gdLst>
                <a:gd name="T0" fmla="*/ 35 w 43"/>
                <a:gd name="T1" fmla="*/ 12 h 64"/>
                <a:gd name="T2" fmla="*/ 21 w 43"/>
                <a:gd name="T3" fmla="*/ 56 h 64"/>
                <a:gd name="T4" fmla="*/ 6 w 43"/>
                <a:gd name="T5" fmla="*/ 53 h 64"/>
                <a:gd name="T6" fmla="*/ 11 w 43"/>
                <a:gd name="T7" fmla="*/ 38 h 64"/>
                <a:gd name="T8" fmla="*/ 15 w 43"/>
                <a:gd name="T9" fmla="*/ 40 h 64"/>
                <a:gd name="T10" fmla="*/ 13 w 43"/>
                <a:gd name="T11" fmla="*/ 48 h 64"/>
                <a:gd name="T12" fmla="*/ 18 w 43"/>
                <a:gd name="T13" fmla="*/ 49 h 64"/>
                <a:gd name="T14" fmla="*/ 23 w 43"/>
                <a:gd name="T15" fmla="*/ 36 h 64"/>
                <a:gd name="T16" fmla="*/ 7 w 43"/>
                <a:gd name="T17" fmla="*/ 31 h 64"/>
                <a:gd name="T18" fmla="*/ 0 w 43"/>
                <a:gd name="T19" fmla="*/ 57 h 64"/>
                <a:gd name="T20" fmla="*/ 26 w 43"/>
                <a:gd name="T21" fmla="*/ 64 h 64"/>
                <a:gd name="T22" fmla="*/ 43 w 43"/>
                <a:gd name="T23" fmla="*/ 9 h 64"/>
                <a:gd name="T24" fmla="*/ 18 w 43"/>
                <a:gd name="T25" fmla="*/ 0 h 64"/>
                <a:gd name="T26" fmla="*/ 10 w 43"/>
                <a:gd name="T27" fmla="*/ 23 h 64"/>
                <a:gd name="T28" fmla="*/ 24 w 43"/>
                <a:gd name="T29" fmla="*/ 28 h 64"/>
                <a:gd name="T30" fmla="*/ 29 w 43"/>
                <a:gd name="T31" fmla="*/ 15 h 64"/>
                <a:gd name="T32" fmla="*/ 24 w 43"/>
                <a:gd name="T33" fmla="*/ 13 h 64"/>
                <a:gd name="T34" fmla="*/ 20 w 43"/>
                <a:gd name="T35" fmla="*/ 22 h 64"/>
                <a:gd name="T36" fmla="*/ 16 w 43"/>
                <a:gd name="T37" fmla="*/ 20 h 64"/>
                <a:gd name="T38" fmla="*/ 22 w 43"/>
                <a:gd name="T39" fmla="*/ 6 h 64"/>
                <a:gd name="T40" fmla="*/ 32 w 43"/>
                <a:gd name="T41" fmla="*/ 10 h 64"/>
                <a:gd name="T42" fmla="*/ 35 w 43"/>
                <a:gd name="T43" fmla="*/ 1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3" h="64">
                  <a:moveTo>
                    <a:pt x="35" y="12"/>
                  </a:moveTo>
                  <a:cubicBezTo>
                    <a:pt x="35" y="12"/>
                    <a:pt x="21" y="53"/>
                    <a:pt x="21" y="56"/>
                  </a:cubicBezTo>
                  <a:cubicBezTo>
                    <a:pt x="6" y="53"/>
                    <a:pt x="6" y="53"/>
                    <a:pt x="6" y="53"/>
                  </a:cubicBezTo>
                  <a:cubicBezTo>
                    <a:pt x="11" y="38"/>
                    <a:pt x="11" y="38"/>
                    <a:pt x="11" y="38"/>
                  </a:cubicBezTo>
                  <a:cubicBezTo>
                    <a:pt x="15" y="40"/>
                    <a:pt x="15" y="40"/>
                    <a:pt x="15" y="40"/>
                  </a:cubicBezTo>
                  <a:cubicBezTo>
                    <a:pt x="13" y="48"/>
                    <a:pt x="13" y="48"/>
                    <a:pt x="13" y="48"/>
                  </a:cubicBezTo>
                  <a:cubicBezTo>
                    <a:pt x="18" y="49"/>
                    <a:pt x="18" y="49"/>
                    <a:pt x="18" y="49"/>
                  </a:cubicBezTo>
                  <a:cubicBezTo>
                    <a:pt x="23" y="36"/>
                    <a:pt x="23" y="36"/>
                    <a:pt x="23" y="36"/>
                  </a:cubicBezTo>
                  <a:cubicBezTo>
                    <a:pt x="7" y="31"/>
                    <a:pt x="7" y="31"/>
                    <a:pt x="7" y="31"/>
                  </a:cubicBezTo>
                  <a:cubicBezTo>
                    <a:pt x="7" y="31"/>
                    <a:pt x="1" y="47"/>
                    <a:pt x="0" y="57"/>
                  </a:cubicBezTo>
                  <a:cubicBezTo>
                    <a:pt x="26" y="64"/>
                    <a:pt x="26" y="64"/>
                    <a:pt x="26" y="64"/>
                  </a:cubicBezTo>
                  <a:cubicBezTo>
                    <a:pt x="26" y="64"/>
                    <a:pt x="42" y="11"/>
                    <a:pt x="43" y="9"/>
                  </a:cubicBezTo>
                  <a:cubicBezTo>
                    <a:pt x="18" y="0"/>
                    <a:pt x="18" y="0"/>
                    <a:pt x="18" y="0"/>
                  </a:cubicBezTo>
                  <a:cubicBezTo>
                    <a:pt x="18" y="0"/>
                    <a:pt x="9" y="20"/>
                    <a:pt x="10" y="23"/>
                  </a:cubicBezTo>
                  <a:cubicBezTo>
                    <a:pt x="24" y="28"/>
                    <a:pt x="24" y="28"/>
                    <a:pt x="24" y="28"/>
                  </a:cubicBezTo>
                  <a:cubicBezTo>
                    <a:pt x="29" y="15"/>
                    <a:pt x="29" y="15"/>
                    <a:pt x="29" y="15"/>
                  </a:cubicBezTo>
                  <a:cubicBezTo>
                    <a:pt x="24" y="13"/>
                    <a:pt x="24" y="13"/>
                    <a:pt x="24" y="13"/>
                  </a:cubicBezTo>
                  <a:cubicBezTo>
                    <a:pt x="20" y="22"/>
                    <a:pt x="20" y="22"/>
                    <a:pt x="20" y="22"/>
                  </a:cubicBezTo>
                  <a:cubicBezTo>
                    <a:pt x="16" y="20"/>
                    <a:pt x="16" y="20"/>
                    <a:pt x="16" y="20"/>
                  </a:cubicBezTo>
                  <a:cubicBezTo>
                    <a:pt x="16" y="20"/>
                    <a:pt x="21" y="7"/>
                    <a:pt x="22" y="6"/>
                  </a:cubicBezTo>
                  <a:cubicBezTo>
                    <a:pt x="32" y="10"/>
                    <a:pt x="32" y="10"/>
                    <a:pt x="32" y="10"/>
                  </a:cubicBezTo>
                  <a:lnTo>
                    <a:pt x="35"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30"/>
            <p:cNvSpPr/>
            <p:nvPr/>
          </p:nvSpPr>
          <p:spPr bwMode="auto">
            <a:xfrm>
              <a:off x="-8974138" y="2655888"/>
              <a:ext cx="766763" cy="1436688"/>
            </a:xfrm>
            <a:custGeom>
              <a:avLst/>
              <a:gdLst>
                <a:gd name="T0" fmla="*/ 30 w 204"/>
                <a:gd name="T1" fmla="*/ 15 h 382"/>
                <a:gd name="T2" fmla="*/ 49 w 204"/>
                <a:gd name="T3" fmla="*/ 18 h 382"/>
                <a:gd name="T4" fmla="*/ 59 w 204"/>
                <a:gd name="T5" fmla="*/ 31 h 382"/>
                <a:gd name="T6" fmla="*/ 38 w 204"/>
                <a:gd name="T7" fmla="*/ 68 h 382"/>
                <a:gd name="T8" fmla="*/ 70 w 204"/>
                <a:gd name="T9" fmla="*/ 69 h 382"/>
                <a:gd name="T10" fmla="*/ 39 w 204"/>
                <a:gd name="T11" fmla="*/ 122 h 382"/>
                <a:gd name="T12" fmla="*/ 48 w 204"/>
                <a:gd name="T13" fmla="*/ 137 h 382"/>
                <a:gd name="T14" fmla="*/ 62 w 204"/>
                <a:gd name="T15" fmla="*/ 159 h 382"/>
                <a:gd name="T16" fmla="*/ 53 w 204"/>
                <a:gd name="T17" fmla="*/ 187 h 382"/>
                <a:gd name="T18" fmla="*/ 86 w 204"/>
                <a:gd name="T19" fmla="*/ 178 h 382"/>
                <a:gd name="T20" fmla="*/ 76 w 204"/>
                <a:gd name="T21" fmla="*/ 238 h 382"/>
                <a:gd name="T22" fmla="*/ 89 w 204"/>
                <a:gd name="T23" fmla="*/ 250 h 382"/>
                <a:gd name="T24" fmla="*/ 111 w 204"/>
                <a:gd name="T25" fmla="*/ 264 h 382"/>
                <a:gd name="T26" fmla="*/ 113 w 204"/>
                <a:gd name="T27" fmla="*/ 294 h 382"/>
                <a:gd name="T28" fmla="*/ 138 w 204"/>
                <a:gd name="T29" fmla="*/ 274 h 382"/>
                <a:gd name="T30" fmla="*/ 150 w 204"/>
                <a:gd name="T31" fmla="*/ 334 h 382"/>
                <a:gd name="T32" fmla="*/ 165 w 204"/>
                <a:gd name="T33" fmla="*/ 340 h 382"/>
                <a:gd name="T34" fmla="*/ 188 w 204"/>
                <a:gd name="T35" fmla="*/ 343 h 382"/>
                <a:gd name="T36" fmla="*/ 202 w 204"/>
                <a:gd name="T37" fmla="*/ 375 h 382"/>
                <a:gd name="T38" fmla="*/ 193 w 204"/>
                <a:gd name="T39" fmla="*/ 375 h 382"/>
                <a:gd name="T40" fmla="*/ 129 w 204"/>
                <a:gd name="T41" fmla="*/ 366 h 382"/>
                <a:gd name="T42" fmla="*/ 151 w 204"/>
                <a:gd name="T43" fmla="*/ 343 h 382"/>
                <a:gd name="T44" fmla="*/ 113 w 204"/>
                <a:gd name="T45" fmla="*/ 331 h 382"/>
                <a:gd name="T46" fmla="*/ 109 w 204"/>
                <a:gd name="T47" fmla="*/ 309 h 382"/>
                <a:gd name="T48" fmla="*/ 103 w 204"/>
                <a:gd name="T49" fmla="*/ 291 h 382"/>
                <a:gd name="T50" fmla="*/ 46 w 204"/>
                <a:gd name="T51" fmla="*/ 260 h 382"/>
                <a:gd name="T52" fmla="*/ 73 w 204"/>
                <a:gd name="T53" fmla="*/ 246 h 382"/>
                <a:gd name="T54" fmla="*/ 42 w 204"/>
                <a:gd name="T55" fmla="*/ 222 h 382"/>
                <a:gd name="T56" fmla="*/ 47 w 204"/>
                <a:gd name="T57" fmla="*/ 201 h 382"/>
                <a:gd name="T58" fmla="*/ 48 w 204"/>
                <a:gd name="T59" fmla="*/ 182 h 382"/>
                <a:gd name="T60" fmla="*/ 3 w 204"/>
                <a:gd name="T61" fmla="*/ 134 h 382"/>
                <a:gd name="T62" fmla="*/ 35 w 204"/>
                <a:gd name="T63" fmla="*/ 131 h 382"/>
                <a:gd name="T64" fmla="*/ 15 w 204"/>
                <a:gd name="T65" fmla="*/ 99 h 382"/>
                <a:gd name="T66" fmla="*/ 25 w 204"/>
                <a:gd name="T67" fmla="*/ 77 h 382"/>
                <a:gd name="T68" fmla="*/ 31 w 204"/>
                <a:gd name="T69" fmla="*/ 60 h 382"/>
                <a:gd name="T70" fmla="*/ 7 w 204"/>
                <a:gd name="T71" fmla="*/ 2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04" h="382">
                  <a:moveTo>
                    <a:pt x="6" y="0"/>
                  </a:moveTo>
                  <a:cubicBezTo>
                    <a:pt x="6" y="0"/>
                    <a:pt x="24" y="5"/>
                    <a:pt x="30" y="15"/>
                  </a:cubicBezTo>
                  <a:cubicBezTo>
                    <a:pt x="30" y="15"/>
                    <a:pt x="40" y="0"/>
                    <a:pt x="46" y="10"/>
                  </a:cubicBezTo>
                  <a:cubicBezTo>
                    <a:pt x="49" y="18"/>
                    <a:pt x="49" y="18"/>
                    <a:pt x="49" y="18"/>
                  </a:cubicBezTo>
                  <a:cubicBezTo>
                    <a:pt x="49" y="18"/>
                    <a:pt x="68" y="9"/>
                    <a:pt x="77" y="15"/>
                  </a:cubicBezTo>
                  <a:cubicBezTo>
                    <a:pt x="77" y="15"/>
                    <a:pt x="63" y="16"/>
                    <a:pt x="59" y="31"/>
                  </a:cubicBezTo>
                  <a:cubicBezTo>
                    <a:pt x="59" y="31"/>
                    <a:pt x="54" y="53"/>
                    <a:pt x="38" y="61"/>
                  </a:cubicBezTo>
                  <a:cubicBezTo>
                    <a:pt x="38" y="68"/>
                    <a:pt x="38" y="68"/>
                    <a:pt x="38" y="68"/>
                  </a:cubicBezTo>
                  <a:cubicBezTo>
                    <a:pt x="38" y="68"/>
                    <a:pt x="43" y="73"/>
                    <a:pt x="44" y="77"/>
                  </a:cubicBezTo>
                  <a:cubicBezTo>
                    <a:pt x="44" y="77"/>
                    <a:pt x="55" y="67"/>
                    <a:pt x="70" y="69"/>
                  </a:cubicBezTo>
                  <a:cubicBezTo>
                    <a:pt x="70" y="69"/>
                    <a:pt x="54" y="77"/>
                    <a:pt x="54" y="99"/>
                  </a:cubicBezTo>
                  <a:cubicBezTo>
                    <a:pt x="54" y="99"/>
                    <a:pt x="52" y="118"/>
                    <a:pt x="39" y="122"/>
                  </a:cubicBezTo>
                  <a:cubicBezTo>
                    <a:pt x="39" y="130"/>
                    <a:pt x="39" y="130"/>
                    <a:pt x="39" y="130"/>
                  </a:cubicBezTo>
                  <a:cubicBezTo>
                    <a:pt x="39" y="130"/>
                    <a:pt x="46" y="132"/>
                    <a:pt x="48" y="137"/>
                  </a:cubicBezTo>
                  <a:cubicBezTo>
                    <a:pt x="48" y="137"/>
                    <a:pt x="57" y="125"/>
                    <a:pt x="73" y="124"/>
                  </a:cubicBezTo>
                  <a:cubicBezTo>
                    <a:pt x="73" y="124"/>
                    <a:pt x="60" y="132"/>
                    <a:pt x="62" y="159"/>
                  </a:cubicBezTo>
                  <a:cubicBezTo>
                    <a:pt x="62" y="159"/>
                    <a:pt x="59" y="174"/>
                    <a:pt x="52" y="181"/>
                  </a:cubicBezTo>
                  <a:cubicBezTo>
                    <a:pt x="53" y="187"/>
                    <a:pt x="53" y="187"/>
                    <a:pt x="53" y="187"/>
                  </a:cubicBezTo>
                  <a:cubicBezTo>
                    <a:pt x="53" y="187"/>
                    <a:pt x="61" y="190"/>
                    <a:pt x="63" y="194"/>
                  </a:cubicBezTo>
                  <a:cubicBezTo>
                    <a:pt x="63" y="194"/>
                    <a:pt x="76" y="176"/>
                    <a:pt x="86" y="178"/>
                  </a:cubicBezTo>
                  <a:cubicBezTo>
                    <a:pt x="86" y="178"/>
                    <a:pt x="73" y="189"/>
                    <a:pt x="81" y="206"/>
                  </a:cubicBezTo>
                  <a:cubicBezTo>
                    <a:pt x="81" y="206"/>
                    <a:pt x="85" y="223"/>
                    <a:pt x="76" y="238"/>
                  </a:cubicBezTo>
                  <a:cubicBezTo>
                    <a:pt x="79" y="243"/>
                    <a:pt x="79" y="243"/>
                    <a:pt x="79" y="243"/>
                  </a:cubicBezTo>
                  <a:cubicBezTo>
                    <a:pt x="79" y="243"/>
                    <a:pt x="86" y="244"/>
                    <a:pt x="89" y="250"/>
                  </a:cubicBezTo>
                  <a:cubicBezTo>
                    <a:pt x="89" y="250"/>
                    <a:pt x="90" y="234"/>
                    <a:pt x="108" y="228"/>
                  </a:cubicBezTo>
                  <a:cubicBezTo>
                    <a:pt x="108" y="228"/>
                    <a:pt x="96" y="244"/>
                    <a:pt x="111" y="264"/>
                  </a:cubicBezTo>
                  <a:cubicBezTo>
                    <a:pt x="111" y="264"/>
                    <a:pt x="114" y="275"/>
                    <a:pt x="108" y="288"/>
                  </a:cubicBezTo>
                  <a:cubicBezTo>
                    <a:pt x="113" y="294"/>
                    <a:pt x="113" y="294"/>
                    <a:pt x="113" y="294"/>
                  </a:cubicBezTo>
                  <a:cubicBezTo>
                    <a:pt x="113" y="294"/>
                    <a:pt x="121" y="295"/>
                    <a:pt x="122" y="298"/>
                  </a:cubicBezTo>
                  <a:cubicBezTo>
                    <a:pt x="122" y="298"/>
                    <a:pt x="126" y="276"/>
                    <a:pt x="138" y="274"/>
                  </a:cubicBezTo>
                  <a:cubicBezTo>
                    <a:pt x="138" y="274"/>
                    <a:pt x="130" y="292"/>
                    <a:pt x="141" y="300"/>
                  </a:cubicBezTo>
                  <a:cubicBezTo>
                    <a:pt x="141" y="300"/>
                    <a:pt x="155" y="316"/>
                    <a:pt x="150" y="334"/>
                  </a:cubicBezTo>
                  <a:cubicBezTo>
                    <a:pt x="154" y="339"/>
                    <a:pt x="154" y="339"/>
                    <a:pt x="154" y="339"/>
                  </a:cubicBezTo>
                  <a:cubicBezTo>
                    <a:pt x="154" y="339"/>
                    <a:pt x="162" y="337"/>
                    <a:pt x="165" y="340"/>
                  </a:cubicBezTo>
                  <a:cubicBezTo>
                    <a:pt x="165" y="340"/>
                    <a:pt x="164" y="323"/>
                    <a:pt x="176" y="313"/>
                  </a:cubicBezTo>
                  <a:cubicBezTo>
                    <a:pt x="176" y="313"/>
                    <a:pt x="171" y="333"/>
                    <a:pt x="188" y="343"/>
                  </a:cubicBezTo>
                  <a:cubicBezTo>
                    <a:pt x="188" y="343"/>
                    <a:pt x="199" y="356"/>
                    <a:pt x="197" y="371"/>
                  </a:cubicBezTo>
                  <a:cubicBezTo>
                    <a:pt x="202" y="375"/>
                    <a:pt x="202" y="375"/>
                    <a:pt x="202" y="375"/>
                  </a:cubicBezTo>
                  <a:cubicBezTo>
                    <a:pt x="202" y="375"/>
                    <a:pt x="204" y="378"/>
                    <a:pt x="199" y="377"/>
                  </a:cubicBezTo>
                  <a:cubicBezTo>
                    <a:pt x="193" y="375"/>
                    <a:pt x="193" y="375"/>
                    <a:pt x="193" y="375"/>
                  </a:cubicBezTo>
                  <a:cubicBezTo>
                    <a:pt x="193" y="375"/>
                    <a:pt x="176" y="382"/>
                    <a:pt x="165" y="375"/>
                  </a:cubicBezTo>
                  <a:cubicBezTo>
                    <a:pt x="165" y="375"/>
                    <a:pt x="151" y="364"/>
                    <a:pt x="129" y="366"/>
                  </a:cubicBezTo>
                  <a:cubicBezTo>
                    <a:pt x="129" y="366"/>
                    <a:pt x="134" y="356"/>
                    <a:pt x="152" y="354"/>
                  </a:cubicBezTo>
                  <a:cubicBezTo>
                    <a:pt x="152" y="354"/>
                    <a:pt x="150" y="348"/>
                    <a:pt x="151" y="343"/>
                  </a:cubicBezTo>
                  <a:cubicBezTo>
                    <a:pt x="147" y="338"/>
                    <a:pt x="147" y="338"/>
                    <a:pt x="147" y="338"/>
                  </a:cubicBezTo>
                  <a:cubicBezTo>
                    <a:pt x="147" y="338"/>
                    <a:pt x="122" y="340"/>
                    <a:pt x="113" y="331"/>
                  </a:cubicBezTo>
                  <a:cubicBezTo>
                    <a:pt x="113" y="331"/>
                    <a:pt x="104" y="316"/>
                    <a:pt x="84" y="318"/>
                  </a:cubicBezTo>
                  <a:cubicBezTo>
                    <a:pt x="84" y="318"/>
                    <a:pt x="86" y="311"/>
                    <a:pt x="109" y="309"/>
                  </a:cubicBezTo>
                  <a:cubicBezTo>
                    <a:pt x="109" y="309"/>
                    <a:pt x="107" y="303"/>
                    <a:pt x="108" y="298"/>
                  </a:cubicBezTo>
                  <a:cubicBezTo>
                    <a:pt x="103" y="291"/>
                    <a:pt x="103" y="291"/>
                    <a:pt x="103" y="291"/>
                  </a:cubicBezTo>
                  <a:cubicBezTo>
                    <a:pt x="103" y="291"/>
                    <a:pt x="87" y="295"/>
                    <a:pt x="74" y="280"/>
                  </a:cubicBezTo>
                  <a:cubicBezTo>
                    <a:pt x="74" y="280"/>
                    <a:pt x="64" y="264"/>
                    <a:pt x="46" y="260"/>
                  </a:cubicBezTo>
                  <a:cubicBezTo>
                    <a:pt x="46" y="260"/>
                    <a:pt x="59" y="255"/>
                    <a:pt x="73" y="257"/>
                  </a:cubicBezTo>
                  <a:cubicBezTo>
                    <a:pt x="73" y="257"/>
                    <a:pt x="72" y="250"/>
                    <a:pt x="73" y="246"/>
                  </a:cubicBezTo>
                  <a:cubicBezTo>
                    <a:pt x="70" y="240"/>
                    <a:pt x="70" y="240"/>
                    <a:pt x="70" y="240"/>
                  </a:cubicBezTo>
                  <a:cubicBezTo>
                    <a:pt x="70" y="240"/>
                    <a:pt x="53" y="241"/>
                    <a:pt x="42" y="222"/>
                  </a:cubicBezTo>
                  <a:cubicBezTo>
                    <a:pt x="42" y="222"/>
                    <a:pt x="33" y="203"/>
                    <a:pt x="18" y="199"/>
                  </a:cubicBezTo>
                  <a:cubicBezTo>
                    <a:pt x="18" y="199"/>
                    <a:pt x="33" y="195"/>
                    <a:pt x="47" y="201"/>
                  </a:cubicBezTo>
                  <a:cubicBezTo>
                    <a:pt x="47" y="201"/>
                    <a:pt x="47" y="194"/>
                    <a:pt x="49" y="189"/>
                  </a:cubicBezTo>
                  <a:cubicBezTo>
                    <a:pt x="48" y="182"/>
                    <a:pt x="48" y="182"/>
                    <a:pt x="48" y="182"/>
                  </a:cubicBezTo>
                  <a:cubicBezTo>
                    <a:pt x="48" y="182"/>
                    <a:pt x="27" y="176"/>
                    <a:pt x="23" y="159"/>
                  </a:cubicBezTo>
                  <a:cubicBezTo>
                    <a:pt x="23" y="159"/>
                    <a:pt x="17" y="142"/>
                    <a:pt x="3" y="134"/>
                  </a:cubicBezTo>
                  <a:cubicBezTo>
                    <a:pt x="3" y="134"/>
                    <a:pt x="17" y="133"/>
                    <a:pt x="31" y="139"/>
                  </a:cubicBezTo>
                  <a:cubicBezTo>
                    <a:pt x="31" y="139"/>
                    <a:pt x="32" y="133"/>
                    <a:pt x="35" y="131"/>
                  </a:cubicBezTo>
                  <a:cubicBezTo>
                    <a:pt x="34" y="122"/>
                    <a:pt x="34" y="122"/>
                    <a:pt x="34" y="122"/>
                  </a:cubicBezTo>
                  <a:cubicBezTo>
                    <a:pt x="34" y="122"/>
                    <a:pt x="19" y="119"/>
                    <a:pt x="15" y="99"/>
                  </a:cubicBezTo>
                  <a:cubicBezTo>
                    <a:pt x="15" y="99"/>
                    <a:pt x="14" y="80"/>
                    <a:pt x="0" y="67"/>
                  </a:cubicBezTo>
                  <a:cubicBezTo>
                    <a:pt x="0" y="67"/>
                    <a:pt x="15" y="67"/>
                    <a:pt x="25" y="77"/>
                  </a:cubicBezTo>
                  <a:cubicBezTo>
                    <a:pt x="25" y="77"/>
                    <a:pt x="29" y="70"/>
                    <a:pt x="31" y="69"/>
                  </a:cubicBezTo>
                  <a:cubicBezTo>
                    <a:pt x="31" y="60"/>
                    <a:pt x="31" y="60"/>
                    <a:pt x="31" y="60"/>
                  </a:cubicBezTo>
                  <a:cubicBezTo>
                    <a:pt x="31" y="60"/>
                    <a:pt x="19" y="55"/>
                    <a:pt x="17" y="37"/>
                  </a:cubicBezTo>
                  <a:cubicBezTo>
                    <a:pt x="17" y="37"/>
                    <a:pt x="19" y="10"/>
                    <a:pt x="7" y="2"/>
                  </a:cubicBezTo>
                  <a:cubicBezTo>
                    <a:pt x="6" y="0"/>
                    <a:pt x="6" y="0"/>
                    <a:pt x="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6" name="Freeform 31"/>
            <p:cNvSpPr/>
            <p:nvPr/>
          </p:nvSpPr>
          <p:spPr bwMode="auto">
            <a:xfrm>
              <a:off x="-6848475" y="2655888"/>
              <a:ext cx="762000" cy="1436688"/>
            </a:xfrm>
            <a:custGeom>
              <a:avLst/>
              <a:gdLst>
                <a:gd name="T0" fmla="*/ 173 w 203"/>
                <a:gd name="T1" fmla="*/ 15 h 382"/>
                <a:gd name="T2" fmla="*/ 154 w 203"/>
                <a:gd name="T3" fmla="*/ 18 h 382"/>
                <a:gd name="T4" fmla="*/ 144 w 203"/>
                <a:gd name="T5" fmla="*/ 31 h 382"/>
                <a:gd name="T6" fmla="*/ 165 w 203"/>
                <a:gd name="T7" fmla="*/ 68 h 382"/>
                <a:gd name="T8" fmla="*/ 133 w 203"/>
                <a:gd name="T9" fmla="*/ 69 h 382"/>
                <a:gd name="T10" fmla="*/ 164 w 203"/>
                <a:gd name="T11" fmla="*/ 122 h 382"/>
                <a:gd name="T12" fmla="*/ 156 w 203"/>
                <a:gd name="T13" fmla="*/ 137 h 382"/>
                <a:gd name="T14" fmla="*/ 142 w 203"/>
                <a:gd name="T15" fmla="*/ 159 h 382"/>
                <a:gd name="T16" fmla="*/ 150 w 203"/>
                <a:gd name="T17" fmla="*/ 187 h 382"/>
                <a:gd name="T18" fmla="*/ 117 w 203"/>
                <a:gd name="T19" fmla="*/ 178 h 382"/>
                <a:gd name="T20" fmla="*/ 127 w 203"/>
                <a:gd name="T21" fmla="*/ 238 h 382"/>
                <a:gd name="T22" fmla="*/ 114 w 203"/>
                <a:gd name="T23" fmla="*/ 250 h 382"/>
                <a:gd name="T24" fmla="*/ 92 w 203"/>
                <a:gd name="T25" fmla="*/ 264 h 382"/>
                <a:gd name="T26" fmla="*/ 90 w 203"/>
                <a:gd name="T27" fmla="*/ 294 h 382"/>
                <a:gd name="T28" fmla="*/ 65 w 203"/>
                <a:gd name="T29" fmla="*/ 274 h 382"/>
                <a:gd name="T30" fmla="*/ 54 w 203"/>
                <a:gd name="T31" fmla="*/ 334 h 382"/>
                <a:gd name="T32" fmla="*/ 38 w 203"/>
                <a:gd name="T33" fmla="*/ 340 h 382"/>
                <a:gd name="T34" fmla="*/ 16 w 203"/>
                <a:gd name="T35" fmla="*/ 343 h 382"/>
                <a:gd name="T36" fmla="*/ 1 w 203"/>
                <a:gd name="T37" fmla="*/ 375 h 382"/>
                <a:gd name="T38" fmla="*/ 10 w 203"/>
                <a:gd name="T39" fmla="*/ 375 h 382"/>
                <a:gd name="T40" fmla="*/ 74 w 203"/>
                <a:gd name="T41" fmla="*/ 366 h 382"/>
                <a:gd name="T42" fmla="*/ 52 w 203"/>
                <a:gd name="T43" fmla="*/ 343 h 382"/>
                <a:gd name="T44" fmla="*/ 90 w 203"/>
                <a:gd name="T45" fmla="*/ 331 h 382"/>
                <a:gd name="T46" fmla="*/ 94 w 203"/>
                <a:gd name="T47" fmla="*/ 309 h 382"/>
                <a:gd name="T48" fmla="*/ 100 w 203"/>
                <a:gd name="T49" fmla="*/ 291 h 382"/>
                <a:gd name="T50" fmla="*/ 157 w 203"/>
                <a:gd name="T51" fmla="*/ 260 h 382"/>
                <a:gd name="T52" fmla="*/ 130 w 203"/>
                <a:gd name="T53" fmla="*/ 246 h 382"/>
                <a:gd name="T54" fmla="*/ 161 w 203"/>
                <a:gd name="T55" fmla="*/ 222 h 382"/>
                <a:gd name="T56" fmla="*/ 156 w 203"/>
                <a:gd name="T57" fmla="*/ 201 h 382"/>
                <a:gd name="T58" fmla="*/ 156 w 203"/>
                <a:gd name="T59" fmla="*/ 182 h 382"/>
                <a:gd name="T60" fmla="*/ 200 w 203"/>
                <a:gd name="T61" fmla="*/ 134 h 382"/>
                <a:gd name="T62" fmla="*/ 168 w 203"/>
                <a:gd name="T63" fmla="*/ 131 h 382"/>
                <a:gd name="T64" fmla="*/ 189 w 203"/>
                <a:gd name="T65" fmla="*/ 99 h 382"/>
                <a:gd name="T66" fmla="*/ 178 w 203"/>
                <a:gd name="T67" fmla="*/ 77 h 382"/>
                <a:gd name="T68" fmla="*/ 172 w 203"/>
                <a:gd name="T69" fmla="*/ 60 h 382"/>
                <a:gd name="T70" fmla="*/ 196 w 203"/>
                <a:gd name="T71" fmla="*/ 2 h 382"/>
                <a:gd name="T72" fmla="*/ 197 w 203"/>
                <a:gd name="T73" fmla="*/ 0 h 3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3" h="382">
                  <a:moveTo>
                    <a:pt x="197" y="0"/>
                  </a:moveTo>
                  <a:cubicBezTo>
                    <a:pt x="197" y="0"/>
                    <a:pt x="180" y="5"/>
                    <a:pt x="173" y="15"/>
                  </a:cubicBezTo>
                  <a:cubicBezTo>
                    <a:pt x="173" y="15"/>
                    <a:pt x="163" y="0"/>
                    <a:pt x="158" y="10"/>
                  </a:cubicBezTo>
                  <a:cubicBezTo>
                    <a:pt x="154" y="18"/>
                    <a:pt x="154" y="18"/>
                    <a:pt x="154" y="18"/>
                  </a:cubicBezTo>
                  <a:cubicBezTo>
                    <a:pt x="154" y="18"/>
                    <a:pt x="135" y="9"/>
                    <a:pt x="126" y="15"/>
                  </a:cubicBezTo>
                  <a:cubicBezTo>
                    <a:pt x="126" y="15"/>
                    <a:pt x="140" y="16"/>
                    <a:pt x="144" y="31"/>
                  </a:cubicBezTo>
                  <a:cubicBezTo>
                    <a:pt x="144" y="31"/>
                    <a:pt x="149" y="53"/>
                    <a:pt x="165" y="61"/>
                  </a:cubicBezTo>
                  <a:cubicBezTo>
                    <a:pt x="165" y="68"/>
                    <a:pt x="165" y="68"/>
                    <a:pt x="165" y="68"/>
                  </a:cubicBezTo>
                  <a:cubicBezTo>
                    <a:pt x="165" y="68"/>
                    <a:pt x="160" y="73"/>
                    <a:pt x="159" y="77"/>
                  </a:cubicBezTo>
                  <a:cubicBezTo>
                    <a:pt x="159" y="77"/>
                    <a:pt x="148" y="67"/>
                    <a:pt x="133" y="69"/>
                  </a:cubicBezTo>
                  <a:cubicBezTo>
                    <a:pt x="133" y="69"/>
                    <a:pt x="149" y="77"/>
                    <a:pt x="149" y="99"/>
                  </a:cubicBezTo>
                  <a:cubicBezTo>
                    <a:pt x="149" y="99"/>
                    <a:pt x="151" y="118"/>
                    <a:pt x="164" y="122"/>
                  </a:cubicBezTo>
                  <a:cubicBezTo>
                    <a:pt x="164" y="130"/>
                    <a:pt x="164" y="130"/>
                    <a:pt x="164" y="130"/>
                  </a:cubicBezTo>
                  <a:cubicBezTo>
                    <a:pt x="164" y="130"/>
                    <a:pt x="157" y="132"/>
                    <a:pt x="156" y="137"/>
                  </a:cubicBezTo>
                  <a:cubicBezTo>
                    <a:pt x="156" y="137"/>
                    <a:pt x="147" y="125"/>
                    <a:pt x="130" y="124"/>
                  </a:cubicBezTo>
                  <a:cubicBezTo>
                    <a:pt x="130" y="124"/>
                    <a:pt x="144" y="132"/>
                    <a:pt x="142" y="159"/>
                  </a:cubicBezTo>
                  <a:cubicBezTo>
                    <a:pt x="142" y="159"/>
                    <a:pt x="144" y="174"/>
                    <a:pt x="151" y="181"/>
                  </a:cubicBezTo>
                  <a:cubicBezTo>
                    <a:pt x="150" y="187"/>
                    <a:pt x="150" y="187"/>
                    <a:pt x="150" y="187"/>
                  </a:cubicBezTo>
                  <a:cubicBezTo>
                    <a:pt x="150" y="187"/>
                    <a:pt x="142" y="190"/>
                    <a:pt x="141" y="194"/>
                  </a:cubicBezTo>
                  <a:cubicBezTo>
                    <a:pt x="141" y="194"/>
                    <a:pt x="127" y="176"/>
                    <a:pt x="117" y="178"/>
                  </a:cubicBezTo>
                  <a:cubicBezTo>
                    <a:pt x="117" y="178"/>
                    <a:pt x="130" y="189"/>
                    <a:pt x="122" y="206"/>
                  </a:cubicBezTo>
                  <a:cubicBezTo>
                    <a:pt x="122" y="206"/>
                    <a:pt x="118" y="223"/>
                    <a:pt x="127" y="238"/>
                  </a:cubicBezTo>
                  <a:cubicBezTo>
                    <a:pt x="124" y="243"/>
                    <a:pt x="124" y="243"/>
                    <a:pt x="124" y="243"/>
                  </a:cubicBezTo>
                  <a:cubicBezTo>
                    <a:pt x="124" y="243"/>
                    <a:pt x="117" y="244"/>
                    <a:pt x="114" y="250"/>
                  </a:cubicBezTo>
                  <a:cubicBezTo>
                    <a:pt x="114" y="250"/>
                    <a:pt x="113" y="234"/>
                    <a:pt x="95" y="228"/>
                  </a:cubicBezTo>
                  <a:cubicBezTo>
                    <a:pt x="95" y="228"/>
                    <a:pt x="107" y="244"/>
                    <a:pt x="92" y="264"/>
                  </a:cubicBezTo>
                  <a:cubicBezTo>
                    <a:pt x="92" y="264"/>
                    <a:pt x="89" y="275"/>
                    <a:pt x="95" y="288"/>
                  </a:cubicBezTo>
                  <a:cubicBezTo>
                    <a:pt x="90" y="294"/>
                    <a:pt x="90" y="294"/>
                    <a:pt x="90" y="294"/>
                  </a:cubicBezTo>
                  <a:cubicBezTo>
                    <a:pt x="90" y="294"/>
                    <a:pt x="83" y="295"/>
                    <a:pt x="81" y="298"/>
                  </a:cubicBezTo>
                  <a:cubicBezTo>
                    <a:pt x="81" y="298"/>
                    <a:pt x="78" y="276"/>
                    <a:pt x="65" y="274"/>
                  </a:cubicBezTo>
                  <a:cubicBezTo>
                    <a:pt x="65" y="274"/>
                    <a:pt x="74" y="292"/>
                    <a:pt x="62" y="300"/>
                  </a:cubicBezTo>
                  <a:cubicBezTo>
                    <a:pt x="62" y="300"/>
                    <a:pt x="48" y="316"/>
                    <a:pt x="54" y="334"/>
                  </a:cubicBezTo>
                  <a:cubicBezTo>
                    <a:pt x="49" y="339"/>
                    <a:pt x="49" y="339"/>
                    <a:pt x="49" y="339"/>
                  </a:cubicBezTo>
                  <a:cubicBezTo>
                    <a:pt x="49" y="339"/>
                    <a:pt x="41" y="337"/>
                    <a:pt x="38" y="340"/>
                  </a:cubicBezTo>
                  <a:cubicBezTo>
                    <a:pt x="38" y="340"/>
                    <a:pt x="40" y="323"/>
                    <a:pt x="27" y="313"/>
                  </a:cubicBezTo>
                  <a:cubicBezTo>
                    <a:pt x="27" y="313"/>
                    <a:pt x="33" y="333"/>
                    <a:pt x="16" y="343"/>
                  </a:cubicBezTo>
                  <a:cubicBezTo>
                    <a:pt x="16" y="343"/>
                    <a:pt x="4" y="356"/>
                    <a:pt x="6" y="371"/>
                  </a:cubicBezTo>
                  <a:cubicBezTo>
                    <a:pt x="1" y="375"/>
                    <a:pt x="1" y="375"/>
                    <a:pt x="1" y="375"/>
                  </a:cubicBezTo>
                  <a:cubicBezTo>
                    <a:pt x="1" y="375"/>
                    <a:pt x="0" y="378"/>
                    <a:pt x="5" y="377"/>
                  </a:cubicBezTo>
                  <a:cubicBezTo>
                    <a:pt x="10" y="375"/>
                    <a:pt x="10" y="375"/>
                    <a:pt x="10" y="375"/>
                  </a:cubicBezTo>
                  <a:cubicBezTo>
                    <a:pt x="10" y="375"/>
                    <a:pt x="27" y="382"/>
                    <a:pt x="38" y="375"/>
                  </a:cubicBezTo>
                  <a:cubicBezTo>
                    <a:pt x="38" y="375"/>
                    <a:pt x="53" y="364"/>
                    <a:pt x="74" y="366"/>
                  </a:cubicBezTo>
                  <a:cubicBezTo>
                    <a:pt x="74" y="366"/>
                    <a:pt x="69" y="356"/>
                    <a:pt x="51" y="354"/>
                  </a:cubicBezTo>
                  <a:cubicBezTo>
                    <a:pt x="51" y="354"/>
                    <a:pt x="53" y="348"/>
                    <a:pt x="52" y="343"/>
                  </a:cubicBezTo>
                  <a:cubicBezTo>
                    <a:pt x="57" y="338"/>
                    <a:pt x="57" y="338"/>
                    <a:pt x="57" y="338"/>
                  </a:cubicBezTo>
                  <a:cubicBezTo>
                    <a:pt x="57" y="338"/>
                    <a:pt x="81" y="340"/>
                    <a:pt x="90" y="331"/>
                  </a:cubicBezTo>
                  <a:cubicBezTo>
                    <a:pt x="90" y="331"/>
                    <a:pt x="99" y="316"/>
                    <a:pt x="120" y="318"/>
                  </a:cubicBezTo>
                  <a:cubicBezTo>
                    <a:pt x="120" y="318"/>
                    <a:pt x="117" y="311"/>
                    <a:pt x="94" y="309"/>
                  </a:cubicBezTo>
                  <a:cubicBezTo>
                    <a:pt x="94" y="309"/>
                    <a:pt x="96" y="303"/>
                    <a:pt x="95" y="298"/>
                  </a:cubicBezTo>
                  <a:cubicBezTo>
                    <a:pt x="100" y="291"/>
                    <a:pt x="100" y="291"/>
                    <a:pt x="100" y="291"/>
                  </a:cubicBezTo>
                  <a:cubicBezTo>
                    <a:pt x="100" y="291"/>
                    <a:pt x="117" y="295"/>
                    <a:pt x="129" y="280"/>
                  </a:cubicBezTo>
                  <a:cubicBezTo>
                    <a:pt x="129" y="280"/>
                    <a:pt x="140" y="264"/>
                    <a:pt x="157" y="260"/>
                  </a:cubicBezTo>
                  <a:cubicBezTo>
                    <a:pt x="157" y="260"/>
                    <a:pt x="144" y="255"/>
                    <a:pt x="130" y="257"/>
                  </a:cubicBezTo>
                  <a:cubicBezTo>
                    <a:pt x="130" y="257"/>
                    <a:pt x="131" y="250"/>
                    <a:pt x="130" y="246"/>
                  </a:cubicBezTo>
                  <a:cubicBezTo>
                    <a:pt x="133" y="240"/>
                    <a:pt x="133" y="240"/>
                    <a:pt x="133" y="240"/>
                  </a:cubicBezTo>
                  <a:cubicBezTo>
                    <a:pt x="133" y="240"/>
                    <a:pt x="151" y="241"/>
                    <a:pt x="161" y="222"/>
                  </a:cubicBezTo>
                  <a:cubicBezTo>
                    <a:pt x="161" y="222"/>
                    <a:pt x="170" y="203"/>
                    <a:pt x="185" y="199"/>
                  </a:cubicBezTo>
                  <a:cubicBezTo>
                    <a:pt x="185" y="199"/>
                    <a:pt x="171" y="195"/>
                    <a:pt x="156" y="201"/>
                  </a:cubicBezTo>
                  <a:cubicBezTo>
                    <a:pt x="156" y="201"/>
                    <a:pt x="157" y="194"/>
                    <a:pt x="154" y="189"/>
                  </a:cubicBezTo>
                  <a:cubicBezTo>
                    <a:pt x="156" y="182"/>
                    <a:pt x="156" y="182"/>
                    <a:pt x="156" y="182"/>
                  </a:cubicBezTo>
                  <a:cubicBezTo>
                    <a:pt x="156" y="182"/>
                    <a:pt x="176" y="176"/>
                    <a:pt x="180" y="159"/>
                  </a:cubicBezTo>
                  <a:cubicBezTo>
                    <a:pt x="180" y="159"/>
                    <a:pt x="186" y="142"/>
                    <a:pt x="200" y="134"/>
                  </a:cubicBezTo>
                  <a:cubicBezTo>
                    <a:pt x="200" y="134"/>
                    <a:pt x="186" y="133"/>
                    <a:pt x="172" y="139"/>
                  </a:cubicBezTo>
                  <a:cubicBezTo>
                    <a:pt x="172" y="139"/>
                    <a:pt x="172" y="133"/>
                    <a:pt x="168" y="131"/>
                  </a:cubicBezTo>
                  <a:cubicBezTo>
                    <a:pt x="169" y="122"/>
                    <a:pt x="169" y="122"/>
                    <a:pt x="169" y="122"/>
                  </a:cubicBezTo>
                  <a:cubicBezTo>
                    <a:pt x="169" y="122"/>
                    <a:pt x="185" y="119"/>
                    <a:pt x="189" y="99"/>
                  </a:cubicBezTo>
                  <a:cubicBezTo>
                    <a:pt x="189" y="99"/>
                    <a:pt x="189" y="80"/>
                    <a:pt x="203" y="67"/>
                  </a:cubicBezTo>
                  <a:cubicBezTo>
                    <a:pt x="203" y="67"/>
                    <a:pt x="188" y="67"/>
                    <a:pt x="178" y="77"/>
                  </a:cubicBezTo>
                  <a:cubicBezTo>
                    <a:pt x="178" y="77"/>
                    <a:pt x="175" y="70"/>
                    <a:pt x="172" y="69"/>
                  </a:cubicBezTo>
                  <a:cubicBezTo>
                    <a:pt x="172" y="60"/>
                    <a:pt x="172" y="60"/>
                    <a:pt x="172" y="60"/>
                  </a:cubicBezTo>
                  <a:cubicBezTo>
                    <a:pt x="172" y="60"/>
                    <a:pt x="185" y="55"/>
                    <a:pt x="186" y="37"/>
                  </a:cubicBezTo>
                  <a:cubicBezTo>
                    <a:pt x="186" y="37"/>
                    <a:pt x="184" y="10"/>
                    <a:pt x="196" y="2"/>
                  </a:cubicBezTo>
                  <a:cubicBezTo>
                    <a:pt x="198" y="0"/>
                    <a:pt x="198" y="0"/>
                    <a:pt x="198" y="0"/>
                  </a:cubicBezTo>
                  <a:lnTo>
                    <a:pt x="197"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7" name="Freeform 32"/>
            <p:cNvSpPr/>
            <p:nvPr/>
          </p:nvSpPr>
          <p:spPr bwMode="auto">
            <a:xfrm>
              <a:off x="-8575675" y="3249613"/>
              <a:ext cx="198438" cy="185738"/>
            </a:xfrm>
            <a:custGeom>
              <a:avLst/>
              <a:gdLst>
                <a:gd name="T0" fmla="*/ 15 w 53"/>
                <a:gd name="T1" fmla="*/ 49 h 49"/>
                <a:gd name="T2" fmla="*/ 9 w 53"/>
                <a:gd name="T3" fmla="*/ 37 h 49"/>
                <a:gd name="T4" fmla="*/ 11 w 53"/>
                <a:gd name="T5" fmla="*/ 36 h 49"/>
                <a:gd name="T6" fmla="*/ 12 w 53"/>
                <a:gd name="T7" fmla="*/ 37 h 49"/>
                <a:gd name="T8" fmla="*/ 13 w 53"/>
                <a:gd name="T9" fmla="*/ 38 h 49"/>
                <a:gd name="T10" fmla="*/ 14 w 53"/>
                <a:gd name="T11" fmla="*/ 39 h 49"/>
                <a:gd name="T12" fmla="*/ 16 w 53"/>
                <a:gd name="T13" fmla="*/ 38 h 49"/>
                <a:gd name="T14" fmla="*/ 30 w 53"/>
                <a:gd name="T15" fmla="*/ 32 h 49"/>
                <a:gd name="T16" fmla="*/ 23 w 53"/>
                <a:gd name="T17" fmla="*/ 18 h 49"/>
                <a:gd name="T18" fmla="*/ 10 w 53"/>
                <a:gd name="T19" fmla="*/ 24 h 49"/>
                <a:gd name="T20" fmla="*/ 8 w 53"/>
                <a:gd name="T21" fmla="*/ 25 h 49"/>
                <a:gd name="T22" fmla="*/ 8 w 53"/>
                <a:gd name="T23" fmla="*/ 27 h 49"/>
                <a:gd name="T24" fmla="*/ 8 w 53"/>
                <a:gd name="T25" fmla="*/ 28 h 49"/>
                <a:gd name="T26" fmla="*/ 8 w 53"/>
                <a:gd name="T27" fmla="*/ 30 h 49"/>
                <a:gd name="T28" fmla="*/ 6 w 53"/>
                <a:gd name="T29" fmla="*/ 31 h 49"/>
                <a:gd name="T30" fmla="*/ 0 w 53"/>
                <a:gd name="T31" fmla="*/ 19 h 49"/>
                <a:gd name="T32" fmla="*/ 2 w 53"/>
                <a:gd name="T33" fmla="*/ 18 h 49"/>
                <a:gd name="T34" fmla="*/ 3 w 53"/>
                <a:gd name="T35" fmla="*/ 19 h 49"/>
                <a:gd name="T36" fmla="*/ 4 w 53"/>
                <a:gd name="T37" fmla="*/ 20 h 49"/>
                <a:gd name="T38" fmla="*/ 6 w 53"/>
                <a:gd name="T39" fmla="*/ 21 h 49"/>
                <a:gd name="T40" fmla="*/ 7 w 53"/>
                <a:gd name="T41" fmla="*/ 20 h 49"/>
                <a:gd name="T42" fmla="*/ 35 w 53"/>
                <a:gd name="T43" fmla="*/ 7 h 49"/>
                <a:gd name="T44" fmla="*/ 36 w 53"/>
                <a:gd name="T45" fmla="*/ 6 h 49"/>
                <a:gd name="T46" fmla="*/ 37 w 53"/>
                <a:gd name="T47" fmla="*/ 5 h 49"/>
                <a:gd name="T48" fmla="*/ 37 w 53"/>
                <a:gd name="T49" fmla="*/ 3 h 49"/>
                <a:gd name="T50" fmla="*/ 37 w 53"/>
                <a:gd name="T51" fmla="*/ 1 h 49"/>
                <a:gd name="T52" fmla="*/ 38 w 53"/>
                <a:gd name="T53" fmla="*/ 0 h 49"/>
                <a:gd name="T54" fmla="*/ 44 w 53"/>
                <a:gd name="T55" fmla="*/ 13 h 49"/>
                <a:gd name="T56" fmla="*/ 42 w 53"/>
                <a:gd name="T57" fmla="*/ 14 h 49"/>
                <a:gd name="T58" fmla="*/ 41 w 53"/>
                <a:gd name="T59" fmla="*/ 12 h 49"/>
                <a:gd name="T60" fmla="*/ 40 w 53"/>
                <a:gd name="T61" fmla="*/ 11 h 49"/>
                <a:gd name="T62" fmla="*/ 39 w 53"/>
                <a:gd name="T63" fmla="*/ 11 h 49"/>
                <a:gd name="T64" fmla="*/ 37 w 53"/>
                <a:gd name="T65" fmla="*/ 11 h 49"/>
                <a:gd name="T66" fmla="*/ 25 w 53"/>
                <a:gd name="T67" fmla="*/ 17 h 49"/>
                <a:gd name="T68" fmla="*/ 32 w 53"/>
                <a:gd name="T69" fmla="*/ 31 h 49"/>
                <a:gd name="T70" fmla="*/ 44 w 53"/>
                <a:gd name="T71" fmla="*/ 25 h 49"/>
                <a:gd name="T72" fmla="*/ 45 w 53"/>
                <a:gd name="T73" fmla="*/ 24 h 49"/>
                <a:gd name="T74" fmla="*/ 46 w 53"/>
                <a:gd name="T75" fmla="*/ 23 h 49"/>
                <a:gd name="T76" fmla="*/ 46 w 53"/>
                <a:gd name="T77" fmla="*/ 21 h 49"/>
                <a:gd name="T78" fmla="*/ 45 w 53"/>
                <a:gd name="T79" fmla="*/ 20 h 49"/>
                <a:gd name="T80" fmla="*/ 47 w 53"/>
                <a:gd name="T81" fmla="*/ 19 h 49"/>
                <a:gd name="T82" fmla="*/ 53 w 53"/>
                <a:gd name="T83" fmla="*/ 31 h 49"/>
                <a:gd name="T84" fmla="*/ 51 w 53"/>
                <a:gd name="T85" fmla="*/ 32 h 49"/>
                <a:gd name="T86" fmla="*/ 50 w 53"/>
                <a:gd name="T87" fmla="*/ 31 h 49"/>
                <a:gd name="T88" fmla="*/ 49 w 53"/>
                <a:gd name="T89" fmla="*/ 29 h 49"/>
                <a:gd name="T90" fmla="*/ 48 w 53"/>
                <a:gd name="T91" fmla="*/ 29 h 49"/>
                <a:gd name="T92" fmla="*/ 46 w 53"/>
                <a:gd name="T93" fmla="*/ 30 h 49"/>
                <a:gd name="T94" fmla="*/ 18 w 53"/>
                <a:gd name="T95" fmla="*/ 43 h 49"/>
                <a:gd name="T96" fmla="*/ 17 w 53"/>
                <a:gd name="T97" fmla="*/ 44 h 49"/>
                <a:gd name="T98" fmla="*/ 16 w 53"/>
                <a:gd name="T99" fmla="*/ 45 h 49"/>
                <a:gd name="T100" fmla="*/ 16 w 53"/>
                <a:gd name="T101" fmla="*/ 47 h 49"/>
                <a:gd name="T102" fmla="*/ 17 w 53"/>
                <a:gd name="T103" fmla="*/ 48 h 49"/>
                <a:gd name="T104" fmla="*/ 15 w 53"/>
                <a:gd name="T105" fmla="*/ 49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3" h="49">
                  <a:moveTo>
                    <a:pt x="15" y="49"/>
                  </a:moveTo>
                  <a:cubicBezTo>
                    <a:pt x="9" y="37"/>
                    <a:pt x="9" y="37"/>
                    <a:pt x="9" y="37"/>
                  </a:cubicBezTo>
                  <a:cubicBezTo>
                    <a:pt x="11" y="36"/>
                    <a:pt x="11" y="36"/>
                    <a:pt x="11" y="36"/>
                  </a:cubicBezTo>
                  <a:cubicBezTo>
                    <a:pt x="11" y="36"/>
                    <a:pt x="11" y="37"/>
                    <a:pt x="12" y="37"/>
                  </a:cubicBezTo>
                  <a:cubicBezTo>
                    <a:pt x="12" y="38"/>
                    <a:pt x="13" y="38"/>
                    <a:pt x="13" y="38"/>
                  </a:cubicBezTo>
                  <a:cubicBezTo>
                    <a:pt x="13" y="39"/>
                    <a:pt x="14" y="39"/>
                    <a:pt x="14" y="39"/>
                  </a:cubicBezTo>
                  <a:cubicBezTo>
                    <a:pt x="15" y="39"/>
                    <a:pt x="15" y="39"/>
                    <a:pt x="16" y="38"/>
                  </a:cubicBezTo>
                  <a:cubicBezTo>
                    <a:pt x="30" y="32"/>
                    <a:pt x="30" y="32"/>
                    <a:pt x="30" y="32"/>
                  </a:cubicBezTo>
                  <a:cubicBezTo>
                    <a:pt x="23" y="18"/>
                    <a:pt x="23" y="18"/>
                    <a:pt x="23" y="18"/>
                  </a:cubicBezTo>
                  <a:cubicBezTo>
                    <a:pt x="10" y="24"/>
                    <a:pt x="10" y="24"/>
                    <a:pt x="10" y="24"/>
                  </a:cubicBezTo>
                  <a:cubicBezTo>
                    <a:pt x="9" y="25"/>
                    <a:pt x="9" y="25"/>
                    <a:pt x="8" y="25"/>
                  </a:cubicBezTo>
                  <a:cubicBezTo>
                    <a:pt x="8" y="26"/>
                    <a:pt x="8" y="26"/>
                    <a:pt x="8" y="27"/>
                  </a:cubicBezTo>
                  <a:cubicBezTo>
                    <a:pt x="8" y="27"/>
                    <a:pt x="8" y="28"/>
                    <a:pt x="8" y="28"/>
                  </a:cubicBezTo>
                  <a:cubicBezTo>
                    <a:pt x="8" y="29"/>
                    <a:pt x="8" y="30"/>
                    <a:pt x="8" y="30"/>
                  </a:cubicBezTo>
                  <a:cubicBezTo>
                    <a:pt x="6" y="31"/>
                    <a:pt x="6" y="31"/>
                    <a:pt x="6" y="31"/>
                  </a:cubicBezTo>
                  <a:cubicBezTo>
                    <a:pt x="0" y="19"/>
                    <a:pt x="0" y="19"/>
                    <a:pt x="0" y="19"/>
                  </a:cubicBezTo>
                  <a:cubicBezTo>
                    <a:pt x="2" y="18"/>
                    <a:pt x="2" y="18"/>
                    <a:pt x="2" y="18"/>
                  </a:cubicBezTo>
                  <a:cubicBezTo>
                    <a:pt x="3" y="18"/>
                    <a:pt x="3" y="18"/>
                    <a:pt x="3" y="19"/>
                  </a:cubicBezTo>
                  <a:cubicBezTo>
                    <a:pt x="4" y="20"/>
                    <a:pt x="4" y="20"/>
                    <a:pt x="4" y="20"/>
                  </a:cubicBezTo>
                  <a:cubicBezTo>
                    <a:pt x="5" y="20"/>
                    <a:pt x="5" y="21"/>
                    <a:pt x="6" y="21"/>
                  </a:cubicBezTo>
                  <a:cubicBezTo>
                    <a:pt x="6" y="21"/>
                    <a:pt x="7" y="20"/>
                    <a:pt x="7" y="20"/>
                  </a:cubicBezTo>
                  <a:cubicBezTo>
                    <a:pt x="35" y="7"/>
                    <a:pt x="35" y="7"/>
                    <a:pt x="35" y="7"/>
                  </a:cubicBezTo>
                  <a:cubicBezTo>
                    <a:pt x="35" y="7"/>
                    <a:pt x="36" y="6"/>
                    <a:pt x="36" y="6"/>
                  </a:cubicBezTo>
                  <a:cubicBezTo>
                    <a:pt x="37" y="6"/>
                    <a:pt x="37" y="5"/>
                    <a:pt x="37" y="5"/>
                  </a:cubicBezTo>
                  <a:cubicBezTo>
                    <a:pt x="37" y="4"/>
                    <a:pt x="37" y="4"/>
                    <a:pt x="37" y="3"/>
                  </a:cubicBezTo>
                  <a:cubicBezTo>
                    <a:pt x="37" y="2"/>
                    <a:pt x="37" y="2"/>
                    <a:pt x="37" y="1"/>
                  </a:cubicBezTo>
                  <a:cubicBezTo>
                    <a:pt x="38" y="0"/>
                    <a:pt x="38" y="0"/>
                    <a:pt x="38" y="0"/>
                  </a:cubicBezTo>
                  <a:cubicBezTo>
                    <a:pt x="44" y="13"/>
                    <a:pt x="44" y="13"/>
                    <a:pt x="44" y="13"/>
                  </a:cubicBezTo>
                  <a:cubicBezTo>
                    <a:pt x="42" y="14"/>
                    <a:pt x="42" y="14"/>
                    <a:pt x="42" y="14"/>
                  </a:cubicBezTo>
                  <a:cubicBezTo>
                    <a:pt x="42" y="13"/>
                    <a:pt x="42" y="13"/>
                    <a:pt x="41" y="12"/>
                  </a:cubicBezTo>
                  <a:cubicBezTo>
                    <a:pt x="41" y="12"/>
                    <a:pt x="41" y="11"/>
                    <a:pt x="40" y="11"/>
                  </a:cubicBezTo>
                  <a:cubicBezTo>
                    <a:pt x="40" y="11"/>
                    <a:pt x="40" y="11"/>
                    <a:pt x="39" y="11"/>
                  </a:cubicBezTo>
                  <a:cubicBezTo>
                    <a:pt x="38" y="11"/>
                    <a:pt x="38" y="11"/>
                    <a:pt x="37" y="11"/>
                  </a:cubicBezTo>
                  <a:cubicBezTo>
                    <a:pt x="25" y="17"/>
                    <a:pt x="25" y="17"/>
                    <a:pt x="25" y="17"/>
                  </a:cubicBezTo>
                  <a:cubicBezTo>
                    <a:pt x="32" y="31"/>
                    <a:pt x="32" y="31"/>
                    <a:pt x="32" y="31"/>
                  </a:cubicBezTo>
                  <a:cubicBezTo>
                    <a:pt x="44" y="25"/>
                    <a:pt x="44" y="25"/>
                    <a:pt x="44" y="25"/>
                  </a:cubicBezTo>
                  <a:cubicBezTo>
                    <a:pt x="44" y="25"/>
                    <a:pt x="45" y="25"/>
                    <a:pt x="45" y="24"/>
                  </a:cubicBezTo>
                  <a:cubicBezTo>
                    <a:pt x="45" y="24"/>
                    <a:pt x="46" y="23"/>
                    <a:pt x="46" y="23"/>
                  </a:cubicBezTo>
                  <a:cubicBezTo>
                    <a:pt x="46" y="22"/>
                    <a:pt x="46" y="22"/>
                    <a:pt x="46" y="21"/>
                  </a:cubicBezTo>
                  <a:cubicBezTo>
                    <a:pt x="46" y="21"/>
                    <a:pt x="45" y="20"/>
                    <a:pt x="45" y="20"/>
                  </a:cubicBezTo>
                  <a:cubicBezTo>
                    <a:pt x="47" y="19"/>
                    <a:pt x="47" y="19"/>
                    <a:pt x="47" y="19"/>
                  </a:cubicBezTo>
                  <a:cubicBezTo>
                    <a:pt x="53" y="31"/>
                    <a:pt x="53" y="31"/>
                    <a:pt x="53" y="31"/>
                  </a:cubicBezTo>
                  <a:cubicBezTo>
                    <a:pt x="51" y="32"/>
                    <a:pt x="51" y="32"/>
                    <a:pt x="51" y="32"/>
                  </a:cubicBezTo>
                  <a:cubicBezTo>
                    <a:pt x="51" y="31"/>
                    <a:pt x="51" y="31"/>
                    <a:pt x="50" y="31"/>
                  </a:cubicBezTo>
                  <a:cubicBezTo>
                    <a:pt x="50" y="30"/>
                    <a:pt x="49" y="30"/>
                    <a:pt x="49" y="29"/>
                  </a:cubicBezTo>
                  <a:cubicBezTo>
                    <a:pt x="49" y="29"/>
                    <a:pt x="48" y="29"/>
                    <a:pt x="48" y="29"/>
                  </a:cubicBezTo>
                  <a:cubicBezTo>
                    <a:pt x="47" y="29"/>
                    <a:pt x="46" y="29"/>
                    <a:pt x="46" y="30"/>
                  </a:cubicBezTo>
                  <a:cubicBezTo>
                    <a:pt x="18" y="43"/>
                    <a:pt x="18" y="43"/>
                    <a:pt x="18" y="43"/>
                  </a:cubicBezTo>
                  <a:cubicBezTo>
                    <a:pt x="18" y="43"/>
                    <a:pt x="17" y="43"/>
                    <a:pt x="17" y="44"/>
                  </a:cubicBezTo>
                  <a:cubicBezTo>
                    <a:pt x="17" y="44"/>
                    <a:pt x="16" y="44"/>
                    <a:pt x="16" y="45"/>
                  </a:cubicBezTo>
                  <a:cubicBezTo>
                    <a:pt x="16" y="45"/>
                    <a:pt x="16" y="46"/>
                    <a:pt x="16" y="47"/>
                  </a:cubicBezTo>
                  <a:cubicBezTo>
                    <a:pt x="17" y="47"/>
                    <a:pt x="17" y="48"/>
                    <a:pt x="17" y="48"/>
                  </a:cubicBezTo>
                  <a:lnTo>
                    <a:pt x="15" y="4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8" name="Freeform 33"/>
            <p:cNvSpPr/>
            <p:nvPr/>
          </p:nvSpPr>
          <p:spPr bwMode="auto">
            <a:xfrm>
              <a:off x="-8466138" y="3405188"/>
              <a:ext cx="176213" cy="161925"/>
            </a:xfrm>
            <a:custGeom>
              <a:avLst/>
              <a:gdLst>
                <a:gd name="T0" fmla="*/ 46 w 47"/>
                <a:gd name="T1" fmla="*/ 29 h 43"/>
                <a:gd name="T2" fmla="*/ 44 w 47"/>
                <a:gd name="T3" fmla="*/ 27 h 43"/>
                <a:gd name="T4" fmla="*/ 42 w 47"/>
                <a:gd name="T5" fmla="*/ 26 h 43"/>
                <a:gd name="T6" fmla="*/ 39 w 47"/>
                <a:gd name="T7" fmla="*/ 27 h 43"/>
                <a:gd name="T8" fmla="*/ 35 w 47"/>
                <a:gd name="T9" fmla="*/ 30 h 43"/>
                <a:gd name="T10" fmla="*/ 20 w 47"/>
                <a:gd name="T11" fmla="*/ 40 h 43"/>
                <a:gd name="T12" fmla="*/ 14 w 47"/>
                <a:gd name="T13" fmla="*/ 42 h 43"/>
                <a:gd name="T14" fmla="*/ 9 w 47"/>
                <a:gd name="T15" fmla="*/ 42 h 43"/>
                <a:gd name="T16" fmla="*/ 5 w 47"/>
                <a:gd name="T17" fmla="*/ 40 h 43"/>
                <a:gd name="T18" fmla="*/ 2 w 47"/>
                <a:gd name="T19" fmla="*/ 37 h 43"/>
                <a:gd name="T20" fmla="*/ 0 w 47"/>
                <a:gd name="T21" fmla="*/ 32 h 43"/>
                <a:gd name="T22" fmla="*/ 0 w 47"/>
                <a:gd name="T23" fmla="*/ 28 h 43"/>
                <a:gd name="T24" fmla="*/ 2 w 47"/>
                <a:gd name="T25" fmla="*/ 24 h 43"/>
                <a:gd name="T26" fmla="*/ 5 w 47"/>
                <a:gd name="T27" fmla="*/ 21 h 43"/>
                <a:gd name="T28" fmla="*/ 26 w 47"/>
                <a:gd name="T29" fmla="*/ 7 h 43"/>
                <a:gd name="T30" fmla="*/ 27 w 47"/>
                <a:gd name="T31" fmla="*/ 6 h 43"/>
                <a:gd name="T32" fmla="*/ 28 w 47"/>
                <a:gd name="T33" fmla="*/ 4 h 43"/>
                <a:gd name="T34" fmla="*/ 28 w 47"/>
                <a:gd name="T35" fmla="*/ 2 h 43"/>
                <a:gd name="T36" fmla="*/ 27 w 47"/>
                <a:gd name="T37" fmla="*/ 1 h 43"/>
                <a:gd name="T38" fmla="*/ 29 w 47"/>
                <a:gd name="T39" fmla="*/ 0 h 43"/>
                <a:gd name="T40" fmla="*/ 36 w 47"/>
                <a:gd name="T41" fmla="*/ 11 h 43"/>
                <a:gd name="T42" fmla="*/ 35 w 47"/>
                <a:gd name="T43" fmla="*/ 12 h 43"/>
                <a:gd name="T44" fmla="*/ 34 w 47"/>
                <a:gd name="T45" fmla="*/ 11 h 43"/>
                <a:gd name="T46" fmla="*/ 32 w 47"/>
                <a:gd name="T47" fmla="*/ 10 h 43"/>
                <a:gd name="T48" fmla="*/ 31 w 47"/>
                <a:gd name="T49" fmla="*/ 10 h 43"/>
                <a:gd name="T50" fmla="*/ 29 w 47"/>
                <a:gd name="T51" fmla="*/ 11 h 43"/>
                <a:gd name="T52" fmla="*/ 10 w 47"/>
                <a:gd name="T53" fmla="*/ 24 h 43"/>
                <a:gd name="T54" fmla="*/ 7 w 47"/>
                <a:gd name="T55" fmla="*/ 26 h 43"/>
                <a:gd name="T56" fmla="*/ 5 w 47"/>
                <a:gd name="T57" fmla="*/ 29 h 43"/>
                <a:gd name="T58" fmla="*/ 4 w 47"/>
                <a:gd name="T59" fmla="*/ 32 h 43"/>
                <a:gd name="T60" fmla="*/ 5 w 47"/>
                <a:gd name="T61" fmla="*/ 36 h 43"/>
                <a:gd name="T62" fmla="*/ 9 w 47"/>
                <a:gd name="T63" fmla="*/ 39 h 43"/>
                <a:gd name="T64" fmla="*/ 12 w 47"/>
                <a:gd name="T65" fmla="*/ 40 h 43"/>
                <a:gd name="T66" fmla="*/ 16 w 47"/>
                <a:gd name="T67" fmla="*/ 39 h 43"/>
                <a:gd name="T68" fmla="*/ 19 w 47"/>
                <a:gd name="T69" fmla="*/ 38 h 43"/>
                <a:gd name="T70" fmla="*/ 33 w 47"/>
                <a:gd name="T71" fmla="*/ 28 h 43"/>
                <a:gd name="T72" fmla="*/ 38 w 47"/>
                <a:gd name="T73" fmla="*/ 25 h 43"/>
                <a:gd name="T74" fmla="*/ 39 w 47"/>
                <a:gd name="T75" fmla="*/ 22 h 43"/>
                <a:gd name="T76" fmla="*/ 39 w 47"/>
                <a:gd name="T77" fmla="*/ 20 h 43"/>
                <a:gd name="T78" fmla="*/ 38 w 47"/>
                <a:gd name="T79" fmla="*/ 18 h 43"/>
                <a:gd name="T80" fmla="*/ 40 w 47"/>
                <a:gd name="T81" fmla="*/ 17 h 43"/>
                <a:gd name="T82" fmla="*/ 47 w 47"/>
                <a:gd name="T83" fmla="*/ 28 h 43"/>
                <a:gd name="T84" fmla="*/ 46 w 47"/>
                <a:gd name="T85" fmla="*/ 29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7" h="43">
                  <a:moveTo>
                    <a:pt x="46" y="29"/>
                  </a:moveTo>
                  <a:cubicBezTo>
                    <a:pt x="45" y="28"/>
                    <a:pt x="45" y="28"/>
                    <a:pt x="44" y="27"/>
                  </a:cubicBezTo>
                  <a:cubicBezTo>
                    <a:pt x="44" y="27"/>
                    <a:pt x="43" y="26"/>
                    <a:pt x="42" y="26"/>
                  </a:cubicBezTo>
                  <a:cubicBezTo>
                    <a:pt x="42" y="26"/>
                    <a:pt x="41" y="26"/>
                    <a:pt x="39" y="27"/>
                  </a:cubicBezTo>
                  <a:cubicBezTo>
                    <a:pt x="38" y="28"/>
                    <a:pt x="37" y="28"/>
                    <a:pt x="35" y="30"/>
                  </a:cubicBezTo>
                  <a:cubicBezTo>
                    <a:pt x="20" y="40"/>
                    <a:pt x="20" y="40"/>
                    <a:pt x="20" y="40"/>
                  </a:cubicBezTo>
                  <a:cubicBezTo>
                    <a:pt x="18" y="41"/>
                    <a:pt x="16" y="42"/>
                    <a:pt x="14" y="42"/>
                  </a:cubicBezTo>
                  <a:cubicBezTo>
                    <a:pt x="12" y="43"/>
                    <a:pt x="10" y="42"/>
                    <a:pt x="9" y="42"/>
                  </a:cubicBezTo>
                  <a:cubicBezTo>
                    <a:pt x="7" y="42"/>
                    <a:pt x="6" y="41"/>
                    <a:pt x="5" y="40"/>
                  </a:cubicBezTo>
                  <a:cubicBezTo>
                    <a:pt x="4" y="39"/>
                    <a:pt x="3" y="38"/>
                    <a:pt x="2" y="37"/>
                  </a:cubicBezTo>
                  <a:cubicBezTo>
                    <a:pt x="1" y="36"/>
                    <a:pt x="0" y="34"/>
                    <a:pt x="0" y="32"/>
                  </a:cubicBezTo>
                  <a:cubicBezTo>
                    <a:pt x="0" y="31"/>
                    <a:pt x="0" y="29"/>
                    <a:pt x="0" y="28"/>
                  </a:cubicBezTo>
                  <a:cubicBezTo>
                    <a:pt x="0" y="26"/>
                    <a:pt x="1" y="25"/>
                    <a:pt x="2" y="24"/>
                  </a:cubicBezTo>
                  <a:cubicBezTo>
                    <a:pt x="3" y="22"/>
                    <a:pt x="4" y="21"/>
                    <a:pt x="5" y="21"/>
                  </a:cubicBezTo>
                  <a:cubicBezTo>
                    <a:pt x="26" y="7"/>
                    <a:pt x="26" y="7"/>
                    <a:pt x="26" y="7"/>
                  </a:cubicBezTo>
                  <a:cubicBezTo>
                    <a:pt x="27" y="6"/>
                    <a:pt x="27" y="6"/>
                    <a:pt x="27" y="6"/>
                  </a:cubicBezTo>
                  <a:cubicBezTo>
                    <a:pt x="28" y="5"/>
                    <a:pt x="28" y="5"/>
                    <a:pt x="28" y="4"/>
                  </a:cubicBezTo>
                  <a:cubicBezTo>
                    <a:pt x="28" y="3"/>
                    <a:pt x="28" y="3"/>
                    <a:pt x="28" y="2"/>
                  </a:cubicBezTo>
                  <a:cubicBezTo>
                    <a:pt x="27" y="2"/>
                    <a:pt x="27" y="1"/>
                    <a:pt x="27" y="1"/>
                  </a:cubicBezTo>
                  <a:cubicBezTo>
                    <a:pt x="29" y="0"/>
                    <a:pt x="29" y="0"/>
                    <a:pt x="29" y="0"/>
                  </a:cubicBezTo>
                  <a:cubicBezTo>
                    <a:pt x="36" y="11"/>
                    <a:pt x="36" y="11"/>
                    <a:pt x="36" y="11"/>
                  </a:cubicBezTo>
                  <a:cubicBezTo>
                    <a:pt x="35" y="12"/>
                    <a:pt x="35" y="12"/>
                    <a:pt x="35" y="12"/>
                  </a:cubicBezTo>
                  <a:cubicBezTo>
                    <a:pt x="34" y="12"/>
                    <a:pt x="34" y="11"/>
                    <a:pt x="34" y="11"/>
                  </a:cubicBezTo>
                  <a:cubicBezTo>
                    <a:pt x="33" y="11"/>
                    <a:pt x="33" y="10"/>
                    <a:pt x="32" y="10"/>
                  </a:cubicBezTo>
                  <a:cubicBezTo>
                    <a:pt x="32" y="10"/>
                    <a:pt x="31" y="10"/>
                    <a:pt x="31" y="10"/>
                  </a:cubicBezTo>
                  <a:cubicBezTo>
                    <a:pt x="30" y="10"/>
                    <a:pt x="30" y="10"/>
                    <a:pt x="29" y="11"/>
                  </a:cubicBezTo>
                  <a:cubicBezTo>
                    <a:pt x="10" y="24"/>
                    <a:pt x="10" y="24"/>
                    <a:pt x="10" y="24"/>
                  </a:cubicBezTo>
                  <a:cubicBezTo>
                    <a:pt x="9" y="24"/>
                    <a:pt x="8" y="25"/>
                    <a:pt x="7" y="26"/>
                  </a:cubicBezTo>
                  <a:cubicBezTo>
                    <a:pt x="6" y="27"/>
                    <a:pt x="5" y="28"/>
                    <a:pt x="5" y="29"/>
                  </a:cubicBezTo>
                  <a:cubicBezTo>
                    <a:pt x="4" y="30"/>
                    <a:pt x="4" y="31"/>
                    <a:pt x="4" y="32"/>
                  </a:cubicBezTo>
                  <a:cubicBezTo>
                    <a:pt x="4" y="33"/>
                    <a:pt x="4" y="35"/>
                    <a:pt x="5" y="36"/>
                  </a:cubicBezTo>
                  <a:cubicBezTo>
                    <a:pt x="6" y="38"/>
                    <a:pt x="7" y="39"/>
                    <a:pt x="9" y="39"/>
                  </a:cubicBezTo>
                  <a:cubicBezTo>
                    <a:pt x="10" y="40"/>
                    <a:pt x="11" y="40"/>
                    <a:pt x="12" y="40"/>
                  </a:cubicBezTo>
                  <a:cubicBezTo>
                    <a:pt x="14" y="40"/>
                    <a:pt x="15" y="40"/>
                    <a:pt x="16" y="39"/>
                  </a:cubicBezTo>
                  <a:cubicBezTo>
                    <a:pt x="17" y="39"/>
                    <a:pt x="18" y="38"/>
                    <a:pt x="19" y="38"/>
                  </a:cubicBezTo>
                  <a:cubicBezTo>
                    <a:pt x="33" y="28"/>
                    <a:pt x="33" y="28"/>
                    <a:pt x="33" y="28"/>
                  </a:cubicBezTo>
                  <a:cubicBezTo>
                    <a:pt x="35" y="27"/>
                    <a:pt x="37" y="26"/>
                    <a:pt x="38" y="25"/>
                  </a:cubicBezTo>
                  <a:cubicBezTo>
                    <a:pt x="39" y="24"/>
                    <a:pt x="39" y="23"/>
                    <a:pt x="39" y="22"/>
                  </a:cubicBezTo>
                  <a:cubicBezTo>
                    <a:pt x="39" y="21"/>
                    <a:pt x="39" y="21"/>
                    <a:pt x="39" y="20"/>
                  </a:cubicBezTo>
                  <a:cubicBezTo>
                    <a:pt x="39" y="19"/>
                    <a:pt x="39" y="18"/>
                    <a:pt x="38" y="18"/>
                  </a:cubicBezTo>
                  <a:cubicBezTo>
                    <a:pt x="40" y="17"/>
                    <a:pt x="40" y="17"/>
                    <a:pt x="40" y="17"/>
                  </a:cubicBezTo>
                  <a:cubicBezTo>
                    <a:pt x="47" y="28"/>
                    <a:pt x="47" y="28"/>
                    <a:pt x="47" y="28"/>
                  </a:cubicBezTo>
                  <a:lnTo>
                    <a:pt x="46" y="2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9" name="Freeform 34"/>
            <p:cNvSpPr/>
            <p:nvPr/>
          </p:nvSpPr>
          <p:spPr bwMode="auto">
            <a:xfrm>
              <a:off x="-8388350" y="3532188"/>
              <a:ext cx="203200" cy="192088"/>
            </a:xfrm>
            <a:custGeom>
              <a:avLst/>
              <a:gdLst>
                <a:gd name="T0" fmla="*/ 53 w 54"/>
                <a:gd name="T1" fmla="*/ 28 h 51"/>
                <a:gd name="T2" fmla="*/ 51 w 54"/>
                <a:gd name="T3" fmla="*/ 26 h 51"/>
                <a:gd name="T4" fmla="*/ 49 w 54"/>
                <a:gd name="T5" fmla="*/ 26 h 51"/>
                <a:gd name="T6" fmla="*/ 46 w 54"/>
                <a:gd name="T7" fmla="*/ 27 h 51"/>
                <a:gd name="T8" fmla="*/ 42 w 54"/>
                <a:gd name="T9" fmla="*/ 30 h 51"/>
                <a:gd name="T10" fmla="*/ 19 w 54"/>
                <a:gd name="T11" fmla="*/ 51 h 51"/>
                <a:gd name="T12" fmla="*/ 18 w 54"/>
                <a:gd name="T13" fmla="*/ 49 h 51"/>
                <a:gd name="T14" fmla="*/ 30 w 54"/>
                <a:gd name="T15" fmla="*/ 12 h 51"/>
                <a:gd name="T16" fmla="*/ 14 w 54"/>
                <a:gd name="T17" fmla="*/ 26 h 51"/>
                <a:gd name="T18" fmla="*/ 10 w 54"/>
                <a:gd name="T19" fmla="*/ 30 h 51"/>
                <a:gd name="T20" fmla="*/ 9 w 54"/>
                <a:gd name="T21" fmla="*/ 33 h 51"/>
                <a:gd name="T22" fmla="*/ 9 w 54"/>
                <a:gd name="T23" fmla="*/ 35 h 51"/>
                <a:gd name="T24" fmla="*/ 10 w 54"/>
                <a:gd name="T25" fmla="*/ 37 h 51"/>
                <a:gd name="T26" fmla="*/ 9 w 54"/>
                <a:gd name="T27" fmla="*/ 39 h 51"/>
                <a:gd name="T28" fmla="*/ 0 w 54"/>
                <a:gd name="T29" fmla="*/ 29 h 51"/>
                <a:gd name="T30" fmla="*/ 1 w 54"/>
                <a:gd name="T31" fmla="*/ 27 h 51"/>
                <a:gd name="T32" fmla="*/ 3 w 54"/>
                <a:gd name="T33" fmla="*/ 28 h 51"/>
                <a:gd name="T34" fmla="*/ 5 w 54"/>
                <a:gd name="T35" fmla="*/ 29 h 51"/>
                <a:gd name="T36" fmla="*/ 8 w 54"/>
                <a:gd name="T37" fmla="*/ 28 h 51"/>
                <a:gd name="T38" fmla="*/ 12 w 54"/>
                <a:gd name="T39" fmla="*/ 25 h 51"/>
                <a:gd name="T40" fmla="*/ 28 w 54"/>
                <a:gd name="T41" fmla="*/ 11 h 51"/>
                <a:gd name="T42" fmla="*/ 29 w 54"/>
                <a:gd name="T43" fmla="*/ 9 h 51"/>
                <a:gd name="T44" fmla="*/ 30 w 54"/>
                <a:gd name="T45" fmla="*/ 7 h 51"/>
                <a:gd name="T46" fmla="*/ 30 w 54"/>
                <a:gd name="T47" fmla="*/ 4 h 51"/>
                <a:gd name="T48" fmla="*/ 29 w 54"/>
                <a:gd name="T49" fmla="*/ 2 h 51"/>
                <a:gd name="T50" fmla="*/ 31 w 54"/>
                <a:gd name="T51" fmla="*/ 0 h 51"/>
                <a:gd name="T52" fmla="*/ 37 w 54"/>
                <a:gd name="T53" fmla="*/ 7 h 51"/>
                <a:gd name="T54" fmla="*/ 25 w 54"/>
                <a:gd name="T55" fmla="*/ 42 h 51"/>
                <a:gd name="T56" fmla="*/ 40 w 54"/>
                <a:gd name="T57" fmla="*/ 29 h 51"/>
                <a:gd name="T58" fmla="*/ 44 w 54"/>
                <a:gd name="T59" fmla="*/ 25 h 51"/>
                <a:gd name="T60" fmla="*/ 45 w 54"/>
                <a:gd name="T61" fmla="*/ 22 h 51"/>
                <a:gd name="T62" fmla="*/ 45 w 54"/>
                <a:gd name="T63" fmla="*/ 20 h 51"/>
                <a:gd name="T64" fmla="*/ 44 w 54"/>
                <a:gd name="T65" fmla="*/ 18 h 51"/>
                <a:gd name="T66" fmla="*/ 45 w 54"/>
                <a:gd name="T67" fmla="*/ 16 h 51"/>
                <a:gd name="T68" fmla="*/ 54 w 54"/>
                <a:gd name="T69" fmla="*/ 26 h 51"/>
                <a:gd name="T70" fmla="*/ 53 w 54"/>
                <a:gd name="T71" fmla="*/ 28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4" h="51">
                  <a:moveTo>
                    <a:pt x="53" y="28"/>
                  </a:moveTo>
                  <a:cubicBezTo>
                    <a:pt x="52" y="27"/>
                    <a:pt x="52" y="27"/>
                    <a:pt x="51" y="26"/>
                  </a:cubicBezTo>
                  <a:cubicBezTo>
                    <a:pt x="50" y="26"/>
                    <a:pt x="49" y="26"/>
                    <a:pt x="49" y="26"/>
                  </a:cubicBezTo>
                  <a:cubicBezTo>
                    <a:pt x="48" y="26"/>
                    <a:pt x="47" y="26"/>
                    <a:pt x="46" y="27"/>
                  </a:cubicBezTo>
                  <a:cubicBezTo>
                    <a:pt x="45" y="28"/>
                    <a:pt x="43" y="29"/>
                    <a:pt x="42" y="30"/>
                  </a:cubicBezTo>
                  <a:cubicBezTo>
                    <a:pt x="19" y="51"/>
                    <a:pt x="19" y="51"/>
                    <a:pt x="19" y="51"/>
                  </a:cubicBezTo>
                  <a:cubicBezTo>
                    <a:pt x="18" y="49"/>
                    <a:pt x="18" y="49"/>
                    <a:pt x="18" y="49"/>
                  </a:cubicBezTo>
                  <a:cubicBezTo>
                    <a:pt x="30" y="12"/>
                    <a:pt x="30" y="12"/>
                    <a:pt x="30" y="12"/>
                  </a:cubicBezTo>
                  <a:cubicBezTo>
                    <a:pt x="14" y="26"/>
                    <a:pt x="14" y="26"/>
                    <a:pt x="14" y="26"/>
                  </a:cubicBezTo>
                  <a:cubicBezTo>
                    <a:pt x="12" y="28"/>
                    <a:pt x="11" y="29"/>
                    <a:pt x="10" y="30"/>
                  </a:cubicBezTo>
                  <a:cubicBezTo>
                    <a:pt x="9" y="31"/>
                    <a:pt x="9" y="32"/>
                    <a:pt x="9" y="33"/>
                  </a:cubicBezTo>
                  <a:cubicBezTo>
                    <a:pt x="8" y="33"/>
                    <a:pt x="9" y="34"/>
                    <a:pt x="9" y="35"/>
                  </a:cubicBezTo>
                  <a:cubicBezTo>
                    <a:pt x="10" y="36"/>
                    <a:pt x="10" y="37"/>
                    <a:pt x="10" y="37"/>
                  </a:cubicBezTo>
                  <a:cubicBezTo>
                    <a:pt x="9" y="39"/>
                    <a:pt x="9" y="39"/>
                    <a:pt x="9" y="39"/>
                  </a:cubicBezTo>
                  <a:cubicBezTo>
                    <a:pt x="0" y="29"/>
                    <a:pt x="0" y="29"/>
                    <a:pt x="0" y="29"/>
                  </a:cubicBezTo>
                  <a:cubicBezTo>
                    <a:pt x="1" y="27"/>
                    <a:pt x="1" y="27"/>
                    <a:pt x="1" y="27"/>
                  </a:cubicBezTo>
                  <a:cubicBezTo>
                    <a:pt x="1" y="28"/>
                    <a:pt x="2" y="28"/>
                    <a:pt x="3" y="28"/>
                  </a:cubicBezTo>
                  <a:cubicBezTo>
                    <a:pt x="4" y="29"/>
                    <a:pt x="5" y="29"/>
                    <a:pt x="5" y="29"/>
                  </a:cubicBezTo>
                  <a:cubicBezTo>
                    <a:pt x="6" y="29"/>
                    <a:pt x="7" y="29"/>
                    <a:pt x="8" y="28"/>
                  </a:cubicBezTo>
                  <a:cubicBezTo>
                    <a:pt x="9" y="28"/>
                    <a:pt x="10" y="26"/>
                    <a:pt x="12" y="25"/>
                  </a:cubicBezTo>
                  <a:cubicBezTo>
                    <a:pt x="28" y="11"/>
                    <a:pt x="28" y="11"/>
                    <a:pt x="28" y="11"/>
                  </a:cubicBezTo>
                  <a:cubicBezTo>
                    <a:pt x="28" y="10"/>
                    <a:pt x="29" y="9"/>
                    <a:pt x="29" y="9"/>
                  </a:cubicBezTo>
                  <a:cubicBezTo>
                    <a:pt x="30" y="8"/>
                    <a:pt x="30" y="7"/>
                    <a:pt x="30" y="7"/>
                  </a:cubicBezTo>
                  <a:cubicBezTo>
                    <a:pt x="30" y="6"/>
                    <a:pt x="30" y="5"/>
                    <a:pt x="30" y="4"/>
                  </a:cubicBezTo>
                  <a:cubicBezTo>
                    <a:pt x="30" y="3"/>
                    <a:pt x="29" y="2"/>
                    <a:pt x="29" y="2"/>
                  </a:cubicBezTo>
                  <a:cubicBezTo>
                    <a:pt x="31" y="0"/>
                    <a:pt x="31" y="0"/>
                    <a:pt x="31" y="0"/>
                  </a:cubicBezTo>
                  <a:cubicBezTo>
                    <a:pt x="37" y="7"/>
                    <a:pt x="37" y="7"/>
                    <a:pt x="37" y="7"/>
                  </a:cubicBezTo>
                  <a:cubicBezTo>
                    <a:pt x="25" y="42"/>
                    <a:pt x="25" y="42"/>
                    <a:pt x="25" y="42"/>
                  </a:cubicBezTo>
                  <a:cubicBezTo>
                    <a:pt x="40" y="29"/>
                    <a:pt x="40" y="29"/>
                    <a:pt x="40" y="29"/>
                  </a:cubicBezTo>
                  <a:cubicBezTo>
                    <a:pt x="42" y="27"/>
                    <a:pt x="43" y="26"/>
                    <a:pt x="44" y="25"/>
                  </a:cubicBezTo>
                  <a:cubicBezTo>
                    <a:pt x="45" y="24"/>
                    <a:pt x="45" y="23"/>
                    <a:pt x="45" y="22"/>
                  </a:cubicBezTo>
                  <a:cubicBezTo>
                    <a:pt x="45" y="22"/>
                    <a:pt x="45" y="21"/>
                    <a:pt x="45" y="20"/>
                  </a:cubicBezTo>
                  <a:cubicBezTo>
                    <a:pt x="44" y="19"/>
                    <a:pt x="44" y="18"/>
                    <a:pt x="44" y="18"/>
                  </a:cubicBezTo>
                  <a:cubicBezTo>
                    <a:pt x="45" y="16"/>
                    <a:pt x="45" y="16"/>
                    <a:pt x="45" y="16"/>
                  </a:cubicBezTo>
                  <a:cubicBezTo>
                    <a:pt x="54" y="26"/>
                    <a:pt x="54" y="26"/>
                    <a:pt x="54" y="26"/>
                  </a:cubicBezTo>
                  <a:lnTo>
                    <a:pt x="5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0" name="Freeform 35"/>
            <p:cNvSpPr>
              <a:spLocks noEditPoints="1"/>
            </p:cNvSpPr>
            <p:nvPr/>
          </p:nvSpPr>
          <p:spPr bwMode="auto">
            <a:xfrm>
              <a:off x="-8267700" y="3683000"/>
              <a:ext cx="150813" cy="165100"/>
            </a:xfrm>
            <a:custGeom>
              <a:avLst/>
              <a:gdLst>
                <a:gd name="T0" fmla="*/ 26 w 40"/>
                <a:gd name="T1" fmla="*/ 44 h 44"/>
                <a:gd name="T2" fmla="*/ 26 w 40"/>
                <a:gd name="T3" fmla="*/ 44 h 44"/>
                <a:gd name="T4" fmla="*/ 26 w 40"/>
                <a:gd name="T5" fmla="*/ 22 h 44"/>
                <a:gd name="T6" fmla="*/ 26 w 40"/>
                <a:gd name="T7" fmla="*/ 23 h 44"/>
                <a:gd name="T8" fmla="*/ 32 w 40"/>
                <a:gd name="T9" fmla="*/ 7 h 44"/>
                <a:gd name="T10" fmla="*/ 26 w 40"/>
                <a:gd name="T11" fmla="*/ 12 h 44"/>
                <a:gd name="T12" fmla="*/ 26 w 40"/>
                <a:gd name="T13" fmla="*/ 9 h 44"/>
                <a:gd name="T14" fmla="*/ 38 w 40"/>
                <a:gd name="T15" fmla="*/ 0 h 44"/>
                <a:gd name="T16" fmla="*/ 40 w 40"/>
                <a:gd name="T17" fmla="*/ 1 h 44"/>
                <a:gd name="T18" fmla="*/ 27 w 40"/>
                <a:gd name="T19" fmla="*/ 36 h 44"/>
                <a:gd name="T20" fmla="*/ 26 w 40"/>
                <a:gd name="T21" fmla="*/ 38 h 44"/>
                <a:gd name="T22" fmla="*/ 26 w 40"/>
                <a:gd name="T23" fmla="*/ 40 h 44"/>
                <a:gd name="T24" fmla="*/ 27 w 40"/>
                <a:gd name="T25" fmla="*/ 41 h 44"/>
                <a:gd name="T26" fmla="*/ 28 w 40"/>
                <a:gd name="T27" fmla="*/ 43 h 44"/>
                <a:gd name="T28" fmla="*/ 26 w 40"/>
                <a:gd name="T29" fmla="*/ 44 h 44"/>
                <a:gd name="T30" fmla="*/ 26 w 40"/>
                <a:gd name="T31" fmla="*/ 44 h 44"/>
                <a:gd name="T32" fmla="*/ 16 w 40"/>
                <a:gd name="T33" fmla="*/ 36 h 44"/>
                <a:gd name="T34" fmla="*/ 17 w 40"/>
                <a:gd name="T35" fmla="*/ 34 h 44"/>
                <a:gd name="T36" fmla="*/ 20 w 40"/>
                <a:gd name="T37" fmla="*/ 36 h 44"/>
                <a:gd name="T38" fmla="*/ 21 w 40"/>
                <a:gd name="T39" fmla="*/ 36 h 44"/>
                <a:gd name="T40" fmla="*/ 22 w 40"/>
                <a:gd name="T41" fmla="*/ 35 h 44"/>
                <a:gd name="T42" fmla="*/ 22 w 40"/>
                <a:gd name="T43" fmla="*/ 34 h 44"/>
                <a:gd name="T44" fmla="*/ 25 w 40"/>
                <a:gd name="T45" fmla="*/ 25 h 44"/>
                <a:gd name="T46" fmla="*/ 16 w 40"/>
                <a:gd name="T47" fmla="*/ 18 h 44"/>
                <a:gd name="T48" fmla="*/ 13 w 40"/>
                <a:gd name="T49" fmla="*/ 21 h 44"/>
                <a:gd name="T50" fmla="*/ 11 w 40"/>
                <a:gd name="T51" fmla="*/ 22 h 44"/>
                <a:gd name="T52" fmla="*/ 9 w 40"/>
                <a:gd name="T53" fmla="*/ 24 h 44"/>
                <a:gd name="T54" fmla="*/ 9 w 40"/>
                <a:gd name="T55" fmla="*/ 25 h 44"/>
                <a:gd name="T56" fmla="*/ 9 w 40"/>
                <a:gd name="T57" fmla="*/ 27 h 44"/>
                <a:gd name="T58" fmla="*/ 11 w 40"/>
                <a:gd name="T59" fmla="*/ 30 h 44"/>
                <a:gd name="T60" fmla="*/ 9 w 40"/>
                <a:gd name="T61" fmla="*/ 31 h 44"/>
                <a:gd name="T62" fmla="*/ 0 w 40"/>
                <a:gd name="T63" fmla="*/ 24 h 44"/>
                <a:gd name="T64" fmla="*/ 1 w 40"/>
                <a:gd name="T65" fmla="*/ 22 h 44"/>
                <a:gd name="T66" fmla="*/ 2 w 40"/>
                <a:gd name="T67" fmla="*/ 23 h 44"/>
                <a:gd name="T68" fmla="*/ 4 w 40"/>
                <a:gd name="T69" fmla="*/ 23 h 44"/>
                <a:gd name="T70" fmla="*/ 6 w 40"/>
                <a:gd name="T71" fmla="*/ 23 h 44"/>
                <a:gd name="T72" fmla="*/ 8 w 40"/>
                <a:gd name="T73" fmla="*/ 21 h 44"/>
                <a:gd name="T74" fmla="*/ 24 w 40"/>
                <a:gd name="T75" fmla="*/ 10 h 44"/>
                <a:gd name="T76" fmla="*/ 26 w 40"/>
                <a:gd name="T77" fmla="*/ 9 h 44"/>
                <a:gd name="T78" fmla="*/ 26 w 40"/>
                <a:gd name="T79" fmla="*/ 12 h 44"/>
                <a:gd name="T80" fmla="*/ 19 w 40"/>
                <a:gd name="T81" fmla="*/ 17 h 44"/>
                <a:gd name="T82" fmla="*/ 26 w 40"/>
                <a:gd name="T83" fmla="*/ 22 h 44"/>
                <a:gd name="T84" fmla="*/ 26 w 40"/>
                <a:gd name="T85" fmla="*/ 4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40" h="44">
                  <a:moveTo>
                    <a:pt x="26" y="44"/>
                  </a:moveTo>
                  <a:cubicBezTo>
                    <a:pt x="26" y="44"/>
                    <a:pt x="26" y="44"/>
                    <a:pt x="26" y="44"/>
                  </a:cubicBezTo>
                  <a:cubicBezTo>
                    <a:pt x="26" y="22"/>
                    <a:pt x="26" y="22"/>
                    <a:pt x="26" y="22"/>
                  </a:cubicBezTo>
                  <a:cubicBezTo>
                    <a:pt x="26" y="23"/>
                    <a:pt x="26" y="23"/>
                    <a:pt x="26" y="23"/>
                  </a:cubicBezTo>
                  <a:cubicBezTo>
                    <a:pt x="32" y="7"/>
                    <a:pt x="32" y="7"/>
                    <a:pt x="32" y="7"/>
                  </a:cubicBezTo>
                  <a:cubicBezTo>
                    <a:pt x="26" y="12"/>
                    <a:pt x="26" y="12"/>
                    <a:pt x="26" y="12"/>
                  </a:cubicBezTo>
                  <a:cubicBezTo>
                    <a:pt x="26" y="9"/>
                    <a:pt x="26" y="9"/>
                    <a:pt x="26" y="9"/>
                  </a:cubicBezTo>
                  <a:cubicBezTo>
                    <a:pt x="30" y="6"/>
                    <a:pt x="35" y="2"/>
                    <a:pt x="38" y="0"/>
                  </a:cubicBezTo>
                  <a:cubicBezTo>
                    <a:pt x="40" y="1"/>
                    <a:pt x="40" y="1"/>
                    <a:pt x="40" y="1"/>
                  </a:cubicBezTo>
                  <a:cubicBezTo>
                    <a:pt x="27" y="36"/>
                    <a:pt x="27" y="36"/>
                    <a:pt x="27" y="36"/>
                  </a:cubicBezTo>
                  <a:cubicBezTo>
                    <a:pt x="26" y="37"/>
                    <a:pt x="26" y="38"/>
                    <a:pt x="26" y="38"/>
                  </a:cubicBezTo>
                  <a:cubicBezTo>
                    <a:pt x="26" y="39"/>
                    <a:pt x="26" y="39"/>
                    <a:pt x="26" y="40"/>
                  </a:cubicBezTo>
                  <a:cubicBezTo>
                    <a:pt x="26" y="41"/>
                    <a:pt x="26" y="41"/>
                    <a:pt x="27" y="41"/>
                  </a:cubicBezTo>
                  <a:cubicBezTo>
                    <a:pt x="27" y="42"/>
                    <a:pt x="27" y="42"/>
                    <a:pt x="28" y="43"/>
                  </a:cubicBezTo>
                  <a:lnTo>
                    <a:pt x="26" y="44"/>
                  </a:lnTo>
                  <a:close/>
                  <a:moveTo>
                    <a:pt x="26" y="44"/>
                  </a:moveTo>
                  <a:cubicBezTo>
                    <a:pt x="16" y="36"/>
                    <a:pt x="16" y="36"/>
                    <a:pt x="16" y="36"/>
                  </a:cubicBezTo>
                  <a:cubicBezTo>
                    <a:pt x="17" y="34"/>
                    <a:pt x="17" y="34"/>
                    <a:pt x="17" y="34"/>
                  </a:cubicBezTo>
                  <a:cubicBezTo>
                    <a:pt x="18" y="35"/>
                    <a:pt x="19" y="35"/>
                    <a:pt x="20" y="36"/>
                  </a:cubicBezTo>
                  <a:cubicBezTo>
                    <a:pt x="20" y="36"/>
                    <a:pt x="21" y="36"/>
                    <a:pt x="21" y="36"/>
                  </a:cubicBezTo>
                  <a:cubicBezTo>
                    <a:pt x="21" y="35"/>
                    <a:pt x="22" y="35"/>
                    <a:pt x="22" y="35"/>
                  </a:cubicBezTo>
                  <a:cubicBezTo>
                    <a:pt x="22" y="35"/>
                    <a:pt x="22" y="35"/>
                    <a:pt x="22" y="34"/>
                  </a:cubicBezTo>
                  <a:cubicBezTo>
                    <a:pt x="25" y="25"/>
                    <a:pt x="25" y="25"/>
                    <a:pt x="25" y="25"/>
                  </a:cubicBezTo>
                  <a:cubicBezTo>
                    <a:pt x="16" y="18"/>
                    <a:pt x="16" y="18"/>
                    <a:pt x="16" y="18"/>
                  </a:cubicBezTo>
                  <a:cubicBezTo>
                    <a:pt x="15" y="19"/>
                    <a:pt x="14" y="20"/>
                    <a:pt x="13" y="21"/>
                  </a:cubicBezTo>
                  <a:cubicBezTo>
                    <a:pt x="13" y="21"/>
                    <a:pt x="12" y="22"/>
                    <a:pt x="11" y="22"/>
                  </a:cubicBezTo>
                  <a:cubicBezTo>
                    <a:pt x="10" y="23"/>
                    <a:pt x="10" y="23"/>
                    <a:pt x="9" y="24"/>
                  </a:cubicBezTo>
                  <a:cubicBezTo>
                    <a:pt x="9" y="24"/>
                    <a:pt x="9" y="25"/>
                    <a:pt x="9" y="25"/>
                  </a:cubicBezTo>
                  <a:cubicBezTo>
                    <a:pt x="8" y="25"/>
                    <a:pt x="8" y="26"/>
                    <a:pt x="9" y="27"/>
                  </a:cubicBezTo>
                  <a:cubicBezTo>
                    <a:pt x="9" y="28"/>
                    <a:pt x="10" y="29"/>
                    <a:pt x="11" y="30"/>
                  </a:cubicBezTo>
                  <a:cubicBezTo>
                    <a:pt x="9" y="31"/>
                    <a:pt x="9" y="31"/>
                    <a:pt x="9" y="31"/>
                  </a:cubicBezTo>
                  <a:cubicBezTo>
                    <a:pt x="0" y="24"/>
                    <a:pt x="0" y="24"/>
                    <a:pt x="0" y="24"/>
                  </a:cubicBezTo>
                  <a:cubicBezTo>
                    <a:pt x="1" y="22"/>
                    <a:pt x="1" y="22"/>
                    <a:pt x="1" y="22"/>
                  </a:cubicBezTo>
                  <a:cubicBezTo>
                    <a:pt x="1" y="22"/>
                    <a:pt x="2" y="23"/>
                    <a:pt x="2" y="23"/>
                  </a:cubicBezTo>
                  <a:cubicBezTo>
                    <a:pt x="3" y="23"/>
                    <a:pt x="4" y="23"/>
                    <a:pt x="4" y="23"/>
                  </a:cubicBezTo>
                  <a:cubicBezTo>
                    <a:pt x="5" y="23"/>
                    <a:pt x="6" y="23"/>
                    <a:pt x="6" y="23"/>
                  </a:cubicBezTo>
                  <a:cubicBezTo>
                    <a:pt x="7" y="22"/>
                    <a:pt x="8" y="22"/>
                    <a:pt x="8" y="21"/>
                  </a:cubicBezTo>
                  <a:cubicBezTo>
                    <a:pt x="13" y="18"/>
                    <a:pt x="18" y="15"/>
                    <a:pt x="24" y="10"/>
                  </a:cubicBezTo>
                  <a:cubicBezTo>
                    <a:pt x="26" y="9"/>
                    <a:pt x="26" y="9"/>
                    <a:pt x="26" y="9"/>
                  </a:cubicBezTo>
                  <a:cubicBezTo>
                    <a:pt x="26" y="12"/>
                    <a:pt x="26" y="12"/>
                    <a:pt x="26" y="12"/>
                  </a:cubicBezTo>
                  <a:cubicBezTo>
                    <a:pt x="19" y="17"/>
                    <a:pt x="19" y="17"/>
                    <a:pt x="19" y="17"/>
                  </a:cubicBezTo>
                  <a:cubicBezTo>
                    <a:pt x="26" y="22"/>
                    <a:pt x="26" y="22"/>
                    <a:pt x="26" y="22"/>
                  </a:cubicBezTo>
                  <a:lnTo>
                    <a:pt x="26" y="4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1" name="Freeform 36"/>
            <p:cNvSpPr/>
            <p:nvPr/>
          </p:nvSpPr>
          <p:spPr bwMode="auto">
            <a:xfrm>
              <a:off x="-8116888" y="3743325"/>
              <a:ext cx="190500" cy="195263"/>
            </a:xfrm>
            <a:custGeom>
              <a:avLst/>
              <a:gdLst>
                <a:gd name="T0" fmla="*/ 50 w 51"/>
                <a:gd name="T1" fmla="*/ 19 h 52"/>
                <a:gd name="T2" fmla="*/ 48 w 51"/>
                <a:gd name="T3" fmla="*/ 19 h 52"/>
                <a:gd name="T4" fmla="*/ 46 w 51"/>
                <a:gd name="T5" fmla="*/ 18 h 52"/>
                <a:gd name="T6" fmla="*/ 44 w 51"/>
                <a:gd name="T7" fmla="*/ 20 h 52"/>
                <a:gd name="T8" fmla="*/ 41 w 51"/>
                <a:gd name="T9" fmla="*/ 25 h 52"/>
                <a:gd name="T10" fmla="*/ 25 w 51"/>
                <a:gd name="T11" fmla="*/ 52 h 52"/>
                <a:gd name="T12" fmla="*/ 24 w 51"/>
                <a:gd name="T13" fmla="*/ 51 h 52"/>
                <a:gd name="T14" fmla="*/ 23 w 51"/>
                <a:gd name="T15" fmla="*/ 11 h 52"/>
                <a:gd name="T16" fmla="*/ 13 w 51"/>
                <a:gd name="T17" fmla="*/ 30 h 52"/>
                <a:gd name="T18" fmla="*/ 10 w 51"/>
                <a:gd name="T19" fmla="*/ 35 h 52"/>
                <a:gd name="T20" fmla="*/ 10 w 51"/>
                <a:gd name="T21" fmla="*/ 38 h 52"/>
                <a:gd name="T22" fmla="*/ 11 w 51"/>
                <a:gd name="T23" fmla="*/ 40 h 52"/>
                <a:gd name="T24" fmla="*/ 13 w 51"/>
                <a:gd name="T25" fmla="*/ 42 h 52"/>
                <a:gd name="T26" fmla="*/ 12 w 51"/>
                <a:gd name="T27" fmla="*/ 44 h 52"/>
                <a:gd name="T28" fmla="*/ 0 w 51"/>
                <a:gd name="T29" fmla="*/ 37 h 52"/>
                <a:gd name="T30" fmla="*/ 1 w 51"/>
                <a:gd name="T31" fmla="*/ 35 h 52"/>
                <a:gd name="T32" fmla="*/ 3 w 51"/>
                <a:gd name="T33" fmla="*/ 36 h 52"/>
                <a:gd name="T34" fmla="*/ 5 w 51"/>
                <a:gd name="T35" fmla="*/ 36 h 52"/>
                <a:gd name="T36" fmla="*/ 8 w 51"/>
                <a:gd name="T37" fmla="*/ 34 h 52"/>
                <a:gd name="T38" fmla="*/ 11 w 51"/>
                <a:gd name="T39" fmla="*/ 29 h 52"/>
                <a:gd name="T40" fmla="*/ 21 w 51"/>
                <a:gd name="T41" fmla="*/ 11 h 52"/>
                <a:gd name="T42" fmla="*/ 22 w 51"/>
                <a:gd name="T43" fmla="*/ 9 h 52"/>
                <a:gd name="T44" fmla="*/ 22 w 51"/>
                <a:gd name="T45" fmla="*/ 6 h 52"/>
                <a:gd name="T46" fmla="*/ 21 w 51"/>
                <a:gd name="T47" fmla="*/ 4 h 52"/>
                <a:gd name="T48" fmla="*/ 19 w 51"/>
                <a:gd name="T49" fmla="*/ 2 h 52"/>
                <a:gd name="T50" fmla="*/ 20 w 51"/>
                <a:gd name="T51" fmla="*/ 0 h 52"/>
                <a:gd name="T52" fmla="*/ 29 w 51"/>
                <a:gd name="T53" fmla="*/ 5 h 52"/>
                <a:gd name="T54" fmla="*/ 29 w 51"/>
                <a:gd name="T55" fmla="*/ 42 h 52"/>
                <a:gd name="T56" fmla="*/ 39 w 51"/>
                <a:gd name="T57" fmla="*/ 24 h 52"/>
                <a:gd name="T58" fmla="*/ 41 w 51"/>
                <a:gd name="T59" fmla="*/ 19 h 52"/>
                <a:gd name="T60" fmla="*/ 41 w 51"/>
                <a:gd name="T61" fmla="*/ 16 h 52"/>
                <a:gd name="T62" fmla="*/ 40 w 51"/>
                <a:gd name="T63" fmla="*/ 14 h 52"/>
                <a:gd name="T64" fmla="*/ 38 w 51"/>
                <a:gd name="T65" fmla="*/ 13 h 52"/>
                <a:gd name="T66" fmla="*/ 39 w 51"/>
                <a:gd name="T67" fmla="*/ 11 h 52"/>
                <a:gd name="T68" fmla="*/ 51 w 51"/>
                <a:gd name="T69" fmla="*/ 17 h 52"/>
                <a:gd name="T70" fmla="*/ 50 w 51"/>
                <a:gd name="T71" fmla="*/ 19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 h="52">
                  <a:moveTo>
                    <a:pt x="50" y="19"/>
                  </a:moveTo>
                  <a:cubicBezTo>
                    <a:pt x="50" y="19"/>
                    <a:pt x="49" y="19"/>
                    <a:pt x="48" y="19"/>
                  </a:cubicBezTo>
                  <a:cubicBezTo>
                    <a:pt x="47" y="18"/>
                    <a:pt x="46" y="18"/>
                    <a:pt x="46" y="18"/>
                  </a:cubicBezTo>
                  <a:cubicBezTo>
                    <a:pt x="45" y="19"/>
                    <a:pt x="44" y="19"/>
                    <a:pt x="44" y="20"/>
                  </a:cubicBezTo>
                  <a:cubicBezTo>
                    <a:pt x="43" y="22"/>
                    <a:pt x="42" y="23"/>
                    <a:pt x="41" y="25"/>
                  </a:cubicBezTo>
                  <a:cubicBezTo>
                    <a:pt x="25" y="52"/>
                    <a:pt x="25" y="52"/>
                    <a:pt x="25" y="52"/>
                  </a:cubicBezTo>
                  <a:cubicBezTo>
                    <a:pt x="24" y="51"/>
                    <a:pt x="24" y="51"/>
                    <a:pt x="24" y="51"/>
                  </a:cubicBezTo>
                  <a:cubicBezTo>
                    <a:pt x="23" y="11"/>
                    <a:pt x="23" y="11"/>
                    <a:pt x="23" y="11"/>
                  </a:cubicBezTo>
                  <a:cubicBezTo>
                    <a:pt x="13" y="30"/>
                    <a:pt x="13" y="30"/>
                    <a:pt x="13" y="30"/>
                  </a:cubicBezTo>
                  <a:cubicBezTo>
                    <a:pt x="12" y="32"/>
                    <a:pt x="11" y="34"/>
                    <a:pt x="10" y="35"/>
                  </a:cubicBezTo>
                  <a:cubicBezTo>
                    <a:pt x="10" y="36"/>
                    <a:pt x="10" y="37"/>
                    <a:pt x="10" y="38"/>
                  </a:cubicBezTo>
                  <a:cubicBezTo>
                    <a:pt x="10" y="39"/>
                    <a:pt x="10" y="39"/>
                    <a:pt x="11" y="40"/>
                  </a:cubicBezTo>
                  <a:cubicBezTo>
                    <a:pt x="12" y="41"/>
                    <a:pt x="13" y="42"/>
                    <a:pt x="13" y="42"/>
                  </a:cubicBezTo>
                  <a:cubicBezTo>
                    <a:pt x="12" y="44"/>
                    <a:pt x="12" y="44"/>
                    <a:pt x="12" y="44"/>
                  </a:cubicBezTo>
                  <a:cubicBezTo>
                    <a:pt x="0" y="37"/>
                    <a:pt x="0" y="37"/>
                    <a:pt x="0" y="37"/>
                  </a:cubicBezTo>
                  <a:cubicBezTo>
                    <a:pt x="1" y="35"/>
                    <a:pt x="1" y="35"/>
                    <a:pt x="1" y="35"/>
                  </a:cubicBezTo>
                  <a:cubicBezTo>
                    <a:pt x="2" y="35"/>
                    <a:pt x="2" y="36"/>
                    <a:pt x="3" y="36"/>
                  </a:cubicBezTo>
                  <a:cubicBezTo>
                    <a:pt x="4" y="36"/>
                    <a:pt x="5" y="36"/>
                    <a:pt x="5" y="36"/>
                  </a:cubicBezTo>
                  <a:cubicBezTo>
                    <a:pt x="6" y="36"/>
                    <a:pt x="7" y="35"/>
                    <a:pt x="8" y="34"/>
                  </a:cubicBezTo>
                  <a:cubicBezTo>
                    <a:pt x="8" y="33"/>
                    <a:pt x="9" y="32"/>
                    <a:pt x="11" y="29"/>
                  </a:cubicBezTo>
                  <a:cubicBezTo>
                    <a:pt x="21" y="11"/>
                    <a:pt x="21" y="11"/>
                    <a:pt x="21" y="11"/>
                  </a:cubicBezTo>
                  <a:cubicBezTo>
                    <a:pt x="21" y="10"/>
                    <a:pt x="22" y="9"/>
                    <a:pt x="22" y="9"/>
                  </a:cubicBezTo>
                  <a:cubicBezTo>
                    <a:pt x="22" y="8"/>
                    <a:pt x="22" y="7"/>
                    <a:pt x="22" y="6"/>
                  </a:cubicBezTo>
                  <a:cubicBezTo>
                    <a:pt x="22" y="5"/>
                    <a:pt x="22" y="5"/>
                    <a:pt x="21" y="4"/>
                  </a:cubicBezTo>
                  <a:cubicBezTo>
                    <a:pt x="20" y="3"/>
                    <a:pt x="20" y="2"/>
                    <a:pt x="19" y="2"/>
                  </a:cubicBezTo>
                  <a:cubicBezTo>
                    <a:pt x="20" y="0"/>
                    <a:pt x="20" y="0"/>
                    <a:pt x="20" y="0"/>
                  </a:cubicBezTo>
                  <a:cubicBezTo>
                    <a:pt x="29" y="5"/>
                    <a:pt x="29" y="5"/>
                    <a:pt x="29" y="5"/>
                  </a:cubicBezTo>
                  <a:cubicBezTo>
                    <a:pt x="29" y="42"/>
                    <a:pt x="29" y="42"/>
                    <a:pt x="29" y="42"/>
                  </a:cubicBezTo>
                  <a:cubicBezTo>
                    <a:pt x="39" y="24"/>
                    <a:pt x="39" y="24"/>
                    <a:pt x="39" y="24"/>
                  </a:cubicBezTo>
                  <a:cubicBezTo>
                    <a:pt x="40" y="22"/>
                    <a:pt x="41" y="20"/>
                    <a:pt x="41" y="19"/>
                  </a:cubicBezTo>
                  <a:cubicBezTo>
                    <a:pt x="41" y="18"/>
                    <a:pt x="42" y="17"/>
                    <a:pt x="41" y="16"/>
                  </a:cubicBezTo>
                  <a:cubicBezTo>
                    <a:pt x="41" y="16"/>
                    <a:pt x="41" y="15"/>
                    <a:pt x="40" y="14"/>
                  </a:cubicBezTo>
                  <a:cubicBezTo>
                    <a:pt x="39" y="13"/>
                    <a:pt x="39" y="13"/>
                    <a:pt x="38" y="13"/>
                  </a:cubicBezTo>
                  <a:cubicBezTo>
                    <a:pt x="39" y="11"/>
                    <a:pt x="39" y="11"/>
                    <a:pt x="39" y="11"/>
                  </a:cubicBezTo>
                  <a:cubicBezTo>
                    <a:pt x="51" y="17"/>
                    <a:pt x="51" y="17"/>
                    <a:pt x="51" y="17"/>
                  </a:cubicBezTo>
                  <a:lnTo>
                    <a:pt x="50"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2" name="Freeform 37"/>
            <p:cNvSpPr/>
            <p:nvPr/>
          </p:nvSpPr>
          <p:spPr bwMode="auto">
            <a:xfrm>
              <a:off x="-7756525" y="3875088"/>
              <a:ext cx="123825" cy="165100"/>
            </a:xfrm>
            <a:custGeom>
              <a:avLst/>
              <a:gdLst>
                <a:gd name="T0" fmla="*/ 33 w 33"/>
                <a:gd name="T1" fmla="*/ 5 h 44"/>
                <a:gd name="T2" fmla="*/ 31 w 33"/>
                <a:gd name="T3" fmla="*/ 5 h 44"/>
                <a:gd name="T4" fmla="*/ 29 w 33"/>
                <a:gd name="T5" fmla="*/ 6 h 44"/>
                <a:gd name="T6" fmla="*/ 28 w 33"/>
                <a:gd name="T7" fmla="*/ 9 h 44"/>
                <a:gd name="T8" fmla="*/ 27 w 33"/>
                <a:gd name="T9" fmla="*/ 14 h 44"/>
                <a:gd name="T10" fmla="*/ 25 w 33"/>
                <a:gd name="T11" fmla="*/ 32 h 44"/>
                <a:gd name="T12" fmla="*/ 24 w 33"/>
                <a:gd name="T13" fmla="*/ 38 h 44"/>
                <a:gd name="T14" fmla="*/ 20 w 33"/>
                <a:gd name="T15" fmla="*/ 42 h 44"/>
                <a:gd name="T16" fmla="*/ 16 w 33"/>
                <a:gd name="T17" fmla="*/ 44 h 44"/>
                <a:gd name="T18" fmla="*/ 12 w 33"/>
                <a:gd name="T19" fmla="*/ 44 h 44"/>
                <a:gd name="T20" fmla="*/ 7 w 33"/>
                <a:gd name="T21" fmla="*/ 43 h 44"/>
                <a:gd name="T22" fmla="*/ 4 w 33"/>
                <a:gd name="T23" fmla="*/ 40 h 44"/>
                <a:gd name="T24" fmla="*/ 2 w 33"/>
                <a:gd name="T25" fmla="*/ 36 h 44"/>
                <a:gd name="T26" fmla="*/ 1 w 33"/>
                <a:gd name="T27" fmla="*/ 31 h 44"/>
                <a:gd name="T28" fmla="*/ 4 w 33"/>
                <a:gd name="T29" fmla="*/ 6 h 44"/>
                <a:gd name="T30" fmla="*/ 4 w 33"/>
                <a:gd name="T31" fmla="*/ 4 h 44"/>
                <a:gd name="T32" fmla="*/ 3 w 33"/>
                <a:gd name="T33" fmla="*/ 3 h 44"/>
                <a:gd name="T34" fmla="*/ 1 w 33"/>
                <a:gd name="T35" fmla="*/ 2 h 44"/>
                <a:gd name="T36" fmla="*/ 0 w 33"/>
                <a:gd name="T37" fmla="*/ 2 h 44"/>
                <a:gd name="T38" fmla="*/ 0 w 33"/>
                <a:gd name="T39" fmla="*/ 0 h 44"/>
                <a:gd name="T40" fmla="*/ 14 w 33"/>
                <a:gd name="T41" fmla="*/ 1 h 44"/>
                <a:gd name="T42" fmla="*/ 13 w 33"/>
                <a:gd name="T43" fmla="*/ 3 h 44"/>
                <a:gd name="T44" fmla="*/ 12 w 33"/>
                <a:gd name="T45" fmla="*/ 3 h 44"/>
                <a:gd name="T46" fmla="*/ 10 w 33"/>
                <a:gd name="T47" fmla="*/ 4 h 44"/>
                <a:gd name="T48" fmla="*/ 9 w 33"/>
                <a:gd name="T49" fmla="*/ 5 h 44"/>
                <a:gd name="T50" fmla="*/ 9 w 33"/>
                <a:gd name="T51" fmla="*/ 6 h 44"/>
                <a:gd name="T52" fmla="*/ 6 w 33"/>
                <a:gd name="T53" fmla="*/ 30 h 44"/>
                <a:gd name="T54" fmla="*/ 6 w 33"/>
                <a:gd name="T55" fmla="*/ 33 h 44"/>
                <a:gd name="T56" fmla="*/ 7 w 33"/>
                <a:gd name="T57" fmla="*/ 37 h 44"/>
                <a:gd name="T58" fmla="*/ 9 w 33"/>
                <a:gd name="T59" fmla="*/ 40 h 44"/>
                <a:gd name="T60" fmla="*/ 13 w 33"/>
                <a:gd name="T61" fmla="*/ 41 h 44"/>
                <a:gd name="T62" fmla="*/ 18 w 33"/>
                <a:gd name="T63" fmla="*/ 40 h 44"/>
                <a:gd name="T64" fmla="*/ 21 w 33"/>
                <a:gd name="T65" fmla="*/ 38 h 44"/>
                <a:gd name="T66" fmla="*/ 22 w 33"/>
                <a:gd name="T67" fmla="*/ 35 h 44"/>
                <a:gd name="T68" fmla="*/ 23 w 33"/>
                <a:gd name="T69" fmla="*/ 31 h 44"/>
                <a:gd name="T70" fmla="*/ 25 w 33"/>
                <a:gd name="T71" fmla="*/ 14 h 44"/>
                <a:gd name="T72" fmla="*/ 25 w 33"/>
                <a:gd name="T73" fmla="*/ 9 h 44"/>
                <a:gd name="T74" fmla="*/ 24 w 33"/>
                <a:gd name="T75" fmla="*/ 6 h 44"/>
                <a:gd name="T76" fmla="*/ 22 w 33"/>
                <a:gd name="T77" fmla="*/ 4 h 44"/>
                <a:gd name="T78" fmla="*/ 20 w 33"/>
                <a:gd name="T79" fmla="*/ 4 h 44"/>
                <a:gd name="T80" fmla="*/ 20 w 33"/>
                <a:gd name="T81" fmla="*/ 2 h 44"/>
                <a:gd name="T82" fmla="*/ 33 w 33"/>
                <a:gd name="T83" fmla="*/ 3 h 44"/>
                <a:gd name="T84" fmla="*/ 33 w 33"/>
                <a:gd name="T85" fmla="*/ 5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3" h="44">
                  <a:moveTo>
                    <a:pt x="33" y="5"/>
                  </a:moveTo>
                  <a:cubicBezTo>
                    <a:pt x="33" y="5"/>
                    <a:pt x="32" y="5"/>
                    <a:pt x="31" y="5"/>
                  </a:cubicBezTo>
                  <a:cubicBezTo>
                    <a:pt x="30" y="5"/>
                    <a:pt x="30" y="6"/>
                    <a:pt x="29" y="6"/>
                  </a:cubicBezTo>
                  <a:cubicBezTo>
                    <a:pt x="29" y="6"/>
                    <a:pt x="28" y="7"/>
                    <a:pt x="28" y="9"/>
                  </a:cubicBezTo>
                  <a:cubicBezTo>
                    <a:pt x="28" y="10"/>
                    <a:pt x="27" y="12"/>
                    <a:pt x="27" y="14"/>
                  </a:cubicBezTo>
                  <a:cubicBezTo>
                    <a:pt x="25" y="32"/>
                    <a:pt x="25" y="32"/>
                    <a:pt x="25" y="32"/>
                  </a:cubicBezTo>
                  <a:cubicBezTo>
                    <a:pt x="25" y="34"/>
                    <a:pt x="25" y="36"/>
                    <a:pt x="24" y="38"/>
                  </a:cubicBezTo>
                  <a:cubicBezTo>
                    <a:pt x="23" y="40"/>
                    <a:pt x="22" y="41"/>
                    <a:pt x="20" y="42"/>
                  </a:cubicBezTo>
                  <a:cubicBezTo>
                    <a:pt x="19" y="43"/>
                    <a:pt x="18" y="44"/>
                    <a:pt x="16" y="44"/>
                  </a:cubicBezTo>
                  <a:cubicBezTo>
                    <a:pt x="15" y="44"/>
                    <a:pt x="14" y="44"/>
                    <a:pt x="12" y="44"/>
                  </a:cubicBezTo>
                  <a:cubicBezTo>
                    <a:pt x="10" y="44"/>
                    <a:pt x="9" y="44"/>
                    <a:pt x="7" y="43"/>
                  </a:cubicBezTo>
                  <a:cubicBezTo>
                    <a:pt x="6" y="42"/>
                    <a:pt x="5" y="41"/>
                    <a:pt x="4" y="40"/>
                  </a:cubicBezTo>
                  <a:cubicBezTo>
                    <a:pt x="3" y="38"/>
                    <a:pt x="2" y="37"/>
                    <a:pt x="2" y="36"/>
                  </a:cubicBezTo>
                  <a:cubicBezTo>
                    <a:pt x="1" y="34"/>
                    <a:pt x="1" y="33"/>
                    <a:pt x="1" y="31"/>
                  </a:cubicBezTo>
                  <a:cubicBezTo>
                    <a:pt x="4" y="6"/>
                    <a:pt x="4" y="6"/>
                    <a:pt x="4" y="6"/>
                  </a:cubicBezTo>
                  <a:cubicBezTo>
                    <a:pt x="4" y="6"/>
                    <a:pt x="4" y="5"/>
                    <a:pt x="4" y="4"/>
                  </a:cubicBezTo>
                  <a:cubicBezTo>
                    <a:pt x="3" y="4"/>
                    <a:pt x="3" y="4"/>
                    <a:pt x="3" y="3"/>
                  </a:cubicBezTo>
                  <a:cubicBezTo>
                    <a:pt x="2" y="3"/>
                    <a:pt x="2" y="2"/>
                    <a:pt x="1" y="2"/>
                  </a:cubicBezTo>
                  <a:cubicBezTo>
                    <a:pt x="1" y="2"/>
                    <a:pt x="0" y="2"/>
                    <a:pt x="0" y="2"/>
                  </a:cubicBezTo>
                  <a:cubicBezTo>
                    <a:pt x="0" y="0"/>
                    <a:pt x="0" y="0"/>
                    <a:pt x="0" y="0"/>
                  </a:cubicBezTo>
                  <a:cubicBezTo>
                    <a:pt x="14" y="1"/>
                    <a:pt x="14" y="1"/>
                    <a:pt x="14" y="1"/>
                  </a:cubicBezTo>
                  <a:cubicBezTo>
                    <a:pt x="13" y="3"/>
                    <a:pt x="13" y="3"/>
                    <a:pt x="13" y="3"/>
                  </a:cubicBezTo>
                  <a:cubicBezTo>
                    <a:pt x="13" y="3"/>
                    <a:pt x="12" y="3"/>
                    <a:pt x="12" y="3"/>
                  </a:cubicBezTo>
                  <a:cubicBezTo>
                    <a:pt x="11" y="3"/>
                    <a:pt x="11" y="3"/>
                    <a:pt x="10" y="4"/>
                  </a:cubicBezTo>
                  <a:cubicBezTo>
                    <a:pt x="10" y="4"/>
                    <a:pt x="9" y="4"/>
                    <a:pt x="9" y="5"/>
                  </a:cubicBezTo>
                  <a:cubicBezTo>
                    <a:pt x="9" y="5"/>
                    <a:pt x="9" y="6"/>
                    <a:pt x="9" y="6"/>
                  </a:cubicBezTo>
                  <a:cubicBezTo>
                    <a:pt x="6" y="30"/>
                    <a:pt x="6" y="30"/>
                    <a:pt x="6" y="30"/>
                  </a:cubicBezTo>
                  <a:cubicBezTo>
                    <a:pt x="6" y="31"/>
                    <a:pt x="6" y="32"/>
                    <a:pt x="6" y="33"/>
                  </a:cubicBezTo>
                  <a:cubicBezTo>
                    <a:pt x="6" y="34"/>
                    <a:pt x="7" y="36"/>
                    <a:pt x="7" y="37"/>
                  </a:cubicBezTo>
                  <a:cubicBezTo>
                    <a:pt x="8" y="38"/>
                    <a:pt x="8" y="39"/>
                    <a:pt x="9" y="40"/>
                  </a:cubicBezTo>
                  <a:cubicBezTo>
                    <a:pt x="10" y="40"/>
                    <a:pt x="12" y="41"/>
                    <a:pt x="13" y="41"/>
                  </a:cubicBezTo>
                  <a:cubicBezTo>
                    <a:pt x="15" y="41"/>
                    <a:pt x="17" y="41"/>
                    <a:pt x="18" y="40"/>
                  </a:cubicBezTo>
                  <a:cubicBezTo>
                    <a:pt x="19" y="40"/>
                    <a:pt x="20" y="39"/>
                    <a:pt x="21" y="38"/>
                  </a:cubicBezTo>
                  <a:cubicBezTo>
                    <a:pt x="21" y="37"/>
                    <a:pt x="22" y="36"/>
                    <a:pt x="22" y="35"/>
                  </a:cubicBezTo>
                  <a:cubicBezTo>
                    <a:pt x="23" y="34"/>
                    <a:pt x="23" y="32"/>
                    <a:pt x="23" y="31"/>
                  </a:cubicBezTo>
                  <a:cubicBezTo>
                    <a:pt x="25" y="14"/>
                    <a:pt x="25" y="14"/>
                    <a:pt x="25" y="14"/>
                  </a:cubicBezTo>
                  <a:cubicBezTo>
                    <a:pt x="25" y="12"/>
                    <a:pt x="25" y="10"/>
                    <a:pt x="25" y="9"/>
                  </a:cubicBezTo>
                  <a:cubicBezTo>
                    <a:pt x="25" y="7"/>
                    <a:pt x="25" y="6"/>
                    <a:pt x="24" y="6"/>
                  </a:cubicBezTo>
                  <a:cubicBezTo>
                    <a:pt x="24" y="5"/>
                    <a:pt x="23" y="5"/>
                    <a:pt x="22" y="4"/>
                  </a:cubicBezTo>
                  <a:cubicBezTo>
                    <a:pt x="21" y="4"/>
                    <a:pt x="20" y="4"/>
                    <a:pt x="20" y="4"/>
                  </a:cubicBezTo>
                  <a:cubicBezTo>
                    <a:pt x="20" y="2"/>
                    <a:pt x="20" y="2"/>
                    <a:pt x="20" y="2"/>
                  </a:cubicBezTo>
                  <a:cubicBezTo>
                    <a:pt x="33" y="3"/>
                    <a:pt x="33" y="3"/>
                    <a:pt x="33" y="3"/>
                  </a:cubicBezTo>
                  <a:lnTo>
                    <a:pt x="33"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3" name="Freeform 38"/>
            <p:cNvSpPr/>
            <p:nvPr/>
          </p:nvSpPr>
          <p:spPr bwMode="auto">
            <a:xfrm>
              <a:off x="-7599363" y="3889375"/>
              <a:ext cx="131763" cy="161925"/>
            </a:xfrm>
            <a:custGeom>
              <a:avLst/>
              <a:gdLst>
                <a:gd name="T0" fmla="*/ 35 w 35"/>
                <a:gd name="T1" fmla="*/ 2 h 43"/>
                <a:gd name="T2" fmla="*/ 33 w 35"/>
                <a:gd name="T3" fmla="*/ 3 h 43"/>
                <a:gd name="T4" fmla="*/ 31 w 35"/>
                <a:gd name="T5" fmla="*/ 4 h 43"/>
                <a:gd name="T6" fmla="*/ 30 w 35"/>
                <a:gd name="T7" fmla="*/ 7 h 43"/>
                <a:gd name="T8" fmla="*/ 30 w 35"/>
                <a:gd name="T9" fmla="*/ 12 h 43"/>
                <a:gd name="T10" fmla="*/ 30 w 35"/>
                <a:gd name="T11" fmla="*/ 43 h 43"/>
                <a:gd name="T12" fmla="*/ 28 w 35"/>
                <a:gd name="T13" fmla="*/ 43 h 43"/>
                <a:gd name="T14" fmla="*/ 8 w 35"/>
                <a:gd name="T15" fmla="*/ 8 h 43"/>
                <a:gd name="T16" fmla="*/ 8 w 35"/>
                <a:gd name="T17" fmla="*/ 30 h 43"/>
                <a:gd name="T18" fmla="*/ 8 w 35"/>
                <a:gd name="T19" fmla="*/ 35 h 43"/>
                <a:gd name="T20" fmla="*/ 9 w 35"/>
                <a:gd name="T21" fmla="*/ 38 h 43"/>
                <a:gd name="T22" fmla="*/ 11 w 35"/>
                <a:gd name="T23" fmla="*/ 39 h 43"/>
                <a:gd name="T24" fmla="*/ 14 w 35"/>
                <a:gd name="T25" fmla="*/ 40 h 43"/>
                <a:gd name="T26" fmla="*/ 14 w 35"/>
                <a:gd name="T27" fmla="*/ 42 h 43"/>
                <a:gd name="T28" fmla="*/ 0 w 35"/>
                <a:gd name="T29" fmla="*/ 42 h 43"/>
                <a:gd name="T30" fmla="*/ 0 w 35"/>
                <a:gd name="T31" fmla="*/ 40 h 43"/>
                <a:gd name="T32" fmla="*/ 2 w 35"/>
                <a:gd name="T33" fmla="*/ 39 h 43"/>
                <a:gd name="T34" fmla="*/ 4 w 35"/>
                <a:gd name="T35" fmla="*/ 39 h 43"/>
                <a:gd name="T36" fmla="*/ 5 w 35"/>
                <a:gd name="T37" fmla="*/ 36 h 43"/>
                <a:gd name="T38" fmla="*/ 6 w 35"/>
                <a:gd name="T39" fmla="*/ 30 h 43"/>
                <a:gd name="T40" fmla="*/ 6 w 35"/>
                <a:gd name="T41" fmla="*/ 9 h 43"/>
                <a:gd name="T42" fmla="*/ 6 w 35"/>
                <a:gd name="T43" fmla="*/ 7 h 43"/>
                <a:gd name="T44" fmla="*/ 5 w 35"/>
                <a:gd name="T45" fmla="*/ 5 h 43"/>
                <a:gd name="T46" fmla="*/ 2 w 35"/>
                <a:gd name="T47" fmla="*/ 3 h 43"/>
                <a:gd name="T48" fmla="*/ 0 w 35"/>
                <a:gd name="T49" fmla="*/ 2 h 43"/>
                <a:gd name="T50" fmla="*/ 0 w 35"/>
                <a:gd name="T51" fmla="*/ 0 h 43"/>
                <a:gd name="T52" fmla="*/ 9 w 35"/>
                <a:gd name="T53" fmla="*/ 0 h 43"/>
                <a:gd name="T54" fmla="*/ 27 w 35"/>
                <a:gd name="T55" fmla="*/ 32 h 43"/>
                <a:gd name="T56" fmla="*/ 28 w 35"/>
                <a:gd name="T57" fmla="*/ 12 h 43"/>
                <a:gd name="T58" fmla="*/ 27 w 35"/>
                <a:gd name="T59" fmla="*/ 7 h 43"/>
                <a:gd name="T60" fmla="*/ 26 w 35"/>
                <a:gd name="T61" fmla="*/ 4 h 43"/>
                <a:gd name="T62" fmla="*/ 24 w 35"/>
                <a:gd name="T63" fmla="*/ 3 h 43"/>
                <a:gd name="T64" fmla="*/ 22 w 35"/>
                <a:gd name="T65" fmla="*/ 2 h 43"/>
                <a:gd name="T66" fmla="*/ 22 w 35"/>
                <a:gd name="T67" fmla="*/ 0 h 43"/>
                <a:gd name="T68" fmla="*/ 35 w 35"/>
                <a:gd name="T69" fmla="*/ 0 h 43"/>
                <a:gd name="T70" fmla="*/ 35 w 35"/>
                <a:gd name="T71" fmla="*/ 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35" h="43">
                  <a:moveTo>
                    <a:pt x="35" y="2"/>
                  </a:moveTo>
                  <a:cubicBezTo>
                    <a:pt x="35" y="2"/>
                    <a:pt x="34" y="3"/>
                    <a:pt x="33" y="3"/>
                  </a:cubicBezTo>
                  <a:cubicBezTo>
                    <a:pt x="32" y="3"/>
                    <a:pt x="32" y="3"/>
                    <a:pt x="31" y="4"/>
                  </a:cubicBezTo>
                  <a:cubicBezTo>
                    <a:pt x="31" y="4"/>
                    <a:pt x="30" y="5"/>
                    <a:pt x="30" y="7"/>
                  </a:cubicBezTo>
                  <a:cubicBezTo>
                    <a:pt x="30" y="8"/>
                    <a:pt x="30" y="10"/>
                    <a:pt x="30" y="12"/>
                  </a:cubicBezTo>
                  <a:cubicBezTo>
                    <a:pt x="30" y="43"/>
                    <a:pt x="30" y="43"/>
                    <a:pt x="30" y="43"/>
                  </a:cubicBezTo>
                  <a:cubicBezTo>
                    <a:pt x="28" y="43"/>
                    <a:pt x="28" y="43"/>
                    <a:pt x="28" y="43"/>
                  </a:cubicBezTo>
                  <a:cubicBezTo>
                    <a:pt x="8" y="8"/>
                    <a:pt x="8" y="8"/>
                    <a:pt x="8" y="8"/>
                  </a:cubicBezTo>
                  <a:cubicBezTo>
                    <a:pt x="8" y="30"/>
                    <a:pt x="8" y="30"/>
                    <a:pt x="8" y="30"/>
                  </a:cubicBezTo>
                  <a:cubicBezTo>
                    <a:pt x="8" y="32"/>
                    <a:pt x="8" y="34"/>
                    <a:pt x="8" y="35"/>
                  </a:cubicBezTo>
                  <a:cubicBezTo>
                    <a:pt x="8" y="37"/>
                    <a:pt x="9" y="38"/>
                    <a:pt x="9" y="38"/>
                  </a:cubicBezTo>
                  <a:cubicBezTo>
                    <a:pt x="10" y="39"/>
                    <a:pt x="10" y="39"/>
                    <a:pt x="11" y="39"/>
                  </a:cubicBezTo>
                  <a:cubicBezTo>
                    <a:pt x="13" y="40"/>
                    <a:pt x="13" y="40"/>
                    <a:pt x="14" y="40"/>
                  </a:cubicBezTo>
                  <a:cubicBezTo>
                    <a:pt x="14" y="42"/>
                    <a:pt x="14" y="42"/>
                    <a:pt x="14" y="42"/>
                  </a:cubicBezTo>
                  <a:cubicBezTo>
                    <a:pt x="0" y="42"/>
                    <a:pt x="0" y="42"/>
                    <a:pt x="0" y="42"/>
                  </a:cubicBezTo>
                  <a:cubicBezTo>
                    <a:pt x="0" y="40"/>
                    <a:pt x="0" y="40"/>
                    <a:pt x="0" y="40"/>
                  </a:cubicBezTo>
                  <a:cubicBezTo>
                    <a:pt x="1" y="40"/>
                    <a:pt x="1" y="40"/>
                    <a:pt x="2" y="39"/>
                  </a:cubicBezTo>
                  <a:cubicBezTo>
                    <a:pt x="3" y="39"/>
                    <a:pt x="4" y="39"/>
                    <a:pt x="4" y="39"/>
                  </a:cubicBezTo>
                  <a:cubicBezTo>
                    <a:pt x="5" y="38"/>
                    <a:pt x="5" y="37"/>
                    <a:pt x="5" y="36"/>
                  </a:cubicBezTo>
                  <a:cubicBezTo>
                    <a:pt x="6" y="35"/>
                    <a:pt x="6" y="33"/>
                    <a:pt x="6" y="30"/>
                  </a:cubicBezTo>
                  <a:cubicBezTo>
                    <a:pt x="6" y="9"/>
                    <a:pt x="6" y="9"/>
                    <a:pt x="6" y="9"/>
                  </a:cubicBezTo>
                  <a:cubicBezTo>
                    <a:pt x="6" y="8"/>
                    <a:pt x="6" y="8"/>
                    <a:pt x="6" y="7"/>
                  </a:cubicBezTo>
                  <a:cubicBezTo>
                    <a:pt x="5" y="6"/>
                    <a:pt x="5" y="5"/>
                    <a:pt x="5" y="5"/>
                  </a:cubicBezTo>
                  <a:cubicBezTo>
                    <a:pt x="4" y="4"/>
                    <a:pt x="3" y="3"/>
                    <a:pt x="2" y="3"/>
                  </a:cubicBezTo>
                  <a:cubicBezTo>
                    <a:pt x="1" y="2"/>
                    <a:pt x="1" y="2"/>
                    <a:pt x="0" y="2"/>
                  </a:cubicBezTo>
                  <a:cubicBezTo>
                    <a:pt x="0" y="0"/>
                    <a:pt x="0" y="0"/>
                    <a:pt x="0" y="0"/>
                  </a:cubicBezTo>
                  <a:cubicBezTo>
                    <a:pt x="9" y="0"/>
                    <a:pt x="9" y="0"/>
                    <a:pt x="9" y="0"/>
                  </a:cubicBezTo>
                  <a:cubicBezTo>
                    <a:pt x="27" y="32"/>
                    <a:pt x="27" y="32"/>
                    <a:pt x="27" y="32"/>
                  </a:cubicBezTo>
                  <a:cubicBezTo>
                    <a:pt x="28" y="12"/>
                    <a:pt x="28" y="12"/>
                    <a:pt x="28" y="12"/>
                  </a:cubicBezTo>
                  <a:cubicBezTo>
                    <a:pt x="28" y="10"/>
                    <a:pt x="28" y="8"/>
                    <a:pt x="27" y="7"/>
                  </a:cubicBezTo>
                  <a:cubicBezTo>
                    <a:pt x="27" y="5"/>
                    <a:pt x="27" y="4"/>
                    <a:pt x="26" y="4"/>
                  </a:cubicBezTo>
                  <a:cubicBezTo>
                    <a:pt x="26" y="4"/>
                    <a:pt x="25" y="3"/>
                    <a:pt x="24" y="3"/>
                  </a:cubicBezTo>
                  <a:cubicBezTo>
                    <a:pt x="23" y="2"/>
                    <a:pt x="22" y="2"/>
                    <a:pt x="22" y="2"/>
                  </a:cubicBezTo>
                  <a:cubicBezTo>
                    <a:pt x="22" y="0"/>
                    <a:pt x="22" y="0"/>
                    <a:pt x="22" y="0"/>
                  </a:cubicBezTo>
                  <a:cubicBezTo>
                    <a:pt x="35" y="0"/>
                    <a:pt x="35" y="0"/>
                    <a:pt x="35" y="0"/>
                  </a:cubicBezTo>
                  <a:lnTo>
                    <a:pt x="35"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4" name="Freeform 39"/>
            <p:cNvSpPr/>
            <p:nvPr/>
          </p:nvSpPr>
          <p:spPr bwMode="auto">
            <a:xfrm>
              <a:off x="-7426325" y="3883025"/>
              <a:ext cx="66675" cy="161925"/>
            </a:xfrm>
            <a:custGeom>
              <a:avLst/>
              <a:gdLst>
                <a:gd name="T0" fmla="*/ 18 w 18"/>
                <a:gd name="T1" fmla="*/ 42 h 43"/>
                <a:gd name="T2" fmla="*/ 3 w 18"/>
                <a:gd name="T3" fmla="*/ 43 h 43"/>
                <a:gd name="T4" fmla="*/ 3 w 18"/>
                <a:gd name="T5" fmla="*/ 41 h 43"/>
                <a:gd name="T6" fmla="*/ 5 w 18"/>
                <a:gd name="T7" fmla="*/ 41 h 43"/>
                <a:gd name="T8" fmla="*/ 7 w 18"/>
                <a:gd name="T9" fmla="*/ 40 h 43"/>
                <a:gd name="T10" fmla="*/ 8 w 18"/>
                <a:gd name="T11" fmla="*/ 39 h 43"/>
                <a:gd name="T12" fmla="*/ 8 w 18"/>
                <a:gd name="T13" fmla="*/ 37 h 43"/>
                <a:gd name="T14" fmla="*/ 5 w 18"/>
                <a:gd name="T15" fmla="*/ 7 h 43"/>
                <a:gd name="T16" fmla="*/ 5 w 18"/>
                <a:gd name="T17" fmla="*/ 5 h 43"/>
                <a:gd name="T18" fmla="*/ 4 w 18"/>
                <a:gd name="T19" fmla="*/ 4 h 43"/>
                <a:gd name="T20" fmla="*/ 2 w 18"/>
                <a:gd name="T21" fmla="*/ 3 h 43"/>
                <a:gd name="T22" fmla="*/ 0 w 18"/>
                <a:gd name="T23" fmla="*/ 3 h 43"/>
                <a:gd name="T24" fmla="*/ 0 w 18"/>
                <a:gd name="T25" fmla="*/ 1 h 43"/>
                <a:gd name="T26" fmla="*/ 15 w 18"/>
                <a:gd name="T27" fmla="*/ 0 h 43"/>
                <a:gd name="T28" fmla="*/ 15 w 18"/>
                <a:gd name="T29" fmla="*/ 2 h 43"/>
                <a:gd name="T30" fmla="*/ 13 w 18"/>
                <a:gd name="T31" fmla="*/ 2 h 43"/>
                <a:gd name="T32" fmla="*/ 11 w 18"/>
                <a:gd name="T33" fmla="*/ 3 h 43"/>
                <a:gd name="T34" fmla="*/ 10 w 18"/>
                <a:gd name="T35" fmla="*/ 4 h 43"/>
                <a:gd name="T36" fmla="*/ 10 w 18"/>
                <a:gd name="T37" fmla="*/ 6 h 43"/>
                <a:gd name="T38" fmla="*/ 13 w 18"/>
                <a:gd name="T39" fmla="*/ 36 h 43"/>
                <a:gd name="T40" fmla="*/ 13 w 18"/>
                <a:gd name="T41" fmla="*/ 38 h 43"/>
                <a:gd name="T42" fmla="*/ 14 w 18"/>
                <a:gd name="T43" fmla="*/ 39 h 43"/>
                <a:gd name="T44" fmla="*/ 16 w 18"/>
                <a:gd name="T45" fmla="*/ 40 h 43"/>
                <a:gd name="T46" fmla="*/ 18 w 18"/>
                <a:gd name="T47" fmla="*/ 40 h 43"/>
                <a:gd name="T48" fmla="*/ 18 w 18"/>
                <a:gd name="T49" fmla="*/ 42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8" h="43">
                  <a:moveTo>
                    <a:pt x="18" y="42"/>
                  </a:moveTo>
                  <a:cubicBezTo>
                    <a:pt x="3" y="43"/>
                    <a:pt x="3" y="43"/>
                    <a:pt x="3" y="43"/>
                  </a:cubicBezTo>
                  <a:cubicBezTo>
                    <a:pt x="3" y="41"/>
                    <a:pt x="3" y="41"/>
                    <a:pt x="3" y="41"/>
                  </a:cubicBezTo>
                  <a:cubicBezTo>
                    <a:pt x="4" y="41"/>
                    <a:pt x="4" y="41"/>
                    <a:pt x="5" y="41"/>
                  </a:cubicBezTo>
                  <a:cubicBezTo>
                    <a:pt x="6" y="40"/>
                    <a:pt x="6" y="40"/>
                    <a:pt x="7" y="40"/>
                  </a:cubicBezTo>
                  <a:cubicBezTo>
                    <a:pt x="7" y="40"/>
                    <a:pt x="7" y="39"/>
                    <a:pt x="8" y="39"/>
                  </a:cubicBezTo>
                  <a:cubicBezTo>
                    <a:pt x="8" y="39"/>
                    <a:pt x="8" y="38"/>
                    <a:pt x="8" y="37"/>
                  </a:cubicBezTo>
                  <a:cubicBezTo>
                    <a:pt x="5" y="7"/>
                    <a:pt x="5" y="7"/>
                    <a:pt x="5" y="7"/>
                  </a:cubicBezTo>
                  <a:cubicBezTo>
                    <a:pt x="5" y="6"/>
                    <a:pt x="5" y="5"/>
                    <a:pt x="5" y="5"/>
                  </a:cubicBezTo>
                  <a:cubicBezTo>
                    <a:pt x="5" y="5"/>
                    <a:pt x="4" y="4"/>
                    <a:pt x="4" y="4"/>
                  </a:cubicBezTo>
                  <a:cubicBezTo>
                    <a:pt x="3" y="4"/>
                    <a:pt x="3" y="4"/>
                    <a:pt x="2" y="3"/>
                  </a:cubicBezTo>
                  <a:cubicBezTo>
                    <a:pt x="1" y="3"/>
                    <a:pt x="1" y="3"/>
                    <a:pt x="0" y="3"/>
                  </a:cubicBezTo>
                  <a:cubicBezTo>
                    <a:pt x="0" y="1"/>
                    <a:pt x="0" y="1"/>
                    <a:pt x="0" y="1"/>
                  </a:cubicBezTo>
                  <a:cubicBezTo>
                    <a:pt x="15" y="0"/>
                    <a:pt x="15" y="0"/>
                    <a:pt x="15" y="0"/>
                  </a:cubicBezTo>
                  <a:cubicBezTo>
                    <a:pt x="15" y="2"/>
                    <a:pt x="15" y="2"/>
                    <a:pt x="15" y="2"/>
                  </a:cubicBezTo>
                  <a:cubicBezTo>
                    <a:pt x="14" y="2"/>
                    <a:pt x="14" y="2"/>
                    <a:pt x="13" y="2"/>
                  </a:cubicBezTo>
                  <a:cubicBezTo>
                    <a:pt x="13" y="2"/>
                    <a:pt x="12" y="3"/>
                    <a:pt x="11" y="3"/>
                  </a:cubicBezTo>
                  <a:cubicBezTo>
                    <a:pt x="11" y="3"/>
                    <a:pt x="11" y="4"/>
                    <a:pt x="10" y="4"/>
                  </a:cubicBezTo>
                  <a:cubicBezTo>
                    <a:pt x="10" y="5"/>
                    <a:pt x="10" y="5"/>
                    <a:pt x="10" y="6"/>
                  </a:cubicBezTo>
                  <a:cubicBezTo>
                    <a:pt x="13" y="36"/>
                    <a:pt x="13" y="36"/>
                    <a:pt x="13" y="36"/>
                  </a:cubicBezTo>
                  <a:cubicBezTo>
                    <a:pt x="13" y="37"/>
                    <a:pt x="13" y="38"/>
                    <a:pt x="13" y="38"/>
                  </a:cubicBezTo>
                  <a:cubicBezTo>
                    <a:pt x="13" y="39"/>
                    <a:pt x="14" y="39"/>
                    <a:pt x="14" y="39"/>
                  </a:cubicBezTo>
                  <a:cubicBezTo>
                    <a:pt x="15" y="39"/>
                    <a:pt x="15" y="39"/>
                    <a:pt x="16" y="40"/>
                  </a:cubicBezTo>
                  <a:cubicBezTo>
                    <a:pt x="17" y="40"/>
                    <a:pt x="17" y="40"/>
                    <a:pt x="18" y="40"/>
                  </a:cubicBezTo>
                  <a:lnTo>
                    <a:pt x="18" y="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5" name="Freeform 40"/>
            <p:cNvSpPr/>
            <p:nvPr/>
          </p:nvSpPr>
          <p:spPr bwMode="auto">
            <a:xfrm>
              <a:off x="-7340600" y="3836988"/>
              <a:ext cx="120650" cy="177800"/>
            </a:xfrm>
            <a:custGeom>
              <a:avLst/>
              <a:gdLst>
                <a:gd name="T0" fmla="*/ 32 w 32"/>
                <a:gd name="T1" fmla="*/ 2 h 47"/>
                <a:gd name="T2" fmla="*/ 31 w 32"/>
                <a:gd name="T3" fmla="*/ 3 h 47"/>
                <a:gd name="T4" fmla="*/ 30 w 32"/>
                <a:gd name="T5" fmla="*/ 4 h 47"/>
                <a:gd name="T6" fmla="*/ 29 w 32"/>
                <a:gd name="T7" fmla="*/ 6 h 47"/>
                <a:gd name="T8" fmla="*/ 29 w 32"/>
                <a:gd name="T9" fmla="*/ 9 h 47"/>
                <a:gd name="T10" fmla="*/ 29 w 32"/>
                <a:gd name="T11" fmla="*/ 24 h 47"/>
                <a:gd name="T12" fmla="*/ 30 w 32"/>
                <a:gd name="T13" fmla="*/ 46 h 47"/>
                <a:gd name="T14" fmla="*/ 28 w 32"/>
                <a:gd name="T15" fmla="*/ 47 h 47"/>
                <a:gd name="T16" fmla="*/ 15 w 32"/>
                <a:gd name="T17" fmla="*/ 27 h 47"/>
                <a:gd name="T18" fmla="*/ 6 w 32"/>
                <a:gd name="T19" fmla="*/ 15 h 47"/>
                <a:gd name="T20" fmla="*/ 5 w 32"/>
                <a:gd name="T21" fmla="*/ 14 h 47"/>
                <a:gd name="T22" fmla="*/ 4 w 32"/>
                <a:gd name="T23" fmla="*/ 13 h 47"/>
                <a:gd name="T24" fmla="*/ 2 w 32"/>
                <a:gd name="T25" fmla="*/ 13 h 47"/>
                <a:gd name="T26" fmla="*/ 1 w 32"/>
                <a:gd name="T27" fmla="*/ 13 h 47"/>
                <a:gd name="T28" fmla="*/ 0 w 32"/>
                <a:gd name="T29" fmla="*/ 11 h 47"/>
                <a:gd name="T30" fmla="*/ 13 w 32"/>
                <a:gd name="T31" fmla="*/ 7 h 47"/>
                <a:gd name="T32" fmla="*/ 14 w 32"/>
                <a:gd name="T33" fmla="*/ 9 h 47"/>
                <a:gd name="T34" fmla="*/ 11 w 32"/>
                <a:gd name="T35" fmla="*/ 10 h 47"/>
                <a:gd name="T36" fmla="*/ 10 w 32"/>
                <a:gd name="T37" fmla="*/ 11 h 47"/>
                <a:gd name="T38" fmla="*/ 10 w 32"/>
                <a:gd name="T39" fmla="*/ 12 h 47"/>
                <a:gd name="T40" fmla="*/ 11 w 32"/>
                <a:gd name="T41" fmla="*/ 13 h 47"/>
                <a:gd name="T42" fmla="*/ 16 w 32"/>
                <a:gd name="T43" fmla="*/ 21 h 47"/>
                <a:gd name="T44" fmla="*/ 27 w 32"/>
                <a:gd name="T45" fmla="*/ 37 h 47"/>
                <a:gd name="T46" fmla="*/ 27 w 32"/>
                <a:gd name="T47" fmla="*/ 23 h 47"/>
                <a:gd name="T48" fmla="*/ 27 w 32"/>
                <a:gd name="T49" fmla="*/ 13 h 47"/>
                <a:gd name="T50" fmla="*/ 27 w 32"/>
                <a:gd name="T51" fmla="*/ 9 h 47"/>
                <a:gd name="T52" fmla="*/ 26 w 32"/>
                <a:gd name="T53" fmla="*/ 7 h 47"/>
                <a:gd name="T54" fmla="*/ 25 w 32"/>
                <a:gd name="T55" fmla="*/ 6 h 47"/>
                <a:gd name="T56" fmla="*/ 24 w 32"/>
                <a:gd name="T57" fmla="*/ 6 h 47"/>
                <a:gd name="T58" fmla="*/ 22 w 32"/>
                <a:gd name="T59" fmla="*/ 6 h 47"/>
                <a:gd name="T60" fmla="*/ 21 w 32"/>
                <a:gd name="T61" fmla="*/ 6 h 47"/>
                <a:gd name="T62" fmla="*/ 20 w 32"/>
                <a:gd name="T63" fmla="*/ 4 h 47"/>
                <a:gd name="T64" fmla="*/ 32 w 32"/>
                <a:gd name="T65" fmla="*/ 0 h 47"/>
                <a:gd name="T66" fmla="*/ 32 w 32"/>
                <a:gd name="T67" fmla="*/ 2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2" h="47">
                  <a:moveTo>
                    <a:pt x="32" y="2"/>
                  </a:moveTo>
                  <a:cubicBezTo>
                    <a:pt x="32" y="3"/>
                    <a:pt x="31" y="3"/>
                    <a:pt x="31" y="3"/>
                  </a:cubicBezTo>
                  <a:cubicBezTo>
                    <a:pt x="31" y="4"/>
                    <a:pt x="30" y="4"/>
                    <a:pt x="30" y="4"/>
                  </a:cubicBezTo>
                  <a:cubicBezTo>
                    <a:pt x="30" y="5"/>
                    <a:pt x="29" y="6"/>
                    <a:pt x="29" y="6"/>
                  </a:cubicBezTo>
                  <a:cubicBezTo>
                    <a:pt x="29" y="7"/>
                    <a:pt x="29" y="8"/>
                    <a:pt x="29" y="9"/>
                  </a:cubicBezTo>
                  <a:cubicBezTo>
                    <a:pt x="29" y="12"/>
                    <a:pt x="29" y="17"/>
                    <a:pt x="29" y="24"/>
                  </a:cubicBezTo>
                  <a:cubicBezTo>
                    <a:pt x="29" y="31"/>
                    <a:pt x="29" y="38"/>
                    <a:pt x="30" y="46"/>
                  </a:cubicBezTo>
                  <a:cubicBezTo>
                    <a:pt x="28" y="47"/>
                    <a:pt x="28" y="47"/>
                    <a:pt x="28" y="47"/>
                  </a:cubicBezTo>
                  <a:cubicBezTo>
                    <a:pt x="23" y="40"/>
                    <a:pt x="19" y="34"/>
                    <a:pt x="15" y="27"/>
                  </a:cubicBezTo>
                  <a:cubicBezTo>
                    <a:pt x="11" y="21"/>
                    <a:pt x="8" y="17"/>
                    <a:pt x="6" y="15"/>
                  </a:cubicBezTo>
                  <a:cubicBezTo>
                    <a:pt x="6" y="15"/>
                    <a:pt x="6" y="14"/>
                    <a:pt x="5" y="14"/>
                  </a:cubicBezTo>
                  <a:cubicBezTo>
                    <a:pt x="5" y="13"/>
                    <a:pt x="4" y="13"/>
                    <a:pt x="4" y="13"/>
                  </a:cubicBezTo>
                  <a:cubicBezTo>
                    <a:pt x="3" y="13"/>
                    <a:pt x="3" y="13"/>
                    <a:pt x="2" y="13"/>
                  </a:cubicBezTo>
                  <a:cubicBezTo>
                    <a:pt x="2" y="13"/>
                    <a:pt x="1" y="13"/>
                    <a:pt x="1" y="13"/>
                  </a:cubicBezTo>
                  <a:cubicBezTo>
                    <a:pt x="0" y="11"/>
                    <a:pt x="0" y="11"/>
                    <a:pt x="0" y="11"/>
                  </a:cubicBezTo>
                  <a:cubicBezTo>
                    <a:pt x="13" y="7"/>
                    <a:pt x="13" y="7"/>
                    <a:pt x="13" y="7"/>
                  </a:cubicBezTo>
                  <a:cubicBezTo>
                    <a:pt x="14" y="9"/>
                    <a:pt x="14" y="9"/>
                    <a:pt x="14" y="9"/>
                  </a:cubicBezTo>
                  <a:cubicBezTo>
                    <a:pt x="12" y="9"/>
                    <a:pt x="12" y="9"/>
                    <a:pt x="11" y="10"/>
                  </a:cubicBezTo>
                  <a:cubicBezTo>
                    <a:pt x="10" y="10"/>
                    <a:pt x="10" y="11"/>
                    <a:pt x="10" y="11"/>
                  </a:cubicBezTo>
                  <a:cubicBezTo>
                    <a:pt x="10" y="12"/>
                    <a:pt x="10" y="12"/>
                    <a:pt x="10" y="12"/>
                  </a:cubicBezTo>
                  <a:cubicBezTo>
                    <a:pt x="11" y="12"/>
                    <a:pt x="11" y="12"/>
                    <a:pt x="11" y="13"/>
                  </a:cubicBezTo>
                  <a:cubicBezTo>
                    <a:pt x="12" y="14"/>
                    <a:pt x="14" y="17"/>
                    <a:pt x="16" y="21"/>
                  </a:cubicBezTo>
                  <a:cubicBezTo>
                    <a:pt x="19" y="25"/>
                    <a:pt x="23" y="30"/>
                    <a:pt x="27" y="37"/>
                  </a:cubicBezTo>
                  <a:cubicBezTo>
                    <a:pt x="27" y="33"/>
                    <a:pt x="27" y="29"/>
                    <a:pt x="27" y="23"/>
                  </a:cubicBezTo>
                  <a:cubicBezTo>
                    <a:pt x="27" y="18"/>
                    <a:pt x="27" y="15"/>
                    <a:pt x="27" y="13"/>
                  </a:cubicBezTo>
                  <a:cubicBezTo>
                    <a:pt x="27" y="11"/>
                    <a:pt x="27" y="10"/>
                    <a:pt x="27" y="9"/>
                  </a:cubicBezTo>
                  <a:cubicBezTo>
                    <a:pt x="26" y="8"/>
                    <a:pt x="26" y="8"/>
                    <a:pt x="26" y="7"/>
                  </a:cubicBezTo>
                  <a:cubicBezTo>
                    <a:pt x="26" y="7"/>
                    <a:pt x="26" y="6"/>
                    <a:pt x="25" y="6"/>
                  </a:cubicBezTo>
                  <a:cubicBezTo>
                    <a:pt x="25" y="6"/>
                    <a:pt x="24" y="6"/>
                    <a:pt x="24" y="6"/>
                  </a:cubicBezTo>
                  <a:cubicBezTo>
                    <a:pt x="23" y="6"/>
                    <a:pt x="23" y="6"/>
                    <a:pt x="22" y="6"/>
                  </a:cubicBezTo>
                  <a:cubicBezTo>
                    <a:pt x="22" y="6"/>
                    <a:pt x="21" y="6"/>
                    <a:pt x="21" y="6"/>
                  </a:cubicBezTo>
                  <a:cubicBezTo>
                    <a:pt x="20" y="4"/>
                    <a:pt x="20" y="4"/>
                    <a:pt x="20" y="4"/>
                  </a:cubicBezTo>
                  <a:cubicBezTo>
                    <a:pt x="32" y="0"/>
                    <a:pt x="32" y="0"/>
                    <a:pt x="32" y="0"/>
                  </a:cubicBezTo>
                  <a:lnTo>
                    <a:pt x="32"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6" name="Freeform 41"/>
            <p:cNvSpPr/>
            <p:nvPr/>
          </p:nvSpPr>
          <p:spPr bwMode="auto">
            <a:xfrm>
              <a:off x="-7186613" y="3784600"/>
              <a:ext cx="161925" cy="184150"/>
            </a:xfrm>
            <a:custGeom>
              <a:avLst/>
              <a:gdLst>
                <a:gd name="T0" fmla="*/ 38 w 43"/>
                <a:gd name="T1" fmla="*/ 26 h 49"/>
                <a:gd name="T2" fmla="*/ 43 w 43"/>
                <a:gd name="T3" fmla="*/ 37 h 49"/>
                <a:gd name="T4" fmla="*/ 19 w 43"/>
                <a:gd name="T5" fmla="*/ 49 h 49"/>
                <a:gd name="T6" fmla="*/ 18 w 43"/>
                <a:gd name="T7" fmla="*/ 47 h 49"/>
                <a:gd name="T8" fmla="*/ 19 w 43"/>
                <a:gd name="T9" fmla="*/ 46 h 49"/>
                <a:gd name="T10" fmla="*/ 20 w 43"/>
                <a:gd name="T11" fmla="*/ 45 h 49"/>
                <a:gd name="T12" fmla="*/ 21 w 43"/>
                <a:gd name="T13" fmla="*/ 44 h 49"/>
                <a:gd name="T14" fmla="*/ 20 w 43"/>
                <a:gd name="T15" fmla="*/ 42 h 49"/>
                <a:gd name="T16" fmla="*/ 7 w 43"/>
                <a:gd name="T17" fmla="*/ 15 h 49"/>
                <a:gd name="T18" fmla="*/ 6 w 43"/>
                <a:gd name="T19" fmla="*/ 14 h 49"/>
                <a:gd name="T20" fmla="*/ 4 w 43"/>
                <a:gd name="T21" fmla="*/ 13 h 49"/>
                <a:gd name="T22" fmla="*/ 2 w 43"/>
                <a:gd name="T23" fmla="*/ 13 h 49"/>
                <a:gd name="T24" fmla="*/ 1 w 43"/>
                <a:gd name="T25" fmla="*/ 14 h 49"/>
                <a:gd name="T26" fmla="*/ 0 w 43"/>
                <a:gd name="T27" fmla="*/ 12 h 49"/>
                <a:gd name="T28" fmla="*/ 22 w 43"/>
                <a:gd name="T29" fmla="*/ 0 h 49"/>
                <a:gd name="T30" fmla="*/ 27 w 43"/>
                <a:gd name="T31" fmla="*/ 9 h 49"/>
                <a:gd name="T32" fmla="*/ 25 w 43"/>
                <a:gd name="T33" fmla="*/ 10 h 49"/>
                <a:gd name="T34" fmla="*/ 21 w 43"/>
                <a:gd name="T35" fmla="*/ 7 h 49"/>
                <a:gd name="T36" fmla="*/ 17 w 43"/>
                <a:gd name="T37" fmla="*/ 6 h 49"/>
                <a:gd name="T38" fmla="*/ 16 w 43"/>
                <a:gd name="T39" fmla="*/ 6 h 49"/>
                <a:gd name="T40" fmla="*/ 14 w 43"/>
                <a:gd name="T41" fmla="*/ 7 h 49"/>
                <a:gd name="T42" fmla="*/ 9 w 43"/>
                <a:gd name="T43" fmla="*/ 10 h 49"/>
                <a:gd name="T44" fmla="*/ 17 w 43"/>
                <a:gd name="T45" fmla="*/ 24 h 49"/>
                <a:gd name="T46" fmla="*/ 20 w 43"/>
                <a:gd name="T47" fmla="*/ 23 h 49"/>
                <a:gd name="T48" fmla="*/ 22 w 43"/>
                <a:gd name="T49" fmla="*/ 21 h 49"/>
                <a:gd name="T50" fmla="*/ 23 w 43"/>
                <a:gd name="T51" fmla="*/ 19 h 49"/>
                <a:gd name="T52" fmla="*/ 23 w 43"/>
                <a:gd name="T53" fmla="*/ 17 h 49"/>
                <a:gd name="T54" fmla="*/ 22 w 43"/>
                <a:gd name="T55" fmla="*/ 14 h 49"/>
                <a:gd name="T56" fmla="*/ 23 w 43"/>
                <a:gd name="T57" fmla="*/ 13 h 49"/>
                <a:gd name="T58" fmla="*/ 31 w 43"/>
                <a:gd name="T59" fmla="*/ 28 h 49"/>
                <a:gd name="T60" fmla="*/ 29 w 43"/>
                <a:gd name="T61" fmla="*/ 29 h 49"/>
                <a:gd name="T62" fmla="*/ 27 w 43"/>
                <a:gd name="T63" fmla="*/ 26 h 49"/>
                <a:gd name="T64" fmla="*/ 26 w 43"/>
                <a:gd name="T65" fmla="*/ 25 h 49"/>
                <a:gd name="T66" fmla="*/ 23 w 43"/>
                <a:gd name="T67" fmla="*/ 24 h 49"/>
                <a:gd name="T68" fmla="*/ 21 w 43"/>
                <a:gd name="T69" fmla="*/ 25 h 49"/>
                <a:gd name="T70" fmla="*/ 18 w 43"/>
                <a:gd name="T71" fmla="*/ 27 h 49"/>
                <a:gd name="T72" fmla="*/ 24 w 43"/>
                <a:gd name="T73" fmla="*/ 38 h 49"/>
                <a:gd name="T74" fmla="*/ 25 w 43"/>
                <a:gd name="T75" fmla="*/ 41 h 49"/>
                <a:gd name="T76" fmla="*/ 27 w 43"/>
                <a:gd name="T77" fmla="*/ 42 h 49"/>
                <a:gd name="T78" fmla="*/ 28 w 43"/>
                <a:gd name="T79" fmla="*/ 42 h 49"/>
                <a:gd name="T80" fmla="*/ 31 w 43"/>
                <a:gd name="T81" fmla="*/ 40 h 49"/>
                <a:gd name="T82" fmla="*/ 33 w 43"/>
                <a:gd name="T83" fmla="*/ 39 h 49"/>
                <a:gd name="T84" fmla="*/ 35 w 43"/>
                <a:gd name="T85" fmla="*/ 38 h 49"/>
                <a:gd name="T86" fmla="*/ 36 w 43"/>
                <a:gd name="T87" fmla="*/ 37 h 49"/>
                <a:gd name="T88" fmla="*/ 37 w 43"/>
                <a:gd name="T89" fmla="*/ 36 h 49"/>
                <a:gd name="T90" fmla="*/ 37 w 43"/>
                <a:gd name="T91" fmla="*/ 31 h 49"/>
                <a:gd name="T92" fmla="*/ 36 w 43"/>
                <a:gd name="T93" fmla="*/ 27 h 49"/>
                <a:gd name="T94" fmla="*/ 38 w 43"/>
                <a:gd name="T95"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3" h="49">
                  <a:moveTo>
                    <a:pt x="38" y="26"/>
                  </a:moveTo>
                  <a:cubicBezTo>
                    <a:pt x="43" y="37"/>
                    <a:pt x="43" y="37"/>
                    <a:pt x="43" y="37"/>
                  </a:cubicBezTo>
                  <a:cubicBezTo>
                    <a:pt x="19" y="49"/>
                    <a:pt x="19" y="49"/>
                    <a:pt x="19" y="49"/>
                  </a:cubicBezTo>
                  <a:cubicBezTo>
                    <a:pt x="18" y="47"/>
                    <a:pt x="18" y="47"/>
                    <a:pt x="18" y="47"/>
                  </a:cubicBezTo>
                  <a:cubicBezTo>
                    <a:pt x="18" y="47"/>
                    <a:pt x="19" y="47"/>
                    <a:pt x="19" y="46"/>
                  </a:cubicBezTo>
                  <a:cubicBezTo>
                    <a:pt x="20" y="46"/>
                    <a:pt x="20" y="46"/>
                    <a:pt x="20" y="45"/>
                  </a:cubicBezTo>
                  <a:cubicBezTo>
                    <a:pt x="21" y="45"/>
                    <a:pt x="21" y="44"/>
                    <a:pt x="21" y="44"/>
                  </a:cubicBezTo>
                  <a:cubicBezTo>
                    <a:pt x="21" y="43"/>
                    <a:pt x="21" y="43"/>
                    <a:pt x="20" y="42"/>
                  </a:cubicBezTo>
                  <a:cubicBezTo>
                    <a:pt x="7" y="15"/>
                    <a:pt x="7" y="15"/>
                    <a:pt x="7" y="15"/>
                  </a:cubicBezTo>
                  <a:cubicBezTo>
                    <a:pt x="6" y="14"/>
                    <a:pt x="6" y="14"/>
                    <a:pt x="6" y="14"/>
                  </a:cubicBezTo>
                  <a:cubicBezTo>
                    <a:pt x="5" y="13"/>
                    <a:pt x="5" y="13"/>
                    <a:pt x="4" y="13"/>
                  </a:cubicBezTo>
                  <a:cubicBezTo>
                    <a:pt x="4" y="13"/>
                    <a:pt x="3" y="13"/>
                    <a:pt x="2" y="13"/>
                  </a:cubicBezTo>
                  <a:cubicBezTo>
                    <a:pt x="2" y="13"/>
                    <a:pt x="1" y="13"/>
                    <a:pt x="1" y="14"/>
                  </a:cubicBezTo>
                  <a:cubicBezTo>
                    <a:pt x="0" y="12"/>
                    <a:pt x="0" y="12"/>
                    <a:pt x="0" y="12"/>
                  </a:cubicBezTo>
                  <a:cubicBezTo>
                    <a:pt x="22" y="0"/>
                    <a:pt x="22" y="0"/>
                    <a:pt x="22" y="0"/>
                  </a:cubicBezTo>
                  <a:cubicBezTo>
                    <a:pt x="27" y="9"/>
                    <a:pt x="27" y="9"/>
                    <a:pt x="27" y="9"/>
                  </a:cubicBezTo>
                  <a:cubicBezTo>
                    <a:pt x="25" y="10"/>
                    <a:pt x="25" y="10"/>
                    <a:pt x="25" y="10"/>
                  </a:cubicBezTo>
                  <a:cubicBezTo>
                    <a:pt x="24" y="9"/>
                    <a:pt x="23" y="8"/>
                    <a:pt x="21" y="7"/>
                  </a:cubicBezTo>
                  <a:cubicBezTo>
                    <a:pt x="20" y="6"/>
                    <a:pt x="18" y="5"/>
                    <a:pt x="17" y="6"/>
                  </a:cubicBezTo>
                  <a:cubicBezTo>
                    <a:pt x="17" y="6"/>
                    <a:pt x="16" y="6"/>
                    <a:pt x="16" y="6"/>
                  </a:cubicBezTo>
                  <a:cubicBezTo>
                    <a:pt x="15" y="7"/>
                    <a:pt x="15" y="7"/>
                    <a:pt x="14" y="7"/>
                  </a:cubicBezTo>
                  <a:cubicBezTo>
                    <a:pt x="9" y="10"/>
                    <a:pt x="9" y="10"/>
                    <a:pt x="9" y="10"/>
                  </a:cubicBezTo>
                  <a:cubicBezTo>
                    <a:pt x="17" y="24"/>
                    <a:pt x="17" y="24"/>
                    <a:pt x="17" y="24"/>
                  </a:cubicBezTo>
                  <a:cubicBezTo>
                    <a:pt x="20" y="23"/>
                    <a:pt x="20" y="23"/>
                    <a:pt x="20" y="23"/>
                  </a:cubicBezTo>
                  <a:cubicBezTo>
                    <a:pt x="21" y="22"/>
                    <a:pt x="22" y="22"/>
                    <a:pt x="22" y="21"/>
                  </a:cubicBezTo>
                  <a:cubicBezTo>
                    <a:pt x="22" y="21"/>
                    <a:pt x="23" y="20"/>
                    <a:pt x="23" y="19"/>
                  </a:cubicBezTo>
                  <a:cubicBezTo>
                    <a:pt x="23" y="19"/>
                    <a:pt x="23" y="18"/>
                    <a:pt x="23" y="17"/>
                  </a:cubicBezTo>
                  <a:cubicBezTo>
                    <a:pt x="22" y="16"/>
                    <a:pt x="22" y="15"/>
                    <a:pt x="22" y="14"/>
                  </a:cubicBezTo>
                  <a:cubicBezTo>
                    <a:pt x="23" y="13"/>
                    <a:pt x="23" y="13"/>
                    <a:pt x="23" y="13"/>
                  </a:cubicBezTo>
                  <a:cubicBezTo>
                    <a:pt x="31" y="28"/>
                    <a:pt x="31" y="28"/>
                    <a:pt x="31" y="28"/>
                  </a:cubicBezTo>
                  <a:cubicBezTo>
                    <a:pt x="29" y="29"/>
                    <a:pt x="29" y="29"/>
                    <a:pt x="29" y="29"/>
                  </a:cubicBezTo>
                  <a:cubicBezTo>
                    <a:pt x="29" y="28"/>
                    <a:pt x="28" y="27"/>
                    <a:pt x="27" y="26"/>
                  </a:cubicBezTo>
                  <a:cubicBezTo>
                    <a:pt x="27" y="26"/>
                    <a:pt x="26" y="25"/>
                    <a:pt x="26" y="25"/>
                  </a:cubicBezTo>
                  <a:cubicBezTo>
                    <a:pt x="25" y="24"/>
                    <a:pt x="24" y="24"/>
                    <a:pt x="23" y="24"/>
                  </a:cubicBezTo>
                  <a:cubicBezTo>
                    <a:pt x="23" y="24"/>
                    <a:pt x="22" y="25"/>
                    <a:pt x="21" y="25"/>
                  </a:cubicBezTo>
                  <a:cubicBezTo>
                    <a:pt x="18" y="27"/>
                    <a:pt x="18" y="27"/>
                    <a:pt x="18" y="27"/>
                  </a:cubicBezTo>
                  <a:cubicBezTo>
                    <a:pt x="24" y="38"/>
                    <a:pt x="24" y="38"/>
                    <a:pt x="24" y="38"/>
                  </a:cubicBezTo>
                  <a:cubicBezTo>
                    <a:pt x="24" y="39"/>
                    <a:pt x="25" y="40"/>
                    <a:pt x="25" y="41"/>
                  </a:cubicBezTo>
                  <a:cubicBezTo>
                    <a:pt x="26" y="41"/>
                    <a:pt x="26" y="41"/>
                    <a:pt x="27" y="42"/>
                  </a:cubicBezTo>
                  <a:cubicBezTo>
                    <a:pt x="27" y="42"/>
                    <a:pt x="28" y="42"/>
                    <a:pt x="28" y="42"/>
                  </a:cubicBezTo>
                  <a:cubicBezTo>
                    <a:pt x="29" y="41"/>
                    <a:pt x="30" y="41"/>
                    <a:pt x="31" y="40"/>
                  </a:cubicBezTo>
                  <a:cubicBezTo>
                    <a:pt x="31" y="40"/>
                    <a:pt x="32" y="40"/>
                    <a:pt x="33" y="39"/>
                  </a:cubicBezTo>
                  <a:cubicBezTo>
                    <a:pt x="34" y="39"/>
                    <a:pt x="34" y="39"/>
                    <a:pt x="35" y="38"/>
                  </a:cubicBezTo>
                  <a:cubicBezTo>
                    <a:pt x="35" y="38"/>
                    <a:pt x="36" y="38"/>
                    <a:pt x="36" y="37"/>
                  </a:cubicBezTo>
                  <a:cubicBezTo>
                    <a:pt x="36" y="37"/>
                    <a:pt x="37" y="36"/>
                    <a:pt x="37" y="36"/>
                  </a:cubicBezTo>
                  <a:cubicBezTo>
                    <a:pt x="37" y="35"/>
                    <a:pt x="37" y="33"/>
                    <a:pt x="37" y="31"/>
                  </a:cubicBezTo>
                  <a:cubicBezTo>
                    <a:pt x="37" y="29"/>
                    <a:pt x="36" y="27"/>
                    <a:pt x="36" y="27"/>
                  </a:cubicBezTo>
                  <a:lnTo>
                    <a:pt x="38"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7" name="Freeform 42"/>
            <p:cNvSpPr>
              <a:spLocks noEditPoints="1"/>
            </p:cNvSpPr>
            <p:nvPr/>
          </p:nvSpPr>
          <p:spPr bwMode="auto">
            <a:xfrm>
              <a:off x="-7051675" y="3721100"/>
              <a:ext cx="192088" cy="168275"/>
            </a:xfrm>
            <a:custGeom>
              <a:avLst/>
              <a:gdLst>
                <a:gd name="T0" fmla="*/ 51 w 51"/>
                <a:gd name="T1" fmla="*/ 26 h 45"/>
                <a:gd name="T2" fmla="*/ 44 w 51"/>
                <a:gd name="T3" fmla="*/ 31 h 45"/>
                <a:gd name="T4" fmla="*/ 34 w 51"/>
                <a:gd name="T5" fmla="*/ 26 h 45"/>
                <a:gd name="T6" fmla="*/ 24 w 51"/>
                <a:gd name="T7" fmla="*/ 22 h 45"/>
                <a:gd name="T8" fmla="*/ 22 w 51"/>
                <a:gd name="T9" fmla="*/ 24 h 45"/>
                <a:gd name="T10" fmla="*/ 29 w 51"/>
                <a:gd name="T11" fmla="*/ 35 h 45"/>
                <a:gd name="T12" fmla="*/ 31 w 51"/>
                <a:gd name="T13" fmla="*/ 36 h 45"/>
                <a:gd name="T14" fmla="*/ 32 w 51"/>
                <a:gd name="T15" fmla="*/ 37 h 45"/>
                <a:gd name="T16" fmla="*/ 34 w 51"/>
                <a:gd name="T17" fmla="*/ 36 h 45"/>
                <a:gd name="T18" fmla="*/ 35 w 51"/>
                <a:gd name="T19" fmla="*/ 35 h 45"/>
                <a:gd name="T20" fmla="*/ 37 w 51"/>
                <a:gd name="T21" fmla="*/ 37 h 45"/>
                <a:gd name="T22" fmla="*/ 25 w 51"/>
                <a:gd name="T23" fmla="*/ 45 h 45"/>
                <a:gd name="T24" fmla="*/ 24 w 51"/>
                <a:gd name="T25" fmla="*/ 43 h 45"/>
                <a:gd name="T26" fmla="*/ 25 w 51"/>
                <a:gd name="T27" fmla="*/ 42 h 45"/>
                <a:gd name="T28" fmla="*/ 26 w 51"/>
                <a:gd name="T29" fmla="*/ 41 h 45"/>
                <a:gd name="T30" fmla="*/ 26 w 51"/>
                <a:gd name="T31" fmla="*/ 40 h 45"/>
                <a:gd name="T32" fmla="*/ 26 w 51"/>
                <a:gd name="T33" fmla="*/ 38 h 45"/>
                <a:gd name="T34" fmla="*/ 17 w 51"/>
                <a:gd name="T35" fmla="*/ 26 h 45"/>
                <a:gd name="T36" fmla="*/ 17 w 51"/>
                <a:gd name="T37" fmla="*/ 18 h 45"/>
                <a:gd name="T38" fmla="*/ 20 w 51"/>
                <a:gd name="T39" fmla="*/ 22 h 45"/>
                <a:gd name="T40" fmla="*/ 22 w 51"/>
                <a:gd name="T41" fmla="*/ 20 h 45"/>
                <a:gd name="T42" fmla="*/ 25 w 51"/>
                <a:gd name="T43" fmla="*/ 15 h 45"/>
                <a:gd name="T44" fmla="*/ 23 w 51"/>
                <a:gd name="T45" fmla="*/ 8 h 45"/>
                <a:gd name="T46" fmla="*/ 18 w 51"/>
                <a:gd name="T47" fmla="*/ 4 h 45"/>
                <a:gd name="T48" fmla="*/ 17 w 51"/>
                <a:gd name="T49" fmla="*/ 4 h 45"/>
                <a:gd name="T50" fmla="*/ 17 w 51"/>
                <a:gd name="T51" fmla="*/ 0 h 45"/>
                <a:gd name="T52" fmla="*/ 20 w 51"/>
                <a:gd name="T53" fmla="*/ 0 h 45"/>
                <a:gd name="T54" fmla="*/ 23 w 51"/>
                <a:gd name="T55" fmla="*/ 1 h 45"/>
                <a:gd name="T56" fmla="*/ 27 w 51"/>
                <a:gd name="T57" fmla="*/ 4 h 45"/>
                <a:gd name="T58" fmla="*/ 29 w 51"/>
                <a:gd name="T59" fmla="*/ 8 h 45"/>
                <a:gd name="T60" fmla="*/ 29 w 51"/>
                <a:gd name="T61" fmla="*/ 12 h 45"/>
                <a:gd name="T62" fmla="*/ 29 w 51"/>
                <a:gd name="T63" fmla="*/ 15 h 45"/>
                <a:gd name="T64" fmla="*/ 27 w 51"/>
                <a:gd name="T65" fmla="*/ 18 h 45"/>
                <a:gd name="T66" fmla="*/ 34 w 51"/>
                <a:gd name="T67" fmla="*/ 21 h 45"/>
                <a:gd name="T68" fmla="*/ 42 w 51"/>
                <a:gd name="T69" fmla="*/ 24 h 45"/>
                <a:gd name="T70" fmla="*/ 45 w 51"/>
                <a:gd name="T71" fmla="*/ 25 h 45"/>
                <a:gd name="T72" fmla="*/ 47 w 51"/>
                <a:gd name="T73" fmla="*/ 25 h 45"/>
                <a:gd name="T74" fmla="*/ 48 w 51"/>
                <a:gd name="T75" fmla="*/ 25 h 45"/>
                <a:gd name="T76" fmla="*/ 50 w 51"/>
                <a:gd name="T77" fmla="*/ 24 h 45"/>
                <a:gd name="T78" fmla="*/ 51 w 51"/>
                <a:gd name="T79" fmla="*/ 26 h 45"/>
                <a:gd name="T80" fmla="*/ 17 w 51"/>
                <a:gd name="T81" fmla="*/ 26 h 45"/>
                <a:gd name="T82" fmla="*/ 7 w 51"/>
                <a:gd name="T83" fmla="*/ 13 h 45"/>
                <a:gd name="T84" fmla="*/ 6 w 51"/>
                <a:gd name="T85" fmla="*/ 12 h 45"/>
                <a:gd name="T86" fmla="*/ 5 w 51"/>
                <a:gd name="T87" fmla="*/ 12 h 45"/>
                <a:gd name="T88" fmla="*/ 3 w 51"/>
                <a:gd name="T89" fmla="*/ 12 h 45"/>
                <a:gd name="T90" fmla="*/ 2 w 51"/>
                <a:gd name="T91" fmla="*/ 13 h 45"/>
                <a:gd name="T92" fmla="*/ 0 w 51"/>
                <a:gd name="T93" fmla="*/ 11 h 45"/>
                <a:gd name="T94" fmla="*/ 12 w 51"/>
                <a:gd name="T95" fmla="*/ 2 h 45"/>
                <a:gd name="T96" fmla="*/ 16 w 51"/>
                <a:gd name="T97" fmla="*/ 0 h 45"/>
                <a:gd name="T98" fmla="*/ 17 w 51"/>
                <a:gd name="T99" fmla="*/ 0 h 45"/>
                <a:gd name="T100" fmla="*/ 17 w 51"/>
                <a:gd name="T101" fmla="*/ 4 h 45"/>
                <a:gd name="T102" fmla="*/ 12 w 51"/>
                <a:gd name="T103" fmla="*/ 5 h 45"/>
                <a:gd name="T104" fmla="*/ 9 w 51"/>
                <a:gd name="T105" fmla="*/ 8 h 45"/>
                <a:gd name="T106" fmla="*/ 17 w 51"/>
                <a:gd name="T107" fmla="*/ 18 h 45"/>
                <a:gd name="T108" fmla="*/ 17 w 51"/>
                <a:gd name="T109" fmla="*/ 26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 h="45">
                  <a:moveTo>
                    <a:pt x="51" y="26"/>
                  </a:moveTo>
                  <a:cubicBezTo>
                    <a:pt x="44" y="31"/>
                    <a:pt x="44" y="31"/>
                    <a:pt x="44" y="31"/>
                  </a:cubicBezTo>
                  <a:cubicBezTo>
                    <a:pt x="40" y="29"/>
                    <a:pt x="37" y="28"/>
                    <a:pt x="34" y="26"/>
                  </a:cubicBezTo>
                  <a:cubicBezTo>
                    <a:pt x="31" y="25"/>
                    <a:pt x="28" y="24"/>
                    <a:pt x="24" y="22"/>
                  </a:cubicBezTo>
                  <a:cubicBezTo>
                    <a:pt x="22" y="24"/>
                    <a:pt x="22" y="24"/>
                    <a:pt x="22" y="24"/>
                  </a:cubicBezTo>
                  <a:cubicBezTo>
                    <a:pt x="29" y="35"/>
                    <a:pt x="29" y="35"/>
                    <a:pt x="29" y="35"/>
                  </a:cubicBezTo>
                  <a:cubicBezTo>
                    <a:pt x="30" y="35"/>
                    <a:pt x="30" y="36"/>
                    <a:pt x="31" y="36"/>
                  </a:cubicBezTo>
                  <a:cubicBezTo>
                    <a:pt x="31" y="37"/>
                    <a:pt x="32" y="37"/>
                    <a:pt x="32" y="37"/>
                  </a:cubicBezTo>
                  <a:cubicBezTo>
                    <a:pt x="33" y="36"/>
                    <a:pt x="33" y="36"/>
                    <a:pt x="34" y="36"/>
                  </a:cubicBezTo>
                  <a:cubicBezTo>
                    <a:pt x="34" y="36"/>
                    <a:pt x="35" y="35"/>
                    <a:pt x="35" y="35"/>
                  </a:cubicBezTo>
                  <a:cubicBezTo>
                    <a:pt x="37" y="37"/>
                    <a:pt x="37" y="37"/>
                    <a:pt x="37" y="37"/>
                  </a:cubicBezTo>
                  <a:cubicBezTo>
                    <a:pt x="25" y="45"/>
                    <a:pt x="25" y="45"/>
                    <a:pt x="25" y="45"/>
                  </a:cubicBezTo>
                  <a:cubicBezTo>
                    <a:pt x="24" y="43"/>
                    <a:pt x="24" y="43"/>
                    <a:pt x="24" y="43"/>
                  </a:cubicBezTo>
                  <a:cubicBezTo>
                    <a:pt x="24" y="43"/>
                    <a:pt x="25" y="43"/>
                    <a:pt x="25" y="42"/>
                  </a:cubicBezTo>
                  <a:cubicBezTo>
                    <a:pt x="26" y="42"/>
                    <a:pt x="26" y="41"/>
                    <a:pt x="26" y="41"/>
                  </a:cubicBezTo>
                  <a:cubicBezTo>
                    <a:pt x="27" y="41"/>
                    <a:pt x="27" y="40"/>
                    <a:pt x="26" y="40"/>
                  </a:cubicBezTo>
                  <a:cubicBezTo>
                    <a:pt x="26" y="39"/>
                    <a:pt x="26" y="38"/>
                    <a:pt x="26" y="38"/>
                  </a:cubicBezTo>
                  <a:cubicBezTo>
                    <a:pt x="17" y="26"/>
                    <a:pt x="17" y="26"/>
                    <a:pt x="17" y="26"/>
                  </a:cubicBezTo>
                  <a:cubicBezTo>
                    <a:pt x="17" y="18"/>
                    <a:pt x="17" y="18"/>
                    <a:pt x="17" y="18"/>
                  </a:cubicBezTo>
                  <a:cubicBezTo>
                    <a:pt x="20" y="22"/>
                    <a:pt x="20" y="22"/>
                    <a:pt x="20" y="22"/>
                  </a:cubicBezTo>
                  <a:cubicBezTo>
                    <a:pt x="22" y="20"/>
                    <a:pt x="22" y="20"/>
                    <a:pt x="22" y="20"/>
                  </a:cubicBezTo>
                  <a:cubicBezTo>
                    <a:pt x="24" y="19"/>
                    <a:pt x="25" y="17"/>
                    <a:pt x="25" y="15"/>
                  </a:cubicBezTo>
                  <a:cubicBezTo>
                    <a:pt x="25" y="13"/>
                    <a:pt x="24" y="10"/>
                    <a:pt x="23" y="8"/>
                  </a:cubicBezTo>
                  <a:cubicBezTo>
                    <a:pt x="21" y="6"/>
                    <a:pt x="19" y="5"/>
                    <a:pt x="18" y="4"/>
                  </a:cubicBezTo>
                  <a:cubicBezTo>
                    <a:pt x="17" y="4"/>
                    <a:pt x="17" y="4"/>
                    <a:pt x="17" y="4"/>
                  </a:cubicBezTo>
                  <a:cubicBezTo>
                    <a:pt x="17" y="0"/>
                    <a:pt x="17" y="0"/>
                    <a:pt x="17" y="0"/>
                  </a:cubicBezTo>
                  <a:cubicBezTo>
                    <a:pt x="18" y="0"/>
                    <a:pt x="19" y="0"/>
                    <a:pt x="20" y="0"/>
                  </a:cubicBezTo>
                  <a:cubicBezTo>
                    <a:pt x="21" y="0"/>
                    <a:pt x="22" y="0"/>
                    <a:pt x="23" y="1"/>
                  </a:cubicBezTo>
                  <a:cubicBezTo>
                    <a:pt x="24" y="2"/>
                    <a:pt x="26" y="3"/>
                    <a:pt x="27" y="4"/>
                  </a:cubicBezTo>
                  <a:cubicBezTo>
                    <a:pt x="28" y="5"/>
                    <a:pt x="28" y="7"/>
                    <a:pt x="29" y="8"/>
                  </a:cubicBezTo>
                  <a:cubicBezTo>
                    <a:pt x="29" y="9"/>
                    <a:pt x="29" y="10"/>
                    <a:pt x="29" y="12"/>
                  </a:cubicBezTo>
                  <a:cubicBezTo>
                    <a:pt x="29" y="13"/>
                    <a:pt x="29" y="14"/>
                    <a:pt x="29" y="15"/>
                  </a:cubicBezTo>
                  <a:cubicBezTo>
                    <a:pt x="28" y="16"/>
                    <a:pt x="28" y="17"/>
                    <a:pt x="27" y="18"/>
                  </a:cubicBezTo>
                  <a:cubicBezTo>
                    <a:pt x="30" y="19"/>
                    <a:pt x="32" y="20"/>
                    <a:pt x="34" y="21"/>
                  </a:cubicBezTo>
                  <a:cubicBezTo>
                    <a:pt x="36" y="22"/>
                    <a:pt x="39" y="23"/>
                    <a:pt x="42" y="24"/>
                  </a:cubicBezTo>
                  <a:cubicBezTo>
                    <a:pt x="43" y="25"/>
                    <a:pt x="44" y="25"/>
                    <a:pt x="45" y="25"/>
                  </a:cubicBezTo>
                  <a:cubicBezTo>
                    <a:pt x="45" y="25"/>
                    <a:pt x="46" y="26"/>
                    <a:pt x="47" y="25"/>
                  </a:cubicBezTo>
                  <a:cubicBezTo>
                    <a:pt x="47" y="25"/>
                    <a:pt x="48" y="25"/>
                    <a:pt x="48" y="25"/>
                  </a:cubicBezTo>
                  <a:cubicBezTo>
                    <a:pt x="49" y="25"/>
                    <a:pt x="49" y="25"/>
                    <a:pt x="50" y="24"/>
                  </a:cubicBezTo>
                  <a:lnTo>
                    <a:pt x="51" y="26"/>
                  </a:lnTo>
                  <a:close/>
                  <a:moveTo>
                    <a:pt x="17" y="26"/>
                  </a:moveTo>
                  <a:cubicBezTo>
                    <a:pt x="7" y="13"/>
                    <a:pt x="7" y="13"/>
                    <a:pt x="7" y="13"/>
                  </a:cubicBezTo>
                  <a:cubicBezTo>
                    <a:pt x="7" y="13"/>
                    <a:pt x="7" y="12"/>
                    <a:pt x="6" y="12"/>
                  </a:cubicBezTo>
                  <a:cubicBezTo>
                    <a:pt x="6" y="12"/>
                    <a:pt x="5" y="12"/>
                    <a:pt x="5" y="12"/>
                  </a:cubicBezTo>
                  <a:cubicBezTo>
                    <a:pt x="4" y="12"/>
                    <a:pt x="4" y="12"/>
                    <a:pt x="3" y="12"/>
                  </a:cubicBezTo>
                  <a:cubicBezTo>
                    <a:pt x="2" y="12"/>
                    <a:pt x="2" y="13"/>
                    <a:pt x="2" y="13"/>
                  </a:cubicBezTo>
                  <a:cubicBezTo>
                    <a:pt x="0" y="11"/>
                    <a:pt x="0" y="11"/>
                    <a:pt x="0" y="11"/>
                  </a:cubicBezTo>
                  <a:cubicBezTo>
                    <a:pt x="12" y="2"/>
                    <a:pt x="12" y="2"/>
                    <a:pt x="12" y="2"/>
                  </a:cubicBezTo>
                  <a:cubicBezTo>
                    <a:pt x="14" y="1"/>
                    <a:pt x="15" y="1"/>
                    <a:pt x="16" y="0"/>
                  </a:cubicBezTo>
                  <a:cubicBezTo>
                    <a:pt x="16" y="0"/>
                    <a:pt x="17" y="0"/>
                    <a:pt x="17" y="0"/>
                  </a:cubicBezTo>
                  <a:cubicBezTo>
                    <a:pt x="17" y="4"/>
                    <a:pt x="17" y="4"/>
                    <a:pt x="17" y="4"/>
                  </a:cubicBezTo>
                  <a:cubicBezTo>
                    <a:pt x="16" y="4"/>
                    <a:pt x="14" y="4"/>
                    <a:pt x="12" y="5"/>
                  </a:cubicBezTo>
                  <a:cubicBezTo>
                    <a:pt x="9" y="8"/>
                    <a:pt x="9" y="8"/>
                    <a:pt x="9" y="8"/>
                  </a:cubicBezTo>
                  <a:cubicBezTo>
                    <a:pt x="17" y="18"/>
                    <a:pt x="17" y="18"/>
                    <a:pt x="17" y="18"/>
                  </a:cubicBezTo>
                  <a:lnTo>
                    <a:pt x="17"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8" name="Freeform 43"/>
            <p:cNvSpPr/>
            <p:nvPr/>
          </p:nvSpPr>
          <p:spPr bwMode="auto">
            <a:xfrm>
              <a:off x="-6905625" y="3619500"/>
              <a:ext cx="136525" cy="168275"/>
            </a:xfrm>
            <a:custGeom>
              <a:avLst/>
              <a:gdLst>
                <a:gd name="T0" fmla="*/ 26 w 36"/>
                <a:gd name="T1" fmla="*/ 17 h 45"/>
                <a:gd name="T2" fmla="*/ 29 w 36"/>
                <a:gd name="T3" fmla="*/ 18 h 45"/>
                <a:gd name="T4" fmla="*/ 32 w 36"/>
                <a:gd name="T5" fmla="*/ 21 h 45"/>
                <a:gd name="T6" fmla="*/ 36 w 36"/>
                <a:gd name="T7" fmla="*/ 30 h 45"/>
                <a:gd name="T8" fmla="*/ 33 w 36"/>
                <a:gd name="T9" fmla="*/ 38 h 45"/>
                <a:gd name="T10" fmla="*/ 29 w 36"/>
                <a:gd name="T11" fmla="*/ 40 h 45"/>
                <a:gd name="T12" fmla="*/ 25 w 36"/>
                <a:gd name="T13" fmla="*/ 41 h 45"/>
                <a:gd name="T14" fmla="*/ 25 w 36"/>
                <a:gd name="T15" fmla="*/ 44 h 45"/>
                <a:gd name="T16" fmla="*/ 24 w 36"/>
                <a:gd name="T17" fmla="*/ 45 h 45"/>
                <a:gd name="T18" fmla="*/ 14 w 36"/>
                <a:gd name="T19" fmla="*/ 34 h 45"/>
                <a:gd name="T20" fmla="*/ 15 w 36"/>
                <a:gd name="T21" fmla="*/ 33 h 45"/>
                <a:gd name="T22" fmla="*/ 20 w 36"/>
                <a:gd name="T23" fmla="*/ 36 h 45"/>
                <a:gd name="T24" fmla="*/ 24 w 36"/>
                <a:gd name="T25" fmla="*/ 37 h 45"/>
                <a:gd name="T26" fmla="*/ 28 w 36"/>
                <a:gd name="T27" fmla="*/ 38 h 45"/>
                <a:gd name="T28" fmla="*/ 31 w 36"/>
                <a:gd name="T29" fmla="*/ 36 h 45"/>
                <a:gd name="T30" fmla="*/ 33 w 36"/>
                <a:gd name="T31" fmla="*/ 34 h 45"/>
                <a:gd name="T32" fmla="*/ 33 w 36"/>
                <a:gd name="T33" fmla="*/ 31 h 45"/>
                <a:gd name="T34" fmla="*/ 33 w 36"/>
                <a:gd name="T35" fmla="*/ 29 h 45"/>
                <a:gd name="T36" fmla="*/ 31 w 36"/>
                <a:gd name="T37" fmla="*/ 26 h 45"/>
                <a:gd name="T38" fmla="*/ 27 w 36"/>
                <a:gd name="T39" fmla="*/ 24 h 45"/>
                <a:gd name="T40" fmla="*/ 22 w 36"/>
                <a:gd name="T41" fmla="*/ 23 h 45"/>
                <a:gd name="T42" fmla="*/ 18 w 36"/>
                <a:gd name="T43" fmla="*/ 24 h 45"/>
                <a:gd name="T44" fmla="*/ 15 w 36"/>
                <a:gd name="T45" fmla="*/ 25 h 45"/>
                <a:gd name="T46" fmla="*/ 9 w 36"/>
                <a:gd name="T47" fmla="*/ 25 h 45"/>
                <a:gd name="T48" fmla="*/ 3 w 36"/>
                <a:gd name="T49" fmla="*/ 21 h 45"/>
                <a:gd name="T50" fmla="*/ 1 w 36"/>
                <a:gd name="T51" fmla="*/ 17 h 45"/>
                <a:gd name="T52" fmla="*/ 0 w 36"/>
                <a:gd name="T53" fmla="*/ 13 h 45"/>
                <a:gd name="T54" fmla="*/ 0 w 36"/>
                <a:gd name="T55" fmla="*/ 9 h 45"/>
                <a:gd name="T56" fmla="*/ 3 w 36"/>
                <a:gd name="T57" fmla="*/ 6 h 45"/>
                <a:gd name="T58" fmla="*/ 6 w 36"/>
                <a:gd name="T59" fmla="*/ 4 h 45"/>
                <a:gd name="T60" fmla="*/ 10 w 36"/>
                <a:gd name="T61" fmla="*/ 3 h 45"/>
                <a:gd name="T62" fmla="*/ 9 w 36"/>
                <a:gd name="T63" fmla="*/ 1 h 45"/>
                <a:gd name="T64" fmla="*/ 11 w 36"/>
                <a:gd name="T65" fmla="*/ 0 h 45"/>
                <a:gd name="T66" fmla="*/ 20 w 36"/>
                <a:gd name="T67" fmla="*/ 10 h 45"/>
                <a:gd name="T68" fmla="*/ 19 w 36"/>
                <a:gd name="T69" fmla="*/ 11 h 45"/>
                <a:gd name="T70" fmla="*/ 15 w 36"/>
                <a:gd name="T71" fmla="*/ 9 h 45"/>
                <a:gd name="T72" fmla="*/ 11 w 36"/>
                <a:gd name="T73" fmla="*/ 7 h 45"/>
                <a:gd name="T74" fmla="*/ 7 w 36"/>
                <a:gd name="T75" fmla="*/ 7 h 45"/>
                <a:gd name="T76" fmla="*/ 4 w 36"/>
                <a:gd name="T77" fmla="*/ 8 h 45"/>
                <a:gd name="T78" fmla="*/ 3 w 36"/>
                <a:gd name="T79" fmla="*/ 12 h 45"/>
                <a:gd name="T80" fmla="*/ 4 w 36"/>
                <a:gd name="T81" fmla="*/ 16 h 45"/>
                <a:gd name="T82" fmla="*/ 8 w 36"/>
                <a:gd name="T83" fmla="*/ 19 h 45"/>
                <a:gd name="T84" fmla="*/ 12 w 36"/>
                <a:gd name="T85" fmla="*/ 19 h 45"/>
                <a:gd name="T86" fmla="*/ 16 w 36"/>
                <a:gd name="T87" fmla="*/ 18 h 45"/>
                <a:gd name="T88" fmla="*/ 19 w 36"/>
                <a:gd name="T89" fmla="*/ 17 h 45"/>
                <a:gd name="T90" fmla="*/ 23 w 36"/>
                <a:gd name="T91" fmla="*/ 17 h 45"/>
                <a:gd name="T92" fmla="*/ 26 w 36"/>
                <a:gd name="T93" fmla="*/ 1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6" h="45">
                  <a:moveTo>
                    <a:pt x="26" y="17"/>
                  </a:moveTo>
                  <a:cubicBezTo>
                    <a:pt x="27" y="17"/>
                    <a:pt x="28" y="18"/>
                    <a:pt x="29" y="18"/>
                  </a:cubicBezTo>
                  <a:cubicBezTo>
                    <a:pt x="30" y="19"/>
                    <a:pt x="31" y="20"/>
                    <a:pt x="32" y="21"/>
                  </a:cubicBezTo>
                  <a:cubicBezTo>
                    <a:pt x="35" y="24"/>
                    <a:pt x="36" y="27"/>
                    <a:pt x="36" y="30"/>
                  </a:cubicBezTo>
                  <a:cubicBezTo>
                    <a:pt x="36" y="33"/>
                    <a:pt x="35" y="36"/>
                    <a:pt x="33" y="38"/>
                  </a:cubicBezTo>
                  <a:cubicBezTo>
                    <a:pt x="32" y="39"/>
                    <a:pt x="30" y="40"/>
                    <a:pt x="29" y="40"/>
                  </a:cubicBezTo>
                  <a:cubicBezTo>
                    <a:pt x="27" y="41"/>
                    <a:pt x="26" y="41"/>
                    <a:pt x="25" y="41"/>
                  </a:cubicBezTo>
                  <a:cubicBezTo>
                    <a:pt x="25" y="44"/>
                    <a:pt x="25" y="44"/>
                    <a:pt x="25" y="44"/>
                  </a:cubicBezTo>
                  <a:cubicBezTo>
                    <a:pt x="24" y="45"/>
                    <a:pt x="24" y="45"/>
                    <a:pt x="24" y="45"/>
                  </a:cubicBezTo>
                  <a:cubicBezTo>
                    <a:pt x="14" y="34"/>
                    <a:pt x="14" y="34"/>
                    <a:pt x="14" y="34"/>
                  </a:cubicBezTo>
                  <a:cubicBezTo>
                    <a:pt x="15" y="33"/>
                    <a:pt x="15" y="33"/>
                    <a:pt x="15" y="33"/>
                  </a:cubicBezTo>
                  <a:cubicBezTo>
                    <a:pt x="17" y="34"/>
                    <a:pt x="18" y="35"/>
                    <a:pt x="20" y="36"/>
                  </a:cubicBezTo>
                  <a:cubicBezTo>
                    <a:pt x="21" y="37"/>
                    <a:pt x="22" y="37"/>
                    <a:pt x="24" y="37"/>
                  </a:cubicBezTo>
                  <a:cubicBezTo>
                    <a:pt x="25" y="38"/>
                    <a:pt x="26" y="38"/>
                    <a:pt x="28" y="38"/>
                  </a:cubicBezTo>
                  <a:cubicBezTo>
                    <a:pt x="29" y="37"/>
                    <a:pt x="30" y="37"/>
                    <a:pt x="31" y="36"/>
                  </a:cubicBezTo>
                  <a:cubicBezTo>
                    <a:pt x="32" y="35"/>
                    <a:pt x="33" y="34"/>
                    <a:pt x="33" y="34"/>
                  </a:cubicBezTo>
                  <a:cubicBezTo>
                    <a:pt x="33" y="33"/>
                    <a:pt x="33" y="32"/>
                    <a:pt x="33" y="31"/>
                  </a:cubicBezTo>
                  <a:cubicBezTo>
                    <a:pt x="33" y="30"/>
                    <a:pt x="33" y="30"/>
                    <a:pt x="33" y="29"/>
                  </a:cubicBezTo>
                  <a:cubicBezTo>
                    <a:pt x="32" y="28"/>
                    <a:pt x="32" y="27"/>
                    <a:pt x="31" y="26"/>
                  </a:cubicBezTo>
                  <a:cubicBezTo>
                    <a:pt x="30" y="25"/>
                    <a:pt x="28" y="24"/>
                    <a:pt x="27" y="24"/>
                  </a:cubicBezTo>
                  <a:cubicBezTo>
                    <a:pt x="25" y="23"/>
                    <a:pt x="24" y="23"/>
                    <a:pt x="22" y="23"/>
                  </a:cubicBezTo>
                  <a:cubicBezTo>
                    <a:pt x="21" y="24"/>
                    <a:pt x="20" y="24"/>
                    <a:pt x="18" y="24"/>
                  </a:cubicBezTo>
                  <a:cubicBezTo>
                    <a:pt x="17" y="25"/>
                    <a:pt x="16" y="25"/>
                    <a:pt x="15" y="25"/>
                  </a:cubicBezTo>
                  <a:cubicBezTo>
                    <a:pt x="13" y="26"/>
                    <a:pt x="11" y="26"/>
                    <a:pt x="9" y="25"/>
                  </a:cubicBezTo>
                  <a:cubicBezTo>
                    <a:pt x="7" y="25"/>
                    <a:pt x="5" y="23"/>
                    <a:pt x="3" y="21"/>
                  </a:cubicBezTo>
                  <a:cubicBezTo>
                    <a:pt x="2" y="20"/>
                    <a:pt x="1" y="19"/>
                    <a:pt x="1" y="17"/>
                  </a:cubicBezTo>
                  <a:cubicBezTo>
                    <a:pt x="0" y="16"/>
                    <a:pt x="0" y="15"/>
                    <a:pt x="0" y="13"/>
                  </a:cubicBezTo>
                  <a:cubicBezTo>
                    <a:pt x="0" y="12"/>
                    <a:pt x="0" y="10"/>
                    <a:pt x="0" y="9"/>
                  </a:cubicBezTo>
                  <a:cubicBezTo>
                    <a:pt x="1" y="8"/>
                    <a:pt x="2" y="7"/>
                    <a:pt x="3" y="6"/>
                  </a:cubicBezTo>
                  <a:cubicBezTo>
                    <a:pt x="4" y="5"/>
                    <a:pt x="5" y="4"/>
                    <a:pt x="6" y="4"/>
                  </a:cubicBezTo>
                  <a:cubicBezTo>
                    <a:pt x="7" y="4"/>
                    <a:pt x="9" y="3"/>
                    <a:pt x="10" y="3"/>
                  </a:cubicBezTo>
                  <a:cubicBezTo>
                    <a:pt x="9" y="1"/>
                    <a:pt x="9" y="1"/>
                    <a:pt x="9" y="1"/>
                  </a:cubicBezTo>
                  <a:cubicBezTo>
                    <a:pt x="11" y="0"/>
                    <a:pt x="11" y="0"/>
                    <a:pt x="11" y="0"/>
                  </a:cubicBezTo>
                  <a:cubicBezTo>
                    <a:pt x="20" y="10"/>
                    <a:pt x="20" y="10"/>
                    <a:pt x="20" y="10"/>
                  </a:cubicBezTo>
                  <a:cubicBezTo>
                    <a:pt x="19" y="11"/>
                    <a:pt x="19" y="11"/>
                    <a:pt x="19" y="11"/>
                  </a:cubicBezTo>
                  <a:cubicBezTo>
                    <a:pt x="18" y="10"/>
                    <a:pt x="16" y="10"/>
                    <a:pt x="15" y="9"/>
                  </a:cubicBezTo>
                  <a:cubicBezTo>
                    <a:pt x="14" y="8"/>
                    <a:pt x="12" y="7"/>
                    <a:pt x="11" y="7"/>
                  </a:cubicBezTo>
                  <a:cubicBezTo>
                    <a:pt x="10" y="7"/>
                    <a:pt x="9" y="6"/>
                    <a:pt x="7" y="7"/>
                  </a:cubicBezTo>
                  <a:cubicBezTo>
                    <a:pt x="6" y="7"/>
                    <a:pt x="5" y="7"/>
                    <a:pt x="4" y="8"/>
                  </a:cubicBezTo>
                  <a:cubicBezTo>
                    <a:pt x="3" y="9"/>
                    <a:pt x="3" y="10"/>
                    <a:pt x="3" y="12"/>
                  </a:cubicBezTo>
                  <a:cubicBezTo>
                    <a:pt x="3" y="14"/>
                    <a:pt x="3" y="15"/>
                    <a:pt x="4" y="16"/>
                  </a:cubicBezTo>
                  <a:cubicBezTo>
                    <a:pt x="6" y="18"/>
                    <a:pt x="7" y="18"/>
                    <a:pt x="8" y="19"/>
                  </a:cubicBezTo>
                  <a:cubicBezTo>
                    <a:pt x="10" y="19"/>
                    <a:pt x="11" y="19"/>
                    <a:pt x="12" y="19"/>
                  </a:cubicBezTo>
                  <a:cubicBezTo>
                    <a:pt x="14" y="19"/>
                    <a:pt x="15" y="19"/>
                    <a:pt x="16" y="18"/>
                  </a:cubicBezTo>
                  <a:cubicBezTo>
                    <a:pt x="17" y="18"/>
                    <a:pt x="18" y="18"/>
                    <a:pt x="19" y="17"/>
                  </a:cubicBezTo>
                  <a:cubicBezTo>
                    <a:pt x="20" y="17"/>
                    <a:pt x="21" y="17"/>
                    <a:pt x="23" y="17"/>
                  </a:cubicBezTo>
                  <a:cubicBezTo>
                    <a:pt x="24" y="17"/>
                    <a:pt x="25" y="17"/>
                    <a:pt x="26" y="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39" name="Freeform 44"/>
            <p:cNvSpPr/>
            <p:nvPr/>
          </p:nvSpPr>
          <p:spPr bwMode="auto">
            <a:xfrm>
              <a:off x="-6829425" y="3536950"/>
              <a:ext cx="157163" cy="142875"/>
            </a:xfrm>
            <a:custGeom>
              <a:avLst/>
              <a:gdLst>
                <a:gd name="T0" fmla="*/ 42 w 42"/>
                <a:gd name="T1" fmla="*/ 26 h 38"/>
                <a:gd name="T2" fmla="*/ 33 w 42"/>
                <a:gd name="T3" fmla="*/ 38 h 38"/>
                <a:gd name="T4" fmla="*/ 31 w 42"/>
                <a:gd name="T5" fmla="*/ 36 h 38"/>
                <a:gd name="T6" fmla="*/ 32 w 42"/>
                <a:gd name="T7" fmla="*/ 35 h 38"/>
                <a:gd name="T8" fmla="*/ 33 w 42"/>
                <a:gd name="T9" fmla="*/ 33 h 38"/>
                <a:gd name="T10" fmla="*/ 33 w 42"/>
                <a:gd name="T11" fmla="*/ 32 h 38"/>
                <a:gd name="T12" fmla="*/ 32 w 42"/>
                <a:gd name="T13" fmla="*/ 30 h 38"/>
                <a:gd name="T14" fmla="*/ 8 w 42"/>
                <a:gd name="T15" fmla="*/ 11 h 38"/>
                <a:gd name="T16" fmla="*/ 7 w 42"/>
                <a:gd name="T17" fmla="*/ 10 h 38"/>
                <a:gd name="T18" fmla="*/ 5 w 42"/>
                <a:gd name="T19" fmla="*/ 11 h 38"/>
                <a:gd name="T20" fmla="*/ 3 w 42"/>
                <a:gd name="T21" fmla="*/ 11 h 38"/>
                <a:gd name="T22" fmla="*/ 2 w 42"/>
                <a:gd name="T23" fmla="*/ 13 h 38"/>
                <a:gd name="T24" fmla="*/ 0 w 42"/>
                <a:gd name="T25" fmla="*/ 11 h 38"/>
                <a:gd name="T26" fmla="*/ 10 w 42"/>
                <a:gd name="T27" fmla="*/ 0 h 38"/>
                <a:gd name="T28" fmla="*/ 11 w 42"/>
                <a:gd name="T29" fmla="*/ 1 h 38"/>
                <a:gd name="T30" fmla="*/ 10 w 42"/>
                <a:gd name="T31" fmla="*/ 3 h 38"/>
                <a:gd name="T32" fmla="*/ 10 w 42"/>
                <a:gd name="T33" fmla="*/ 4 h 38"/>
                <a:gd name="T34" fmla="*/ 10 w 42"/>
                <a:gd name="T35" fmla="*/ 6 h 38"/>
                <a:gd name="T36" fmla="*/ 11 w 42"/>
                <a:gd name="T37" fmla="*/ 7 h 38"/>
                <a:gd name="T38" fmla="*/ 35 w 42"/>
                <a:gd name="T39" fmla="*/ 26 h 38"/>
                <a:gd name="T40" fmla="*/ 36 w 42"/>
                <a:gd name="T41" fmla="*/ 27 h 38"/>
                <a:gd name="T42" fmla="*/ 38 w 42"/>
                <a:gd name="T43" fmla="*/ 27 h 38"/>
                <a:gd name="T44" fmla="*/ 39 w 42"/>
                <a:gd name="T45" fmla="*/ 26 h 38"/>
                <a:gd name="T46" fmla="*/ 41 w 42"/>
                <a:gd name="T47" fmla="*/ 25 h 38"/>
                <a:gd name="T48" fmla="*/ 42 w 42"/>
                <a:gd name="T49" fmla="*/ 26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2" h="38">
                  <a:moveTo>
                    <a:pt x="42" y="26"/>
                  </a:moveTo>
                  <a:cubicBezTo>
                    <a:pt x="33" y="38"/>
                    <a:pt x="33" y="38"/>
                    <a:pt x="33" y="38"/>
                  </a:cubicBezTo>
                  <a:cubicBezTo>
                    <a:pt x="31" y="36"/>
                    <a:pt x="31" y="36"/>
                    <a:pt x="31" y="36"/>
                  </a:cubicBezTo>
                  <a:cubicBezTo>
                    <a:pt x="32" y="36"/>
                    <a:pt x="32" y="36"/>
                    <a:pt x="32" y="35"/>
                  </a:cubicBezTo>
                  <a:cubicBezTo>
                    <a:pt x="33" y="34"/>
                    <a:pt x="33" y="34"/>
                    <a:pt x="33" y="33"/>
                  </a:cubicBezTo>
                  <a:cubicBezTo>
                    <a:pt x="33" y="33"/>
                    <a:pt x="33" y="32"/>
                    <a:pt x="33" y="32"/>
                  </a:cubicBezTo>
                  <a:cubicBezTo>
                    <a:pt x="33" y="31"/>
                    <a:pt x="32" y="31"/>
                    <a:pt x="32" y="30"/>
                  </a:cubicBezTo>
                  <a:cubicBezTo>
                    <a:pt x="8" y="11"/>
                    <a:pt x="8" y="11"/>
                    <a:pt x="8" y="11"/>
                  </a:cubicBezTo>
                  <a:cubicBezTo>
                    <a:pt x="8" y="11"/>
                    <a:pt x="7" y="10"/>
                    <a:pt x="7" y="10"/>
                  </a:cubicBezTo>
                  <a:cubicBezTo>
                    <a:pt x="6" y="10"/>
                    <a:pt x="6" y="10"/>
                    <a:pt x="5" y="11"/>
                  </a:cubicBezTo>
                  <a:cubicBezTo>
                    <a:pt x="5" y="11"/>
                    <a:pt x="4" y="11"/>
                    <a:pt x="3" y="11"/>
                  </a:cubicBezTo>
                  <a:cubicBezTo>
                    <a:pt x="3" y="12"/>
                    <a:pt x="2" y="12"/>
                    <a:pt x="2" y="13"/>
                  </a:cubicBezTo>
                  <a:cubicBezTo>
                    <a:pt x="0" y="11"/>
                    <a:pt x="0" y="11"/>
                    <a:pt x="0" y="11"/>
                  </a:cubicBezTo>
                  <a:cubicBezTo>
                    <a:pt x="10" y="0"/>
                    <a:pt x="10" y="0"/>
                    <a:pt x="10" y="0"/>
                  </a:cubicBezTo>
                  <a:cubicBezTo>
                    <a:pt x="11" y="1"/>
                    <a:pt x="11" y="1"/>
                    <a:pt x="11" y="1"/>
                  </a:cubicBezTo>
                  <a:cubicBezTo>
                    <a:pt x="11" y="2"/>
                    <a:pt x="11" y="2"/>
                    <a:pt x="10" y="3"/>
                  </a:cubicBezTo>
                  <a:cubicBezTo>
                    <a:pt x="10" y="3"/>
                    <a:pt x="10" y="4"/>
                    <a:pt x="10" y="4"/>
                  </a:cubicBezTo>
                  <a:cubicBezTo>
                    <a:pt x="9" y="5"/>
                    <a:pt x="10" y="5"/>
                    <a:pt x="10" y="6"/>
                  </a:cubicBezTo>
                  <a:cubicBezTo>
                    <a:pt x="10" y="6"/>
                    <a:pt x="11" y="7"/>
                    <a:pt x="11" y="7"/>
                  </a:cubicBezTo>
                  <a:cubicBezTo>
                    <a:pt x="35" y="26"/>
                    <a:pt x="35" y="26"/>
                    <a:pt x="35" y="26"/>
                  </a:cubicBezTo>
                  <a:cubicBezTo>
                    <a:pt x="35" y="27"/>
                    <a:pt x="36" y="27"/>
                    <a:pt x="36" y="27"/>
                  </a:cubicBezTo>
                  <a:cubicBezTo>
                    <a:pt x="37" y="27"/>
                    <a:pt x="37" y="27"/>
                    <a:pt x="38" y="27"/>
                  </a:cubicBezTo>
                  <a:cubicBezTo>
                    <a:pt x="38" y="27"/>
                    <a:pt x="39" y="27"/>
                    <a:pt x="39" y="26"/>
                  </a:cubicBezTo>
                  <a:cubicBezTo>
                    <a:pt x="40" y="26"/>
                    <a:pt x="40" y="25"/>
                    <a:pt x="41" y="25"/>
                  </a:cubicBezTo>
                  <a:lnTo>
                    <a:pt x="4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0" name="Freeform 45"/>
            <p:cNvSpPr/>
            <p:nvPr/>
          </p:nvSpPr>
          <p:spPr bwMode="auto">
            <a:xfrm>
              <a:off x="-6762750" y="3411538"/>
              <a:ext cx="177800" cy="155575"/>
            </a:xfrm>
            <a:custGeom>
              <a:avLst/>
              <a:gdLst>
                <a:gd name="T0" fmla="*/ 25 w 47"/>
                <a:gd name="T1" fmla="*/ 6 h 41"/>
                <a:gd name="T2" fmla="*/ 24 w 47"/>
                <a:gd name="T3" fmla="*/ 7 h 41"/>
                <a:gd name="T4" fmla="*/ 22 w 47"/>
                <a:gd name="T5" fmla="*/ 7 h 41"/>
                <a:gd name="T6" fmla="*/ 19 w 47"/>
                <a:gd name="T7" fmla="*/ 6 h 41"/>
                <a:gd name="T8" fmla="*/ 16 w 47"/>
                <a:gd name="T9" fmla="*/ 6 h 41"/>
                <a:gd name="T10" fmla="*/ 14 w 47"/>
                <a:gd name="T11" fmla="*/ 7 h 41"/>
                <a:gd name="T12" fmla="*/ 13 w 47"/>
                <a:gd name="T13" fmla="*/ 8 h 41"/>
                <a:gd name="T14" fmla="*/ 12 w 47"/>
                <a:gd name="T15" fmla="*/ 10 h 41"/>
                <a:gd name="T16" fmla="*/ 11 w 47"/>
                <a:gd name="T17" fmla="*/ 11 h 41"/>
                <a:gd name="T18" fmla="*/ 39 w 47"/>
                <a:gd name="T19" fmla="*/ 29 h 41"/>
                <a:gd name="T20" fmla="*/ 41 w 47"/>
                <a:gd name="T21" fmla="*/ 30 h 41"/>
                <a:gd name="T22" fmla="*/ 43 w 47"/>
                <a:gd name="T23" fmla="*/ 30 h 41"/>
                <a:gd name="T24" fmla="*/ 44 w 47"/>
                <a:gd name="T25" fmla="*/ 29 h 41"/>
                <a:gd name="T26" fmla="*/ 46 w 47"/>
                <a:gd name="T27" fmla="*/ 27 h 41"/>
                <a:gd name="T28" fmla="*/ 47 w 47"/>
                <a:gd name="T29" fmla="*/ 28 h 41"/>
                <a:gd name="T30" fmla="*/ 39 w 47"/>
                <a:gd name="T31" fmla="*/ 41 h 41"/>
                <a:gd name="T32" fmla="*/ 37 w 47"/>
                <a:gd name="T33" fmla="*/ 40 h 41"/>
                <a:gd name="T34" fmla="*/ 38 w 47"/>
                <a:gd name="T35" fmla="*/ 38 h 41"/>
                <a:gd name="T36" fmla="*/ 39 w 47"/>
                <a:gd name="T37" fmla="*/ 37 h 41"/>
                <a:gd name="T38" fmla="*/ 38 w 47"/>
                <a:gd name="T39" fmla="*/ 35 h 41"/>
                <a:gd name="T40" fmla="*/ 37 w 47"/>
                <a:gd name="T41" fmla="*/ 34 h 41"/>
                <a:gd name="T42" fmla="*/ 9 w 47"/>
                <a:gd name="T43" fmla="*/ 15 h 41"/>
                <a:gd name="T44" fmla="*/ 8 w 47"/>
                <a:gd name="T45" fmla="*/ 16 h 41"/>
                <a:gd name="T46" fmla="*/ 7 w 47"/>
                <a:gd name="T47" fmla="*/ 17 h 41"/>
                <a:gd name="T48" fmla="*/ 6 w 47"/>
                <a:gd name="T49" fmla="*/ 19 h 41"/>
                <a:gd name="T50" fmla="*/ 6 w 47"/>
                <a:gd name="T51" fmla="*/ 21 h 41"/>
                <a:gd name="T52" fmla="*/ 7 w 47"/>
                <a:gd name="T53" fmla="*/ 24 h 41"/>
                <a:gd name="T54" fmla="*/ 9 w 47"/>
                <a:gd name="T55" fmla="*/ 26 h 41"/>
                <a:gd name="T56" fmla="*/ 11 w 47"/>
                <a:gd name="T57" fmla="*/ 28 h 41"/>
                <a:gd name="T58" fmla="*/ 10 w 47"/>
                <a:gd name="T59" fmla="*/ 30 h 41"/>
                <a:gd name="T60" fmla="*/ 0 w 47"/>
                <a:gd name="T61" fmla="*/ 23 h 41"/>
                <a:gd name="T62" fmla="*/ 16 w 47"/>
                <a:gd name="T63" fmla="*/ 0 h 41"/>
                <a:gd name="T64" fmla="*/ 25 w 47"/>
                <a:gd name="T65" fmla="*/ 6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47" h="41">
                  <a:moveTo>
                    <a:pt x="25" y="6"/>
                  </a:moveTo>
                  <a:cubicBezTo>
                    <a:pt x="24" y="7"/>
                    <a:pt x="24" y="7"/>
                    <a:pt x="24" y="7"/>
                  </a:cubicBezTo>
                  <a:cubicBezTo>
                    <a:pt x="24" y="7"/>
                    <a:pt x="23" y="7"/>
                    <a:pt x="22" y="7"/>
                  </a:cubicBezTo>
                  <a:cubicBezTo>
                    <a:pt x="21" y="6"/>
                    <a:pt x="20" y="6"/>
                    <a:pt x="19" y="6"/>
                  </a:cubicBezTo>
                  <a:cubicBezTo>
                    <a:pt x="18" y="6"/>
                    <a:pt x="17" y="6"/>
                    <a:pt x="16" y="6"/>
                  </a:cubicBezTo>
                  <a:cubicBezTo>
                    <a:pt x="15" y="6"/>
                    <a:pt x="15" y="6"/>
                    <a:pt x="14" y="7"/>
                  </a:cubicBezTo>
                  <a:cubicBezTo>
                    <a:pt x="14" y="7"/>
                    <a:pt x="14" y="7"/>
                    <a:pt x="13" y="8"/>
                  </a:cubicBezTo>
                  <a:cubicBezTo>
                    <a:pt x="13" y="9"/>
                    <a:pt x="12" y="9"/>
                    <a:pt x="12" y="10"/>
                  </a:cubicBezTo>
                  <a:cubicBezTo>
                    <a:pt x="11" y="11"/>
                    <a:pt x="11" y="11"/>
                    <a:pt x="11" y="11"/>
                  </a:cubicBezTo>
                  <a:cubicBezTo>
                    <a:pt x="39" y="29"/>
                    <a:pt x="39" y="29"/>
                    <a:pt x="39" y="29"/>
                  </a:cubicBezTo>
                  <a:cubicBezTo>
                    <a:pt x="40" y="30"/>
                    <a:pt x="40" y="30"/>
                    <a:pt x="41" y="30"/>
                  </a:cubicBezTo>
                  <a:cubicBezTo>
                    <a:pt x="42" y="30"/>
                    <a:pt x="42" y="30"/>
                    <a:pt x="43" y="30"/>
                  </a:cubicBezTo>
                  <a:cubicBezTo>
                    <a:pt x="43" y="30"/>
                    <a:pt x="43" y="29"/>
                    <a:pt x="44" y="29"/>
                  </a:cubicBezTo>
                  <a:cubicBezTo>
                    <a:pt x="45" y="28"/>
                    <a:pt x="45" y="28"/>
                    <a:pt x="46" y="27"/>
                  </a:cubicBezTo>
                  <a:cubicBezTo>
                    <a:pt x="47" y="28"/>
                    <a:pt x="47" y="28"/>
                    <a:pt x="47" y="28"/>
                  </a:cubicBezTo>
                  <a:cubicBezTo>
                    <a:pt x="39" y="41"/>
                    <a:pt x="39" y="41"/>
                    <a:pt x="39" y="41"/>
                  </a:cubicBezTo>
                  <a:cubicBezTo>
                    <a:pt x="37" y="40"/>
                    <a:pt x="37" y="40"/>
                    <a:pt x="37" y="40"/>
                  </a:cubicBezTo>
                  <a:cubicBezTo>
                    <a:pt x="37" y="40"/>
                    <a:pt x="38" y="39"/>
                    <a:pt x="38" y="38"/>
                  </a:cubicBezTo>
                  <a:cubicBezTo>
                    <a:pt x="38" y="37"/>
                    <a:pt x="39" y="37"/>
                    <a:pt x="39" y="37"/>
                  </a:cubicBezTo>
                  <a:cubicBezTo>
                    <a:pt x="39" y="36"/>
                    <a:pt x="39" y="35"/>
                    <a:pt x="38" y="35"/>
                  </a:cubicBezTo>
                  <a:cubicBezTo>
                    <a:pt x="38" y="35"/>
                    <a:pt x="38" y="34"/>
                    <a:pt x="37" y="34"/>
                  </a:cubicBezTo>
                  <a:cubicBezTo>
                    <a:pt x="9" y="15"/>
                    <a:pt x="9" y="15"/>
                    <a:pt x="9" y="15"/>
                  </a:cubicBezTo>
                  <a:cubicBezTo>
                    <a:pt x="8" y="16"/>
                    <a:pt x="8" y="16"/>
                    <a:pt x="8" y="16"/>
                  </a:cubicBezTo>
                  <a:cubicBezTo>
                    <a:pt x="8" y="16"/>
                    <a:pt x="7" y="17"/>
                    <a:pt x="7" y="17"/>
                  </a:cubicBezTo>
                  <a:cubicBezTo>
                    <a:pt x="6" y="18"/>
                    <a:pt x="6" y="19"/>
                    <a:pt x="6" y="19"/>
                  </a:cubicBezTo>
                  <a:cubicBezTo>
                    <a:pt x="6" y="20"/>
                    <a:pt x="6" y="20"/>
                    <a:pt x="6" y="21"/>
                  </a:cubicBezTo>
                  <a:cubicBezTo>
                    <a:pt x="6" y="22"/>
                    <a:pt x="7" y="23"/>
                    <a:pt x="7" y="24"/>
                  </a:cubicBezTo>
                  <a:cubicBezTo>
                    <a:pt x="8" y="25"/>
                    <a:pt x="8" y="25"/>
                    <a:pt x="9" y="26"/>
                  </a:cubicBezTo>
                  <a:cubicBezTo>
                    <a:pt x="9" y="27"/>
                    <a:pt x="10" y="28"/>
                    <a:pt x="11" y="28"/>
                  </a:cubicBezTo>
                  <a:cubicBezTo>
                    <a:pt x="10" y="30"/>
                    <a:pt x="10" y="30"/>
                    <a:pt x="10" y="30"/>
                  </a:cubicBezTo>
                  <a:cubicBezTo>
                    <a:pt x="0" y="23"/>
                    <a:pt x="0" y="23"/>
                    <a:pt x="0" y="23"/>
                  </a:cubicBezTo>
                  <a:cubicBezTo>
                    <a:pt x="16" y="0"/>
                    <a:pt x="16" y="0"/>
                    <a:pt x="16" y="0"/>
                  </a:cubicBezTo>
                  <a:lnTo>
                    <a:pt x="25"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1" name="Freeform 46"/>
            <p:cNvSpPr/>
            <p:nvPr/>
          </p:nvSpPr>
          <p:spPr bwMode="auto">
            <a:xfrm>
              <a:off x="-6686550" y="3268663"/>
              <a:ext cx="179388" cy="142875"/>
            </a:xfrm>
            <a:custGeom>
              <a:avLst/>
              <a:gdLst>
                <a:gd name="T0" fmla="*/ 14 w 48"/>
                <a:gd name="T1" fmla="*/ 1 h 38"/>
                <a:gd name="T2" fmla="*/ 14 w 48"/>
                <a:gd name="T3" fmla="*/ 2 h 38"/>
                <a:gd name="T4" fmla="*/ 14 w 48"/>
                <a:gd name="T5" fmla="*/ 4 h 38"/>
                <a:gd name="T6" fmla="*/ 14 w 48"/>
                <a:gd name="T7" fmla="*/ 5 h 38"/>
                <a:gd name="T8" fmla="*/ 16 w 48"/>
                <a:gd name="T9" fmla="*/ 7 h 38"/>
                <a:gd name="T10" fmla="*/ 21 w 48"/>
                <a:gd name="T11" fmla="*/ 13 h 38"/>
                <a:gd name="T12" fmla="*/ 27 w 48"/>
                <a:gd name="T13" fmla="*/ 19 h 38"/>
                <a:gd name="T14" fmla="*/ 30 w 48"/>
                <a:gd name="T15" fmla="*/ 22 h 38"/>
                <a:gd name="T16" fmla="*/ 33 w 48"/>
                <a:gd name="T17" fmla="*/ 23 h 38"/>
                <a:gd name="T18" fmla="*/ 40 w 48"/>
                <a:gd name="T19" fmla="*/ 26 h 38"/>
                <a:gd name="T20" fmla="*/ 42 w 48"/>
                <a:gd name="T21" fmla="*/ 26 h 38"/>
                <a:gd name="T22" fmla="*/ 44 w 48"/>
                <a:gd name="T23" fmla="*/ 26 h 38"/>
                <a:gd name="T24" fmla="*/ 45 w 48"/>
                <a:gd name="T25" fmla="*/ 24 h 38"/>
                <a:gd name="T26" fmla="*/ 46 w 48"/>
                <a:gd name="T27" fmla="*/ 23 h 38"/>
                <a:gd name="T28" fmla="*/ 48 w 48"/>
                <a:gd name="T29" fmla="*/ 24 h 38"/>
                <a:gd name="T30" fmla="*/ 42 w 48"/>
                <a:gd name="T31" fmla="*/ 38 h 38"/>
                <a:gd name="T32" fmla="*/ 40 w 48"/>
                <a:gd name="T33" fmla="*/ 37 h 38"/>
                <a:gd name="T34" fmla="*/ 41 w 48"/>
                <a:gd name="T35" fmla="*/ 35 h 38"/>
                <a:gd name="T36" fmla="*/ 41 w 48"/>
                <a:gd name="T37" fmla="*/ 33 h 38"/>
                <a:gd name="T38" fmla="*/ 40 w 48"/>
                <a:gd name="T39" fmla="*/ 32 h 38"/>
                <a:gd name="T40" fmla="*/ 39 w 48"/>
                <a:gd name="T41" fmla="*/ 31 h 38"/>
                <a:gd name="T42" fmla="*/ 29 w 48"/>
                <a:gd name="T43" fmla="*/ 27 h 38"/>
                <a:gd name="T44" fmla="*/ 27 w 48"/>
                <a:gd name="T45" fmla="*/ 27 h 38"/>
                <a:gd name="T46" fmla="*/ 24 w 48"/>
                <a:gd name="T47" fmla="*/ 27 h 38"/>
                <a:gd name="T48" fmla="*/ 16 w 48"/>
                <a:gd name="T49" fmla="*/ 27 h 38"/>
                <a:gd name="T50" fmla="*/ 9 w 48"/>
                <a:gd name="T51" fmla="*/ 27 h 38"/>
                <a:gd name="T52" fmla="*/ 6 w 48"/>
                <a:gd name="T53" fmla="*/ 27 h 38"/>
                <a:gd name="T54" fmla="*/ 4 w 48"/>
                <a:gd name="T55" fmla="*/ 28 h 38"/>
                <a:gd name="T56" fmla="*/ 3 w 48"/>
                <a:gd name="T57" fmla="*/ 29 h 38"/>
                <a:gd name="T58" fmla="*/ 2 w 48"/>
                <a:gd name="T59" fmla="*/ 30 h 38"/>
                <a:gd name="T60" fmla="*/ 0 w 48"/>
                <a:gd name="T61" fmla="*/ 29 h 38"/>
                <a:gd name="T62" fmla="*/ 5 w 48"/>
                <a:gd name="T63" fmla="*/ 16 h 38"/>
                <a:gd name="T64" fmla="*/ 7 w 48"/>
                <a:gd name="T65" fmla="*/ 17 h 38"/>
                <a:gd name="T66" fmla="*/ 6 w 48"/>
                <a:gd name="T67" fmla="*/ 20 h 38"/>
                <a:gd name="T68" fmla="*/ 7 w 48"/>
                <a:gd name="T69" fmla="*/ 21 h 38"/>
                <a:gd name="T70" fmla="*/ 8 w 48"/>
                <a:gd name="T71" fmla="*/ 22 h 38"/>
                <a:gd name="T72" fmla="*/ 9 w 48"/>
                <a:gd name="T73" fmla="*/ 22 h 38"/>
                <a:gd name="T74" fmla="*/ 11 w 48"/>
                <a:gd name="T75" fmla="*/ 22 h 38"/>
                <a:gd name="T76" fmla="*/ 13 w 48"/>
                <a:gd name="T77" fmla="*/ 22 h 38"/>
                <a:gd name="T78" fmla="*/ 18 w 48"/>
                <a:gd name="T79" fmla="*/ 22 h 38"/>
                <a:gd name="T80" fmla="*/ 26 w 48"/>
                <a:gd name="T81" fmla="*/ 21 h 38"/>
                <a:gd name="T82" fmla="*/ 17 w 48"/>
                <a:gd name="T83" fmla="*/ 12 h 38"/>
                <a:gd name="T84" fmla="*/ 13 w 48"/>
                <a:gd name="T85" fmla="*/ 8 h 38"/>
                <a:gd name="T86" fmla="*/ 12 w 48"/>
                <a:gd name="T87" fmla="*/ 8 h 38"/>
                <a:gd name="T88" fmla="*/ 11 w 48"/>
                <a:gd name="T89" fmla="*/ 9 h 38"/>
                <a:gd name="T90" fmla="*/ 10 w 48"/>
                <a:gd name="T91" fmla="*/ 10 h 38"/>
                <a:gd name="T92" fmla="*/ 9 w 48"/>
                <a:gd name="T93" fmla="*/ 11 h 38"/>
                <a:gd name="T94" fmla="*/ 8 w 48"/>
                <a:gd name="T95" fmla="*/ 11 h 38"/>
                <a:gd name="T96" fmla="*/ 12 w 48"/>
                <a:gd name="T97" fmla="*/ 0 h 38"/>
                <a:gd name="T98" fmla="*/ 14 w 48"/>
                <a:gd name="T9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8" h="38">
                  <a:moveTo>
                    <a:pt x="14" y="1"/>
                  </a:moveTo>
                  <a:cubicBezTo>
                    <a:pt x="14" y="1"/>
                    <a:pt x="14" y="2"/>
                    <a:pt x="14" y="2"/>
                  </a:cubicBezTo>
                  <a:cubicBezTo>
                    <a:pt x="14" y="3"/>
                    <a:pt x="14" y="3"/>
                    <a:pt x="14" y="4"/>
                  </a:cubicBezTo>
                  <a:cubicBezTo>
                    <a:pt x="14" y="4"/>
                    <a:pt x="14" y="5"/>
                    <a:pt x="14" y="5"/>
                  </a:cubicBezTo>
                  <a:cubicBezTo>
                    <a:pt x="15" y="5"/>
                    <a:pt x="15" y="6"/>
                    <a:pt x="16" y="7"/>
                  </a:cubicBezTo>
                  <a:cubicBezTo>
                    <a:pt x="17" y="9"/>
                    <a:pt x="19" y="11"/>
                    <a:pt x="21" y="13"/>
                  </a:cubicBezTo>
                  <a:cubicBezTo>
                    <a:pt x="22" y="14"/>
                    <a:pt x="25" y="17"/>
                    <a:pt x="27" y="19"/>
                  </a:cubicBezTo>
                  <a:cubicBezTo>
                    <a:pt x="28" y="20"/>
                    <a:pt x="29" y="21"/>
                    <a:pt x="30" y="22"/>
                  </a:cubicBezTo>
                  <a:cubicBezTo>
                    <a:pt x="30" y="22"/>
                    <a:pt x="31" y="22"/>
                    <a:pt x="33" y="23"/>
                  </a:cubicBezTo>
                  <a:cubicBezTo>
                    <a:pt x="40" y="26"/>
                    <a:pt x="40" y="26"/>
                    <a:pt x="40" y="26"/>
                  </a:cubicBezTo>
                  <a:cubicBezTo>
                    <a:pt x="41" y="26"/>
                    <a:pt x="41" y="26"/>
                    <a:pt x="42" y="26"/>
                  </a:cubicBezTo>
                  <a:cubicBezTo>
                    <a:pt x="43" y="26"/>
                    <a:pt x="43" y="26"/>
                    <a:pt x="44" y="26"/>
                  </a:cubicBezTo>
                  <a:cubicBezTo>
                    <a:pt x="44" y="26"/>
                    <a:pt x="44" y="25"/>
                    <a:pt x="45" y="24"/>
                  </a:cubicBezTo>
                  <a:cubicBezTo>
                    <a:pt x="45" y="24"/>
                    <a:pt x="46" y="23"/>
                    <a:pt x="46" y="23"/>
                  </a:cubicBezTo>
                  <a:cubicBezTo>
                    <a:pt x="48" y="24"/>
                    <a:pt x="48" y="24"/>
                    <a:pt x="48" y="24"/>
                  </a:cubicBezTo>
                  <a:cubicBezTo>
                    <a:pt x="42" y="38"/>
                    <a:pt x="42" y="38"/>
                    <a:pt x="42" y="38"/>
                  </a:cubicBezTo>
                  <a:cubicBezTo>
                    <a:pt x="40" y="37"/>
                    <a:pt x="40" y="37"/>
                    <a:pt x="40" y="37"/>
                  </a:cubicBezTo>
                  <a:cubicBezTo>
                    <a:pt x="40" y="36"/>
                    <a:pt x="40" y="36"/>
                    <a:pt x="41" y="35"/>
                  </a:cubicBezTo>
                  <a:cubicBezTo>
                    <a:pt x="41" y="34"/>
                    <a:pt x="41" y="34"/>
                    <a:pt x="41" y="33"/>
                  </a:cubicBezTo>
                  <a:cubicBezTo>
                    <a:pt x="41" y="33"/>
                    <a:pt x="41" y="32"/>
                    <a:pt x="40" y="32"/>
                  </a:cubicBezTo>
                  <a:cubicBezTo>
                    <a:pt x="40" y="31"/>
                    <a:pt x="39" y="31"/>
                    <a:pt x="39" y="31"/>
                  </a:cubicBezTo>
                  <a:cubicBezTo>
                    <a:pt x="29" y="27"/>
                    <a:pt x="29" y="27"/>
                    <a:pt x="29" y="27"/>
                  </a:cubicBezTo>
                  <a:cubicBezTo>
                    <a:pt x="29" y="27"/>
                    <a:pt x="28" y="27"/>
                    <a:pt x="27" y="27"/>
                  </a:cubicBezTo>
                  <a:cubicBezTo>
                    <a:pt x="26" y="27"/>
                    <a:pt x="25" y="27"/>
                    <a:pt x="24" y="27"/>
                  </a:cubicBezTo>
                  <a:cubicBezTo>
                    <a:pt x="22" y="27"/>
                    <a:pt x="19" y="27"/>
                    <a:pt x="16" y="27"/>
                  </a:cubicBezTo>
                  <a:cubicBezTo>
                    <a:pt x="13" y="27"/>
                    <a:pt x="11" y="27"/>
                    <a:pt x="9" y="27"/>
                  </a:cubicBezTo>
                  <a:cubicBezTo>
                    <a:pt x="8" y="27"/>
                    <a:pt x="7" y="27"/>
                    <a:pt x="6" y="27"/>
                  </a:cubicBezTo>
                  <a:cubicBezTo>
                    <a:pt x="5" y="27"/>
                    <a:pt x="5" y="27"/>
                    <a:pt x="4" y="28"/>
                  </a:cubicBezTo>
                  <a:cubicBezTo>
                    <a:pt x="4" y="28"/>
                    <a:pt x="3" y="28"/>
                    <a:pt x="3" y="29"/>
                  </a:cubicBezTo>
                  <a:cubicBezTo>
                    <a:pt x="2" y="29"/>
                    <a:pt x="2" y="29"/>
                    <a:pt x="2" y="30"/>
                  </a:cubicBezTo>
                  <a:cubicBezTo>
                    <a:pt x="0" y="29"/>
                    <a:pt x="0" y="29"/>
                    <a:pt x="0" y="29"/>
                  </a:cubicBezTo>
                  <a:cubicBezTo>
                    <a:pt x="5" y="16"/>
                    <a:pt x="5" y="16"/>
                    <a:pt x="5" y="16"/>
                  </a:cubicBezTo>
                  <a:cubicBezTo>
                    <a:pt x="7" y="17"/>
                    <a:pt x="7" y="17"/>
                    <a:pt x="7" y="17"/>
                  </a:cubicBezTo>
                  <a:cubicBezTo>
                    <a:pt x="7" y="18"/>
                    <a:pt x="6" y="19"/>
                    <a:pt x="6" y="20"/>
                  </a:cubicBezTo>
                  <a:cubicBezTo>
                    <a:pt x="6" y="21"/>
                    <a:pt x="7" y="21"/>
                    <a:pt x="7" y="21"/>
                  </a:cubicBezTo>
                  <a:cubicBezTo>
                    <a:pt x="7" y="22"/>
                    <a:pt x="7" y="22"/>
                    <a:pt x="8" y="22"/>
                  </a:cubicBezTo>
                  <a:cubicBezTo>
                    <a:pt x="8" y="22"/>
                    <a:pt x="8" y="22"/>
                    <a:pt x="9" y="22"/>
                  </a:cubicBezTo>
                  <a:cubicBezTo>
                    <a:pt x="9" y="22"/>
                    <a:pt x="10" y="22"/>
                    <a:pt x="11" y="22"/>
                  </a:cubicBezTo>
                  <a:cubicBezTo>
                    <a:pt x="11" y="22"/>
                    <a:pt x="12" y="22"/>
                    <a:pt x="13" y="22"/>
                  </a:cubicBezTo>
                  <a:cubicBezTo>
                    <a:pt x="15" y="22"/>
                    <a:pt x="17" y="22"/>
                    <a:pt x="18" y="22"/>
                  </a:cubicBezTo>
                  <a:cubicBezTo>
                    <a:pt x="20" y="22"/>
                    <a:pt x="23" y="21"/>
                    <a:pt x="26" y="21"/>
                  </a:cubicBezTo>
                  <a:cubicBezTo>
                    <a:pt x="22" y="17"/>
                    <a:pt x="19" y="14"/>
                    <a:pt x="17" y="12"/>
                  </a:cubicBezTo>
                  <a:cubicBezTo>
                    <a:pt x="15" y="10"/>
                    <a:pt x="14" y="8"/>
                    <a:pt x="13" y="8"/>
                  </a:cubicBezTo>
                  <a:cubicBezTo>
                    <a:pt x="13" y="8"/>
                    <a:pt x="12" y="8"/>
                    <a:pt x="12" y="8"/>
                  </a:cubicBezTo>
                  <a:cubicBezTo>
                    <a:pt x="12" y="8"/>
                    <a:pt x="11" y="9"/>
                    <a:pt x="11" y="9"/>
                  </a:cubicBezTo>
                  <a:cubicBezTo>
                    <a:pt x="11" y="9"/>
                    <a:pt x="10" y="10"/>
                    <a:pt x="10" y="10"/>
                  </a:cubicBezTo>
                  <a:cubicBezTo>
                    <a:pt x="10" y="11"/>
                    <a:pt x="10" y="11"/>
                    <a:pt x="9" y="11"/>
                  </a:cubicBezTo>
                  <a:cubicBezTo>
                    <a:pt x="8" y="11"/>
                    <a:pt x="8" y="11"/>
                    <a:pt x="8" y="11"/>
                  </a:cubicBezTo>
                  <a:cubicBezTo>
                    <a:pt x="12" y="0"/>
                    <a:pt x="12" y="0"/>
                    <a:pt x="12" y="0"/>
                  </a:cubicBezTo>
                  <a:lnTo>
                    <a:pt x="14"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2" name="Freeform 47"/>
            <p:cNvSpPr>
              <a:spLocks noEditPoints="1"/>
            </p:cNvSpPr>
            <p:nvPr/>
          </p:nvSpPr>
          <p:spPr bwMode="auto">
            <a:xfrm>
              <a:off x="-7880350" y="4138613"/>
              <a:ext cx="63500" cy="98425"/>
            </a:xfrm>
            <a:custGeom>
              <a:avLst/>
              <a:gdLst>
                <a:gd name="T0" fmla="*/ 9 w 17"/>
                <a:gd name="T1" fmla="*/ 24 h 26"/>
                <a:gd name="T2" fmla="*/ 16 w 17"/>
                <a:gd name="T3" fmla="*/ 13 h 26"/>
                <a:gd name="T4" fmla="*/ 10 w 17"/>
                <a:gd name="T5" fmla="*/ 0 h 26"/>
                <a:gd name="T6" fmla="*/ 9 w 17"/>
                <a:gd name="T7" fmla="*/ 0 h 26"/>
                <a:gd name="T8" fmla="*/ 9 w 17"/>
                <a:gd name="T9" fmla="*/ 2 h 26"/>
                <a:gd name="T10" fmla="*/ 10 w 17"/>
                <a:gd name="T11" fmla="*/ 2 h 26"/>
                <a:gd name="T12" fmla="*/ 12 w 17"/>
                <a:gd name="T13" fmla="*/ 10 h 26"/>
                <a:gd name="T14" fmla="*/ 11 w 17"/>
                <a:gd name="T15" fmla="*/ 14 h 26"/>
                <a:gd name="T16" fmla="*/ 9 w 17"/>
                <a:gd name="T17" fmla="*/ 15 h 26"/>
                <a:gd name="T18" fmla="*/ 9 w 17"/>
                <a:gd name="T19" fmla="*/ 17 h 26"/>
                <a:gd name="T20" fmla="*/ 10 w 17"/>
                <a:gd name="T21" fmla="*/ 16 h 26"/>
                <a:gd name="T22" fmla="*/ 9 w 17"/>
                <a:gd name="T23" fmla="*/ 19 h 26"/>
                <a:gd name="T24" fmla="*/ 9 w 17"/>
                <a:gd name="T25" fmla="*/ 24 h 26"/>
                <a:gd name="T26" fmla="*/ 1 w 17"/>
                <a:gd name="T27" fmla="*/ 26 h 26"/>
                <a:gd name="T28" fmla="*/ 9 w 17"/>
                <a:gd name="T29" fmla="*/ 24 h 26"/>
                <a:gd name="T30" fmla="*/ 9 w 17"/>
                <a:gd name="T31" fmla="*/ 19 h 26"/>
                <a:gd name="T32" fmla="*/ 0 w 17"/>
                <a:gd name="T33" fmla="*/ 25 h 26"/>
                <a:gd name="T34" fmla="*/ 1 w 17"/>
                <a:gd name="T35" fmla="*/ 26 h 26"/>
                <a:gd name="T36" fmla="*/ 9 w 17"/>
                <a:gd name="T37" fmla="*/ 0 h 26"/>
                <a:gd name="T38" fmla="*/ 1 w 17"/>
                <a:gd name="T39" fmla="*/ 7 h 26"/>
                <a:gd name="T40" fmla="*/ 6 w 17"/>
                <a:gd name="T41" fmla="*/ 17 h 26"/>
                <a:gd name="T42" fmla="*/ 9 w 17"/>
                <a:gd name="T43" fmla="*/ 17 h 26"/>
                <a:gd name="T44" fmla="*/ 9 w 17"/>
                <a:gd name="T45" fmla="*/ 15 h 26"/>
                <a:gd name="T46" fmla="*/ 7 w 17"/>
                <a:gd name="T47" fmla="*/ 15 h 26"/>
                <a:gd name="T48" fmla="*/ 6 w 17"/>
                <a:gd name="T49" fmla="*/ 8 h 26"/>
                <a:gd name="T50" fmla="*/ 9 w 17"/>
                <a:gd name="T51" fmla="*/ 2 h 26"/>
                <a:gd name="T52" fmla="*/ 9 w 17"/>
                <a:gd name="T5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7" h="26">
                  <a:moveTo>
                    <a:pt x="9" y="24"/>
                  </a:moveTo>
                  <a:cubicBezTo>
                    <a:pt x="13" y="22"/>
                    <a:pt x="15" y="18"/>
                    <a:pt x="16" y="13"/>
                  </a:cubicBezTo>
                  <a:cubicBezTo>
                    <a:pt x="17" y="6"/>
                    <a:pt x="15" y="2"/>
                    <a:pt x="10" y="0"/>
                  </a:cubicBezTo>
                  <a:cubicBezTo>
                    <a:pt x="10" y="0"/>
                    <a:pt x="9" y="0"/>
                    <a:pt x="9" y="0"/>
                  </a:cubicBezTo>
                  <a:cubicBezTo>
                    <a:pt x="9" y="2"/>
                    <a:pt x="9" y="2"/>
                    <a:pt x="9" y="2"/>
                  </a:cubicBezTo>
                  <a:cubicBezTo>
                    <a:pt x="9" y="2"/>
                    <a:pt x="10" y="2"/>
                    <a:pt x="10" y="2"/>
                  </a:cubicBezTo>
                  <a:cubicBezTo>
                    <a:pt x="12" y="2"/>
                    <a:pt x="13" y="5"/>
                    <a:pt x="12" y="10"/>
                  </a:cubicBezTo>
                  <a:cubicBezTo>
                    <a:pt x="12" y="11"/>
                    <a:pt x="11" y="13"/>
                    <a:pt x="11" y="14"/>
                  </a:cubicBezTo>
                  <a:cubicBezTo>
                    <a:pt x="10" y="15"/>
                    <a:pt x="9" y="15"/>
                    <a:pt x="9" y="15"/>
                  </a:cubicBezTo>
                  <a:cubicBezTo>
                    <a:pt x="9" y="17"/>
                    <a:pt x="9" y="17"/>
                    <a:pt x="9" y="17"/>
                  </a:cubicBezTo>
                  <a:cubicBezTo>
                    <a:pt x="9" y="16"/>
                    <a:pt x="10" y="16"/>
                    <a:pt x="10" y="16"/>
                  </a:cubicBezTo>
                  <a:cubicBezTo>
                    <a:pt x="10" y="17"/>
                    <a:pt x="9" y="18"/>
                    <a:pt x="9" y="19"/>
                  </a:cubicBezTo>
                  <a:lnTo>
                    <a:pt x="9" y="24"/>
                  </a:lnTo>
                  <a:close/>
                  <a:moveTo>
                    <a:pt x="1" y="26"/>
                  </a:moveTo>
                  <a:cubicBezTo>
                    <a:pt x="4" y="26"/>
                    <a:pt x="7" y="25"/>
                    <a:pt x="9" y="24"/>
                  </a:cubicBezTo>
                  <a:cubicBezTo>
                    <a:pt x="9" y="19"/>
                    <a:pt x="9" y="19"/>
                    <a:pt x="9" y="19"/>
                  </a:cubicBezTo>
                  <a:cubicBezTo>
                    <a:pt x="7" y="22"/>
                    <a:pt x="4" y="24"/>
                    <a:pt x="0" y="25"/>
                  </a:cubicBezTo>
                  <a:cubicBezTo>
                    <a:pt x="1" y="26"/>
                    <a:pt x="1" y="26"/>
                    <a:pt x="1" y="26"/>
                  </a:cubicBezTo>
                  <a:close/>
                  <a:moveTo>
                    <a:pt x="9" y="0"/>
                  </a:moveTo>
                  <a:cubicBezTo>
                    <a:pt x="5" y="0"/>
                    <a:pt x="2" y="3"/>
                    <a:pt x="1" y="7"/>
                  </a:cubicBezTo>
                  <a:cubicBezTo>
                    <a:pt x="0" y="12"/>
                    <a:pt x="2" y="15"/>
                    <a:pt x="6" y="17"/>
                  </a:cubicBezTo>
                  <a:cubicBezTo>
                    <a:pt x="7" y="17"/>
                    <a:pt x="8" y="17"/>
                    <a:pt x="9" y="17"/>
                  </a:cubicBezTo>
                  <a:cubicBezTo>
                    <a:pt x="9" y="15"/>
                    <a:pt x="9" y="15"/>
                    <a:pt x="9" y="15"/>
                  </a:cubicBezTo>
                  <a:cubicBezTo>
                    <a:pt x="8" y="15"/>
                    <a:pt x="8" y="15"/>
                    <a:pt x="7" y="15"/>
                  </a:cubicBezTo>
                  <a:cubicBezTo>
                    <a:pt x="6" y="15"/>
                    <a:pt x="5" y="12"/>
                    <a:pt x="6" y="8"/>
                  </a:cubicBezTo>
                  <a:cubicBezTo>
                    <a:pt x="7" y="4"/>
                    <a:pt x="8" y="2"/>
                    <a:pt x="9" y="2"/>
                  </a:cubicBezTo>
                  <a:lnTo>
                    <a:pt x="9"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3" name="Freeform 48"/>
            <p:cNvSpPr/>
            <p:nvPr/>
          </p:nvSpPr>
          <p:spPr bwMode="auto">
            <a:xfrm>
              <a:off x="-7780338" y="4160838"/>
              <a:ext cx="60325" cy="101600"/>
            </a:xfrm>
            <a:custGeom>
              <a:avLst/>
              <a:gdLst>
                <a:gd name="T0" fmla="*/ 2 w 16"/>
                <a:gd name="T1" fmla="*/ 26 h 27"/>
                <a:gd name="T2" fmla="*/ 6 w 16"/>
                <a:gd name="T3" fmla="*/ 27 h 27"/>
                <a:gd name="T4" fmla="*/ 16 w 16"/>
                <a:gd name="T5" fmla="*/ 3 h 27"/>
                <a:gd name="T6" fmla="*/ 16 w 16"/>
                <a:gd name="T7" fmla="*/ 2 h 27"/>
                <a:gd name="T8" fmla="*/ 1 w 16"/>
                <a:gd name="T9" fmla="*/ 0 h 27"/>
                <a:gd name="T10" fmla="*/ 0 w 16"/>
                <a:gd name="T11" fmla="*/ 7 h 27"/>
                <a:gd name="T12" fmla="*/ 1 w 16"/>
                <a:gd name="T13" fmla="*/ 7 h 27"/>
                <a:gd name="T14" fmla="*/ 2 w 16"/>
                <a:gd name="T15" fmla="*/ 5 h 27"/>
                <a:gd name="T16" fmla="*/ 5 w 16"/>
                <a:gd name="T17" fmla="*/ 5 h 27"/>
                <a:gd name="T18" fmla="*/ 12 w 16"/>
                <a:gd name="T19" fmla="*/ 6 h 27"/>
                <a:gd name="T20" fmla="*/ 2 w 16"/>
                <a:gd name="T21" fmla="*/ 26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7">
                  <a:moveTo>
                    <a:pt x="2" y="26"/>
                  </a:moveTo>
                  <a:cubicBezTo>
                    <a:pt x="6" y="27"/>
                    <a:pt x="6" y="27"/>
                    <a:pt x="6" y="27"/>
                  </a:cubicBezTo>
                  <a:cubicBezTo>
                    <a:pt x="16" y="3"/>
                    <a:pt x="16" y="3"/>
                    <a:pt x="16" y="3"/>
                  </a:cubicBezTo>
                  <a:cubicBezTo>
                    <a:pt x="16" y="2"/>
                    <a:pt x="16" y="2"/>
                    <a:pt x="16" y="2"/>
                  </a:cubicBezTo>
                  <a:cubicBezTo>
                    <a:pt x="1" y="0"/>
                    <a:pt x="1" y="0"/>
                    <a:pt x="1" y="0"/>
                  </a:cubicBezTo>
                  <a:cubicBezTo>
                    <a:pt x="0" y="7"/>
                    <a:pt x="0" y="7"/>
                    <a:pt x="0" y="7"/>
                  </a:cubicBezTo>
                  <a:cubicBezTo>
                    <a:pt x="1" y="7"/>
                    <a:pt x="1" y="7"/>
                    <a:pt x="1" y="7"/>
                  </a:cubicBezTo>
                  <a:cubicBezTo>
                    <a:pt x="2" y="6"/>
                    <a:pt x="2" y="5"/>
                    <a:pt x="2" y="5"/>
                  </a:cubicBezTo>
                  <a:cubicBezTo>
                    <a:pt x="3" y="5"/>
                    <a:pt x="3" y="5"/>
                    <a:pt x="5" y="5"/>
                  </a:cubicBezTo>
                  <a:cubicBezTo>
                    <a:pt x="12" y="6"/>
                    <a:pt x="12" y="6"/>
                    <a:pt x="12" y="6"/>
                  </a:cubicBezTo>
                  <a:lnTo>
                    <a:pt x="2"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4" name="Freeform 49"/>
            <p:cNvSpPr>
              <a:spLocks noEditPoints="1"/>
            </p:cNvSpPr>
            <p:nvPr/>
          </p:nvSpPr>
          <p:spPr bwMode="auto">
            <a:xfrm>
              <a:off x="-7689850" y="4187825"/>
              <a:ext cx="63500" cy="96838"/>
            </a:xfrm>
            <a:custGeom>
              <a:avLst/>
              <a:gdLst>
                <a:gd name="T0" fmla="*/ 16 w 17"/>
                <a:gd name="T1" fmla="*/ 0 h 26"/>
                <a:gd name="T2" fmla="*/ 8 w 17"/>
                <a:gd name="T3" fmla="*/ 2 h 26"/>
                <a:gd name="T4" fmla="*/ 8 w 17"/>
                <a:gd name="T5" fmla="*/ 7 h 26"/>
                <a:gd name="T6" fmla="*/ 17 w 17"/>
                <a:gd name="T7" fmla="*/ 1 h 26"/>
                <a:gd name="T8" fmla="*/ 16 w 17"/>
                <a:gd name="T9" fmla="*/ 0 h 26"/>
                <a:gd name="T10" fmla="*/ 8 w 17"/>
                <a:gd name="T11" fmla="*/ 25 h 26"/>
                <a:gd name="T12" fmla="*/ 16 w 17"/>
                <a:gd name="T13" fmla="*/ 18 h 26"/>
                <a:gd name="T14" fmla="*/ 11 w 17"/>
                <a:gd name="T15" fmla="*/ 9 h 26"/>
                <a:gd name="T16" fmla="*/ 8 w 17"/>
                <a:gd name="T17" fmla="*/ 9 h 26"/>
                <a:gd name="T18" fmla="*/ 8 w 17"/>
                <a:gd name="T19" fmla="*/ 11 h 26"/>
                <a:gd name="T20" fmla="*/ 9 w 17"/>
                <a:gd name="T21" fmla="*/ 11 h 26"/>
                <a:gd name="T22" fmla="*/ 11 w 17"/>
                <a:gd name="T23" fmla="*/ 18 h 26"/>
                <a:gd name="T24" fmla="*/ 8 w 17"/>
                <a:gd name="T25" fmla="*/ 24 h 26"/>
                <a:gd name="T26" fmla="*/ 8 w 17"/>
                <a:gd name="T27" fmla="*/ 25 h 26"/>
                <a:gd name="T28" fmla="*/ 8 w 17"/>
                <a:gd name="T29" fmla="*/ 2 h 26"/>
                <a:gd name="T30" fmla="*/ 1 w 17"/>
                <a:gd name="T31" fmla="*/ 13 h 26"/>
                <a:gd name="T32" fmla="*/ 7 w 17"/>
                <a:gd name="T33" fmla="*/ 25 h 26"/>
                <a:gd name="T34" fmla="*/ 8 w 17"/>
                <a:gd name="T35" fmla="*/ 25 h 26"/>
                <a:gd name="T36" fmla="*/ 8 w 17"/>
                <a:gd name="T37" fmla="*/ 24 h 26"/>
                <a:gd name="T38" fmla="*/ 7 w 17"/>
                <a:gd name="T39" fmla="*/ 24 h 26"/>
                <a:gd name="T40" fmla="*/ 5 w 17"/>
                <a:gd name="T41" fmla="*/ 15 h 26"/>
                <a:gd name="T42" fmla="*/ 6 w 17"/>
                <a:gd name="T43" fmla="*/ 12 h 26"/>
                <a:gd name="T44" fmla="*/ 6 w 17"/>
                <a:gd name="T45" fmla="*/ 12 h 26"/>
                <a:gd name="T46" fmla="*/ 8 w 17"/>
                <a:gd name="T47" fmla="*/ 11 h 26"/>
                <a:gd name="T48" fmla="*/ 8 w 17"/>
                <a:gd name="T49" fmla="*/ 9 h 26"/>
                <a:gd name="T50" fmla="*/ 7 w 17"/>
                <a:gd name="T51" fmla="*/ 10 h 26"/>
                <a:gd name="T52" fmla="*/ 8 w 17"/>
                <a:gd name="T53" fmla="*/ 7 h 26"/>
                <a:gd name="T54" fmla="*/ 8 w 17"/>
                <a:gd name="T55" fmla="*/ 2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 h="26">
                  <a:moveTo>
                    <a:pt x="16" y="0"/>
                  </a:moveTo>
                  <a:cubicBezTo>
                    <a:pt x="13" y="0"/>
                    <a:pt x="10" y="0"/>
                    <a:pt x="8" y="2"/>
                  </a:cubicBezTo>
                  <a:cubicBezTo>
                    <a:pt x="8" y="7"/>
                    <a:pt x="8" y="7"/>
                    <a:pt x="8" y="7"/>
                  </a:cubicBezTo>
                  <a:cubicBezTo>
                    <a:pt x="10" y="4"/>
                    <a:pt x="13" y="2"/>
                    <a:pt x="17" y="1"/>
                  </a:cubicBezTo>
                  <a:cubicBezTo>
                    <a:pt x="16" y="0"/>
                    <a:pt x="16" y="0"/>
                    <a:pt x="16" y="0"/>
                  </a:cubicBezTo>
                  <a:close/>
                  <a:moveTo>
                    <a:pt x="8" y="25"/>
                  </a:moveTo>
                  <a:cubicBezTo>
                    <a:pt x="12" y="26"/>
                    <a:pt x="15" y="23"/>
                    <a:pt x="16" y="18"/>
                  </a:cubicBezTo>
                  <a:cubicBezTo>
                    <a:pt x="17" y="13"/>
                    <a:pt x="15" y="10"/>
                    <a:pt x="11" y="9"/>
                  </a:cubicBezTo>
                  <a:cubicBezTo>
                    <a:pt x="10" y="9"/>
                    <a:pt x="9" y="9"/>
                    <a:pt x="8" y="9"/>
                  </a:cubicBezTo>
                  <a:cubicBezTo>
                    <a:pt x="8" y="11"/>
                    <a:pt x="8" y="11"/>
                    <a:pt x="8" y="11"/>
                  </a:cubicBezTo>
                  <a:cubicBezTo>
                    <a:pt x="9" y="11"/>
                    <a:pt x="9" y="11"/>
                    <a:pt x="9" y="11"/>
                  </a:cubicBezTo>
                  <a:cubicBezTo>
                    <a:pt x="11" y="11"/>
                    <a:pt x="12" y="13"/>
                    <a:pt x="11" y="18"/>
                  </a:cubicBezTo>
                  <a:cubicBezTo>
                    <a:pt x="10" y="21"/>
                    <a:pt x="10" y="23"/>
                    <a:pt x="8" y="24"/>
                  </a:cubicBezTo>
                  <a:lnTo>
                    <a:pt x="8" y="25"/>
                  </a:lnTo>
                  <a:close/>
                  <a:moveTo>
                    <a:pt x="8" y="2"/>
                  </a:moveTo>
                  <a:cubicBezTo>
                    <a:pt x="4" y="4"/>
                    <a:pt x="2" y="8"/>
                    <a:pt x="1" y="13"/>
                  </a:cubicBezTo>
                  <a:cubicBezTo>
                    <a:pt x="0" y="20"/>
                    <a:pt x="2" y="24"/>
                    <a:pt x="7" y="25"/>
                  </a:cubicBezTo>
                  <a:cubicBezTo>
                    <a:pt x="7" y="25"/>
                    <a:pt x="8" y="25"/>
                    <a:pt x="8" y="25"/>
                  </a:cubicBezTo>
                  <a:cubicBezTo>
                    <a:pt x="8" y="24"/>
                    <a:pt x="8" y="24"/>
                    <a:pt x="8" y="24"/>
                  </a:cubicBezTo>
                  <a:cubicBezTo>
                    <a:pt x="8" y="24"/>
                    <a:pt x="7" y="24"/>
                    <a:pt x="7" y="24"/>
                  </a:cubicBezTo>
                  <a:cubicBezTo>
                    <a:pt x="5" y="23"/>
                    <a:pt x="4" y="21"/>
                    <a:pt x="5" y="15"/>
                  </a:cubicBezTo>
                  <a:cubicBezTo>
                    <a:pt x="5" y="14"/>
                    <a:pt x="6" y="13"/>
                    <a:pt x="6" y="12"/>
                  </a:cubicBezTo>
                  <a:cubicBezTo>
                    <a:pt x="6" y="12"/>
                    <a:pt x="6" y="12"/>
                    <a:pt x="6" y="12"/>
                  </a:cubicBezTo>
                  <a:cubicBezTo>
                    <a:pt x="7" y="11"/>
                    <a:pt x="7" y="11"/>
                    <a:pt x="8" y="11"/>
                  </a:cubicBezTo>
                  <a:cubicBezTo>
                    <a:pt x="8" y="9"/>
                    <a:pt x="8" y="9"/>
                    <a:pt x="8" y="9"/>
                  </a:cubicBezTo>
                  <a:cubicBezTo>
                    <a:pt x="8" y="9"/>
                    <a:pt x="7" y="10"/>
                    <a:pt x="7" y="10"/>
                  </a:cubicBezTo>
                  <a:cubicBezTo>
                    <a:pt x="7" y="9"/>
                    <a:pt x="8" y="8"/>
                    <a:pt x="8" y="7"/>
                  </a:cubicBezTo>
                  <a:lnTo>
                    <a:pt x="8" y="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5" name="Rectangle 50"/>
            <p:cNvSpPr>
              <a:spLocks noChangeArrowheads="1"/>
            </p:cNvSpPr>
            <p:nvPr/>
          </p:nvSpPr>
          <p:spPr bwMode="auto">
            <a:xfrm>
              <a:off x="-7599363" y="4254500"/>
              <a:ext cx="22225" cy="127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endParaRPr lang="zh-CN" altLang="en-US"/>
            </a:p>
          </p:txBody>
        </p:sp>
        <p:sp>
          <p:nvSpPr>
            <p:cNvPr id="146" name="Freeform 51"/>
            <p:cNvSpPr/>
            <p:nvPr/>
          </p:nvSpPr>
          <p:spPr bwMode="auto">
            <a:xfrm>
              <a:off x="-7546975" y="4191000"/>
              <a:ext cx="49213" cy="101600"/>
            </a:xfrm>
            <a:custGeom>
              <a:avLst/>
              <a:gdLst>
                <a:gd name="T0" fmla="*/ 10 w 13"/>
                <a:gd name="T1" fmla="*/ 0 h 27"/>
                <a:gd name="T2" fmla="*/ 8 w 13"/>
                <a:gd name="T3" fmla="*/ 0 h 27"/>
                <a:gd name="T4" fmla="*/ 0 w 13"/>
                <a:gd name="T5" fmla="*/ 5 h 27"/>
                <a:gd name="T6" fmla="*/ 0 w 13"/>
                <a:gd name="T7" fmla="*/ 6 h 27"/>
                <a:gd name="T8" fmla="*/ 5 w 13"/>
                <a:gd name="T9" fmla="*/ 5 h 27"/>
                <a:gd name="T10" fmla="*/ 4 w 13"/>
                <a:gd name="T11" fmla="*/ 23 h 27"/>
                <a:gd name="T12" fmla="*/ 3 w 13"/>
                <a:gd name="T13" fmla="*/ 25 h 27"/>
                <a:gd name="T14" fmla="*/ 1 w 13"/>
                <a:gd name="T15" fmla="*/ 24 h 27"/>
                <a:gd name="T16" fmla="*/ 1 w 13"/>
                <a:gd name="T17" fmla="*/ 26 h 27"/>
                <a:gd name="T18" fmla="*/ 13 w 13"/>
                <a:gd name="T19" fmla="*/ 27 h 27"/>
                <a:gd name="T20" fmla="*/ 13 w 13"/>
                <a:gd name="T21" fmla="*/ 25 h 27"/>
                <a:gd name="T22" fmla="*/ 10 w 13"/>
                <a:gd name="T23" fmla="*/ 25 h 27"/>
                <a:gd name="T24" fmla="*/ 9 w 13"/>
                <a:gd name="T25" fmla="*/ 23 h 27"/>
                <a:gd name="T26" fmla="*/ 10 w 13"/>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27">
                  <a:moveTo>
                    <a:pt x="10" y="0"/>
                  </a:moveTo>
                  <a:cubicBezTo>
                    <a:pt x="8" y="0"/>
                    <a:pt x="8" y="0"/>
                    <a:pt x="8" y="0"/>
                  </a:cubicBezTo>
                  <a:cubicBezTo>
                    <a:pt x="5" y="2"/>
                    <a:pt x="3" y="4"/>
                    <a:pt x="0" y="5"/>
                  </a:cubicBezTo>
                  <a:cubicBezTo>
                    <a:pt x="0" y="6"/>
                    <a:pt x="0" y="6"/>
                    <a:pt x="0" y="6"/>
                  </a:cubicBezTo>
                  <a:cubicBezTo>
                    <a:pt x="2" y="6"/>
                    <a:pt x="3" y="6"/>
                    <a:pt x="5" y="5"/>
                  </a:cubicBezTo>
                  <a:cubicBezTo>
                    <a:pt x="4" y="23"/>
                    <a:pt x="4" y="23"/>
                    <a:pt x="4" y="23"/>
                  </a:cubicBezTo>
                  <a:cubicBezTo>
                    <a:pt x="4" y="24"/>
                    <a:pt x="4" y="24"/>
                    <a:pt x="3" y="25"/>
                  </a:cubicBezTo>
                  <a:cubicBezTo>
                    <a:pt x="1" y="24"/>
                    <a:pt x="1" y="24"/>
                    <a:pt x="1" y="24"/>
                  </a:cubicBezTo>
                  <a:cubicBezTo>
                    <a:pt x="1" y="26"/>
                    <a:pt x="1" y="26"/>
                    <a:pt x="1" y="26"/>
                  </a:cubicBezTo>
                  <a:cubicBezTo>
                    <a:pt x="13" y="27"/>
                    <a:pt x="13" y="27"/>
                    <a:pt x="13" y="27"/>
                  </a:cubicBezTo>
                  <a:cubicBezTo>
                    <a:pt x="13" y="25"/>
                    <a:pt x="13" y="25"/>
                    <a:pt x="13" y="25"/>
                  </a:cubicBezTo>
                  <a:cubicBezTo>
                    <a:pt x="10" y="25"/>
                    <a:pt x="10" y="25"/>
                    <a:pt x="10" y="25"/>
                  </a:cubicBezTo>
                  <a:cubicBezTo>
                    <a:pt x="10" y="25"/>
                    <a:pt x="9" y="24"/>
                    <a:pt x="9" y="23"/>
                  </a:cubicBezTo>
                  <a:lnTo>
                    <a:pt x="1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7" name="Freeform 52"/>
            <p:cNvSpPr>
              <a:spLocks noEditPoints="1"/>
            </p:cNvSpPr>
            <p:nvPr/>
          </p:nvSpPr>
          <p:spPr bwMode="auto">
            <a:xfrm>
              <a:off x="-7456488" y="4191000"/>
              <a:ext cx="60325" cy="98425"/>
            </a:xfrm>
            <a:custGeom>
              <a:avLst/>
              <a:gdLst>
                <a:gd name="T0" fmla="*/ 8 w 16"/>
                <a:gd name="T1" fmla="*/ 25 h 26"/>
                <a:gd name="T2" fmla="*/ 15 w 16"/>
                <a:gd name="T3" fmla="*/ 12 h 26"/>
                <a:gd name="T4" fmla="*/ 8 w 16"/>
                <a:gd name="T5" fmla="*/ 0 h 26"/>
                <a:gd name="T6" fmla="*/ 8 w 16"/>
                <a:gd name="T7" fmla="*/ 0 h 26"/>
                <a:gd name="T8" fmla="*/ 8 w 16"/>
                <a:gd name="T9" fmla="*/ 1 h 26"/>
                <a:gd name="T10" fmla="*/ 8 w 16"/>
                <a:gd name="T11" fmla="*/ 1 h 26"/>
                <a:gd name="T12" fmla="*/ 11 w 16"/>
                <a:gd name="T13" fmla="*/ 9 h 26"/>
                <a:gd name="T14" fmla="*/ 10 w 16"/>
                <a:gd name="T15" fmla="*/ 14 h 26"/>
                <a:gd name="T16" fmla="*/ 8 w 16"/>
                <a:gd name="T17" fmla="*/ 15 h 26"/>
                <a:gd name="T18" fmla="*/ 8 w 16"/>
                <a:gd name="T19" fmla="*/ 16 h 26"/>
                <a:gd name="T20" fmla="*/ 10 w 16"/>
                <a:gd name="T21" fmla="*/ 16 h 26"/>
                <a:gd name="T22" fmla="*/ 8 w 16"/>
                <a:gd name="T23" fmla="*/ 20 h 26"/>
                <a:gd name="T24" fmla="*/ 8 w 16"/>
                <a:gd name="T25" fmla="*/ 25 h 26"/>
                <a:gd name="T26" fmla="*/ 1 w 16"/>
                <a:gd name="T27" fmla="*/ 26 h 26"/>
                <a:gd name="T28" fmla="*/ 8 w 16"/>
                <a:gd name="T29" fmla="*/ 25 h 26"/>
                <a:gd name="T30" fmla="*/ 8 w 16"/>
                <a:gd name="T31" fmla="*/ 20 h 26"/>
                <a:gd name="T32" fmla="*/ 0 w 16"/>
                <a:gd name="T33" fmla="*/ 25 h 26"/>
                <a:gd name="T34" fmla="*/ 1 w 16"/>
                <a:gd name="T35" fmla="*/ 26 h 26"/>
                <a:gd name="T36" fmla="*/ 8 w 16"/>
                <a:gd name="T37" fmla="*/ 0 h 26"/>
                <a:gd name="T38" fmla="*/ 0 w 16"/>
                <a:gd name="T39" fmla="*/ 8 h 26"/>
                <a:gd name="T40" fmla="*/ 6 w 16"/>
                <a:gd name="T41" fmla="*/ 17 h 26"/>
                <a:gd name="T42" fmla="*/ 8 w 16"/>
                <a:gd name="T43" fmla="*/ 16 h 26"/>
                <a:gd name="T44" fmla="*/ 8 w 16"/>
                <a:gd name="T45" fmla="*/ 15 h 26"/>
                <a:gd name="T46" fmla="*/ 7 w 16"/>
                <a:gd name="T47" fmla="*/ 15 h 26"/>
                <a:gd name="T48" fmla="*/ 5 w 16"/>
                <a:gd name="T49" fmla="*/ 8 h 26"/>
                <a:gd name="T50" fmla="*/ 8 w 16"/>
                <a:gd name="T51" fmla="*/ 1 h 26"/>
                <a:gd name="T52" fmla="*/ 8 w 16"/>
                <a:gd name="T5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6" h="26">
                  <a:moveTo>
                    <a:pt x="8" y="25"/>
                  </a:moveTo>
                  <a:cubicBezTo>
                    <a:pt x="12" y="22"/>
                    <a:pt x="15" y="18"/>
                    <a:pt x="15" y="12"/>
                  </a:cubicBezTo>
                  <a:cubicBezTo>
                    <a:pt x="16" y="5"/>
                    <a:pt x="13" y="1"/>
                    <a:pt x="8" y="0"/>
                  </a:cubicBezTo>
                  <a:cubicBezTo>
                    <a:pt x="8" y="0"/>
                    <a:pt x="8" y="0"/>
                    <a:pt x="8" y="0"/>
                  </a:cubicBezTo>
                  <a:cubicBezTo>
                    <a:pt x="8" y="1"/>
                    <a:pt x="8" y="1"/>
                    <a:pt x="8" y="1"/>
                  </a:cubicBezTo>
                  <a:cubicBezTo>
                    <a:pt x="8" y="1"/>
                    <a:pt x="8" y="1"/>
                    <a:pt x="8" y="1"/>
                  </a:cubicBezTo>
                  <a:cubicBezTo>
                    <a:pt x="10" y="2"/>
                    <a:pt x="11" y="4"/>
                    <a:pt x="11" y="9"/>
                  </a:cubicBezTo>
                  <a:cubicBezTo>
                    <a:pt x="11" y="11"/>
                    <a:pt x="10" y="12"/>
                    <a:pt x="10" y="14"/>
                  </a:cubicBezTo>
                  <a:cubicBezTo>
                    <a:pt x="9" y="14"/>
                    <a:pt x="8" y="15"/>
                    <a:pt x="8" y="15"/>
                  </a:cubicBezTo>
                  <a:cubicBezTo>
                    <a:pt x="8" y="16"/>
                    <a:pt x="8" y="16"/>
                    <a:pt x="8" y="16"/>
                  </a:cubicBezTo>
                  <a:cubicBezTo>
                    <a:pt x="8" y="16"/>
                    <a:pt x="9" y="16"/>
                    <a:pt x="10" y="16"/>
                  </a:cubicBezTo>
                  <a:cubicBezTo>
                    <a:pt x="9" y="17"/>
                    <a:pt x="8" y="19"/>
                    <a:pt x="8" y="20"/>
                  </a:cubicBezTo>
                  <a:lnTo>
                    <a:pt x="8" y="25"/>
                  </a:lnTo>
                  <a:close/>
                  <a:moveTo>
                    <a:pt x="1" y="26"/>
                  </a:moveTo>
                  <a:cubicBezTo>
                    <a:pt x="4" y="26"/>
                    <a:pt x="6" y="25"/>
                    <a:pt x="8" y="25"/>
                  </a:cubicBezTo>
                  <a:cubicBezTo>
                    <a:pt x="8" y="20"/>
                    <a:pt x="8" y="20"/>
                    <a:pt x="8" y="20"/>
                  </a:cubicBezTo>
                  <a:cubicBezTo>
                    <a:pt x="6" y="23"/>
                    <a:pt x="4" y="25"/>
                    <a:pt x="0" y="25"/>
                  </a:cubicBezTo>
                  <a:cubicBezTo>
                    <a:pt x="1" y="26"/>
                    <a:pt x="1" y="26"/>
                    <a:pt x="1" y="26"/>
                  </a:cubicBezTo>
                  <a:close/>
                  <a:moveTo>
                    <a:pt x="8" y="0"/>
                  </a:moveTo>
                  <a:cubicBezTo>
                    <a:pt x="3" y="0"/>
                    <a:pt x="0" y="3"/>
                    <a:pt x="0" y="8"/>
                  </a:cubicBezTo>
                  <a:cubicBezTo>
                    <a:pt x="0" y="13"/>
                    <a:pt x="2" y="16"/>
                    <a:pt x="6" y="17"/>
                  </a:cubicBezTo>
                  <a:cubicBezTo>
                    <a:pt x="6" y="17"/>
                    <a:pt x="7" y="17"/>
                    <a:pt x="8" y="16"/>
                  </a:cubicBezTo>
                  <a:cubicBezTo>
                    <a:pt x="8" y="15"/>
                    <a:pt x="8" y="15"/>
                    <a:pt x="8" y="15"/>
                  </a:cubicBezTo>
                  <a:cubicBezTo>
                    <a:pt x="7" y="15"/>
                    <a:pt x="7" y="15"/>
                    <a:pt x="7" y="15"/>
                  </a:cubicBezTo>
                  <a:cubicBezTo>
                    <a:pt x="5" y="15"/>
                    <a:pt x="4" y="12"/>
                    <a:pt x="5" y="8"/>
                  </a:cubicBezTo>
                  <a:cubicBezTo>
                    <a:pt x="5" y="3"/>
                    <a:pt x="6" y="1"/>
                    <a:pt x="8" y="1"/>
                  </a:cubicBezTo>
                  <a:lnTo>
                    <a:pt x="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8" name="Freeform 53"/>
            <p:cNvSpPr/>
            <p:nvPr/>
          </p:nvSpPr>
          <p:spPr bwMode="auto">
            <a:xfrm>
              <a:off x="-7366000" y="4168775"/>
              <a:ext cx="66675" cy="104775"/>
            </a:xfrm>
            <a:custGeom>
              <a:avLst/>
              <a:gdLst>
                <a:gd name="T0" fmla="*/ 3 w 18"/>
                <a:gd name="T1" fmla="*/ 28 h 28"/>
                <a:gd name="T2" fmla="*/ 18 w 18"/>
                <a:gd name="T3" fmla="*/ 26 h 28"/>
                <a:gd name="T4" fmla="*/ 17 w 18"/>
                <a:gd name="T5" fmla="*/ 18 h 28"/>
                <a:gd name="T6" fmla="*/ 16 w 18"/>
                <a:gd name="T7" fmla="*/ 19 h 28"/>
                <a:gd name="T8" fmla="*/ 14 w 18"/>
                <a:gd name="T9" fmla="*/ 22 h 28"/>
                <a:gd name="T10" fmla="*/ 7 w 18"/>
                <a:gd name="T11" fmla="*/ 23 h 28"/>
                <a:gd name="T12" fmla="*/ 11 w 18"/>
                <a:gd name="T13" fmla="*/ 17 h 28"/>
                <a:gd name="T14" fmla="*/ 14 w 18"/>
                <a:gd name="T15" fmla="*/ 7 h 28"/>
                <a:gd name="T16" fmla="*/ 6 w 18"/>
                <a:gd name="T17" fmla="*/ 1 h 28"/>
                <a:gd name="T18" fmla="*/ 0 w 18"/>
                <a:gd name="T19" fmla="*/ 10 h 28"/>
                <a:gd name="T20" fmla="*/ 2 w 18"/>
                <a:gd name="T21" fmla="*/ 10 h 28"/>
                <a:gd name="T22" fmla="*/ 5 w 18"/>
                <a:gd name="T23" fmla="*/ 4 h 28"/>
                <a:gd name="T24" fmla="*/ 10 w 18"/>
                <a:gd name="T25" fmla="*/ 9 h 28"/>
                <a:gd name="T26" fmla="*/ 4 w 18"/>
                <a:gd name="T27" fmla="*/ 24 h 28"/>
                <a:gd name="T28" fmla="*/ 3 w 18"/>
                <a:gd name="T29" fmla="*/ 27 h 28"/>
                <a:gd name="T30" fmla="*/ 3 w 18"/>
                <a:gd name="T31" fmla="*/ 28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8" h="28">
                  <a:moveTo>
                    <a:pt x="3" y="28"/>
                  </a:moveTo>
                  <a:cubicBezTo>
                    <a:pt x="18" y="26"/>
                    <a:pt x="18" y="26"/>
                    <a:pt x="18" y="26"/>
                  </a:cubicBezTo>
                  <a:cubicBezTo>
                    <a:pt x="17" y="18"/>
                    <a:pt x="17" y="18"/>
                    <a:pt x="17" y="18"/>
                  </a:cubicBezTo>
                  <a:cubicBezTo>
                    <a:pt x="16" y="19"/>
                    <a:pt x="16" y="19"/>
                    <a:pt x="16" y="19"/>
                  </a:cubicBezTo>
                  <a:cubicBezTo>
                    <a:pt x="16" y="21"/>
                    <a:pt x="16" y="22"/>
                    <a:pt x="14" y="22"/>
                  </a:cubicBezTo>
                  <a:cubicBezTo>
                    <a:pt x="7" y="23"/>
                    <a:pt x="7" y="23"/>
                    <a:pt x="7" y="23"/>
                  </a:cubicBezTo>
                  <a:cubicBezTo>
                    <a:pt x="8" y="21"/>
                    <a:pt x="9" y="19"/>
                    <a:pt x="11" y="17"/>
                  </a:cubicBezTo>
                  <a:cubicBezTo>
                    <a:pt x="14" y="13"/>
                    <a:pt x="15" y="10"/>
                    <a:pt x="14" y="7"/>
                  </a:cubicBezTo>
                  <a:cubicBezTo>
                    <a:pt x="13" y="2"/>
                    <a:pt x="10" y="0"/>
                    <a:pt x="6" y="1"/>
                  </a:cubicBezTo>
                  <a:cubicBezTo>
                    <a:pt x="2" y="1"/>
                    <a:pt x="0" y="5"/>
                    <a:pt x="0" y="10"/>
                  </a:cubicBezTo>
                  <a:cubicBezTo>
                    <a:pt x="2" y="10"/>
                    <a:pt x="2" y="10"/>
                    <a:pt x="2" y="10"/>
                  </a:cubicBezTo>
                  <a:cubicBezTo>
                    <a:pt x="2" y="7"/>
                    <a:pt x="3" y="5"/>
                    <a:pt x="5" y="4"/>
                  </a:cubicBezTo>
                  <a:cubicBezTo>
                    <a:pt x="8" y="4"/>
                    <a:pt x="9" y="6"/>
                    <a:pt x="10" y="9"/>
                  </a:cubicBezTo>
                  <a:cubicBezTo>
                    <a:pt x="11" y="11"/>
                    <a:pt x="9" y="16"/>
                    <a:pt x="4" y="24"/>
                  </a:cubicBezTo>
                  <a:cubicBezTo>
                    <a:pt x="4" y="25"/>
                    <a:pt x="3" y="26"/>
                    <a:pt x="3" y="27"/>
                  </a:cubicBezTo>
                  <a:lnTo>
                    <a:pt x="3" y="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49" name="Freeform 54"/>
            <p:cNvSpPr>
              <a:spLocks noEditPoints="1"/>
            </p:cNvSpPr>
            <p:nvPr/>
          </p:nvSpPr>
          <p:spPr bwMode="auto">
            <a:xfrm>
              <a:off x="-7265988" y="4146550"/>
              <a:ext cx="65088" cy="101600"/>
            </a:xfrm>
            <a:custGeom>
              <a:avLst/>
              <a:gdLst>
                <a:gd name="T0" fmla="*/ 12 w 17"/>
                <a:gd name="T1" fmla="*/ 0 h 27"/>
                <a:gd name="T2" fmla="*/ 9 w 17"/>
                <a:gd name="T3" fmla="*/ 1 h 27"/>
                <a:gd name="T4" fmla="*/ 9 w 17"/>
                <a:gd name="T5" fmla="*/ 4 h 27"/>
                <a:gd name="T6" fmla="*/ 13 w 17"/>
                <a:gd name="T7" fmla="*/ 1 h 27"/>
                <a:gd name="T8" fmla="*/ 12 w 17"/>
                <a:gd name="T9" fmla="*/ 0 h 27"/>
                <a:gd name="T10" fmla="*/ 9 w 17"/>
                <a:gd name="T11" fmla="*/ 27 h 27"/>
                <a:gd name="T12" fmla="*/ 10 w 17"/>
                <a:gd name="T13" fmla="*/ 27 h 27"/>
                <a:gd name="T14" fmla="*/ 17 w 17"/>
                <a:gd name="T15" fmla="*/ 18 h 27"/>
                <a:gd name="T16" fmla="*/ 9 w 17"/>
                <a:gd name="T17" fmla="*/ 10 h 27"/>
                <a:gd name="T18" fmla="*/ 9 w 17"/>
                <a:gd name="T19" fmla="*/ 10 h 27"/>
                <a:gd name="T20" fmla="*/ 9 w 17"/>
                <a:gd name="T21" fmla="*/ 12 h 27"/>
                <a:gd name="T22" fmla="*/ 12 w 17"/>
                <a:gd name="T23" fmla="*/ 19 h 27"/>
                <a:gd name="T24" fmla="*/ 10 w 17"/>
                <a:gd name="T25" fmla="*/ 26 h 27"/>
                <a:gd name="T26" fmla="*/ 9 w 17"/>
                <a:gd name="T27" fmla="*/ 25 h 27"/>
                <a:gd name="T28" fmla="*/ 9 w 17"/>
                <a:gd name="T29" fmla="*/ 27 h 27"/>
                <a:gd name="T30" fmla="*/ 9 w 17"/>
                <a:gd name="T31" fmla="*/ 1 h 27"/>
                <a:gd name="T32" fmla="*/ 1 w 17"/>
                <a:gd name="T33" fmla="*/ 17 h 27"/>
                <a:gd name="T34" fmla="*/ 9 w 17"/>
                <a:gd name="T35" fmla="*/ 27 h 27"/>
                <a:gd name="T36" fmla="*/ 9 w 17"/>
                <a:gd name="T37" fmla="*/ 25 h 27"/>
                <a:gd name="T38" fmla="*/ 6 w 17"/>
                <a:gd name="T39" fmla="*/ 18 h 27"/>
                <a:gd name="T40" fmla="*/ 6 w 17"/>
                <a:gd name="T41" fmla="*/ 15 h 27"/>
                <a:gd name="T42" fmla="*/ 5 w 17"/>
                <a:gd name="T43" fmla="*/ 14 h 27"/>
                <a:gd name="T44" fmla="*/ 8 w 17"/>
                <a:gd name="T45" fmla="*/ 12 h 27"/>
                <a:gd name="T46" fmla="*/ 9 w 17"/>
                <a:gd name="T47" fmla="*/ 12 h 27"/>
                <a:gd name="T48" fmla="*/ 9 w 17"/>
                <a:gd name="T49" fmla="*/ 10 h 27"/>
                <a:gd name="T50" fmla="*/ 6 w 17"/>
                <a:gd name="T51" fmla="*/ 12 h 27"/>
                <a:gd name="T52" fmla="*/ 9 w 17"/>
                <a:gd name="T53" fmla="*/ 4 h 27"/>
                <a:gd name="T54" fmla="*/ 9 w 17"/>
                <a:gd name="T55"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7" h="27">
                  <a:moveTo>
                    <a:pt x="12" y="0"/>
                  </a:moveTo>
                  <a:cubicBezTo>
                    <a:pt x="11" y="0"/>
                    <a:pt x="10" y="0"/>
                    <a:pt x="9" y="1"/>
                  </a:cubicBezTo>
                  <a:cubicBezTo>
                    <a:pt x="9" y="4"/>
                    <a:pt x="9" y="4"/>
                    <a:pt x="9" y="4"/>
                  </a:cubicBezTo>
                  <a:cubicBezTo>
                    <a:pt x="10" y="3"/>
                    <a:pt x="11" y="2"/>
                    <a:pt x="13" y="1"/>
                  </a:cubicBezTo>
                  <a:cubicBezTo>
                    <a:pt x="12" y="0"/>
                    <a:pt x="12" y="0"/>
                    <a:pt x="12" y="0"/>
                  </a:cubicBezTo>
                  <a:close/>
                  <a:moveTo>
                    <a:pt x="9" y="27"/>
                  </a:moveTo>
                  <a:cubicBezTo>
                    <a:pt x="9" y="27"/>
                    <a:pt x="10" y="27"/>
                    <a:pt x="10" y="27"/>
                  </a:cubicBezTo>
                  <a:cubicBezTo>
                    <a:pt x="15" y="26"/>
                    <a:pt x="17" y="23"/>
                    <a:pt x="17" y="18"/>
                  </a:cubicBezTo>
                  <a:cubicBezTo>
                    <a:pt x="16" y="13"/>
                    <a:pt x="14" y="10"/>
                    <a:pt x="9" y="10"/>
                  </a:cubicBezTo>
                  <a:cubicBezTo>
                    <a:pt x="9" y="10"/>
                    <a:pt x="9" y="10"/>
                    <a:pt x="9" y="10"/>
                  </a:cubicBezTo>
                  <a:cubicBezTo>
                    <a:pt x="9" y="12"/>
                    <a:pt x="9" y="12"/>
                    <a:pt x="9" y="12"/>
                  </a:cubicBezTo>
                  <a:cubicBezTo>
                    <a:pt x="11" y="12"/>
                    <a:pt x="12" y="14"/>
                    <a:pt x="12" y="19"/>
                  </a:cubicBezTo>
                  <a:cubicBezTo>
                    <a:pt x="13" y="23"/>
                    <a:pt x="12" y="26"/>
                    <a:pt x="10" y="26"/>
                  </a:cubicBezTo>
                  <a:cubicBezTo>
                    <a:pt x="9" y="26"/>
                    <a:pt x="9" y="26"/>
                    <a:pt x="9" y="25"/>
                  </a:cubicBezTo>
                  <a:lnTo>
                    <a:pt x="9" y="27"/>
                  </a:lnTo>
                  <a:close/>
                  <a:moveTo>
                    <a:pt x="9" y="1"/>
                  </a:moveTo>
                  <a:cubicBezTo>
                    <a:pt x="3" y="4"/>
                    <a:pt x="0" y="9"/>
                    <a:pt x="1" y="17"/>
                  </a:cubicBezTo>
                  <a:cubicBezTo>
                    <a:pt x="2" y="23"/>
                    <a:pt x="4" y="26"/>
                    <a:pt x="9" y="27"/>
                  </a:cubicBezTo>
                  <a:cubicBezTo>
                    <a:pt x="9" y="25"/>
                    <a:pt x="9" y="25"/>
                    <a:pt x="9" y="25"/>
                  </a:cubicBezTo>
                  <a:cubicBezTo>
                    <a:pt x="7" y="25"/>
                    <a:pt x="6" y="22"/>
                    <a:pt x="6" y="18"/>
                  </a:cubicBezTo>
                  <a:cubicBezTo>
                    <a:pt x="6" y="17"/>
                    <a:pt x="6" y="16"/>
                    <a:pt x="6" y="15"/>
                  </a:cubicBezTo>
                  <a:cubicBezTo>
                    <a:pt x="6" y="14"/>
                    <a:pt x="5" y="14"/>
                    <a:pt x="5" y="14"/>
                  </a:cubicBezTo>
                  <a:cubicBezTo>
                    <a:pt x="6" y="13"/>
                    <a:pt x="7" y="12"/>
                    <a:pt x="8" y="12"/>
                  </a:cubicBezTo>
                  <a:cubicBezTo>
                    <a:pt x="9" y="12"/>
                    <a:pt x="9" y="12"/>
                    <a:pt x="9" y="12"/>
                  </a:cubicBezTo>
                  <a:cubicBezTo>
                    <a:pt x="9" y="10"/>
                    <a:pt x="9" y="10"/>
                    <a:pt x="9" y="10"/>
                  </a:cubicBezTo>
                  <a:cubicBezTo>
                    <a:pt x="8" y="11"/>
                    <a:pt x="7" y="11"/>
                    <a:pt x="6" y="12"/>
                  </a:cubicBezTo>
                  <a:cubicBezTo>
                    <a:pt x="6" y="9"/>
                    <a:pt x="7" y="6"/>
                    <a:pt x="9" y="4"/>
                  </a:cubicBezTo>
                  <a:lnTo>
                    <a:pt x="9"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0" name="Freeform 55"/>
            <p:cNvSpPr/>
            <p:nvPr/>
          </p:nvSpPr>
          <p:spPr bwMode="auto">
            <a:xfrm>
              <a:off x="-6840538" y="2170113"/>
              <a:ext cx="333375" cy="233363"/>
            </a:xfrm>
            <a:custGeom>
              <a:avLst/>
              <a:gdLst>
                <a:gd name="T0" fmla="*/ 56 w 89"/>
                <a:gd name="T1" fmla="*/ 0 h 62"/>
                <a:gd name="T2" fmla="*/ 47 w 89"/>
                <a:gd name="T3" fmla="*/ 17 h 62"/>
                <a:gd name="T4" fmla="*/ 63 w 89"/>
                <a:gd name="T5" fmla="*/ 21 h 62"/>
                <a:gd name="T6" fmla="*/ 60 w 89"/>
                <a:gd name="T7" fmla="*/ 15 h 62"/>
                <a:gd name="T8" fmla="*/ 56 w 89"/>
                <a:gd name="T9" fmla="*/ 13 h 62"/>
                <a:gd name="T10" fmla="*/ 59 w 89"/>
                <a:gd name="T11" fmla="*/ 12 h 62"/>
                <a:gd name="T12" fmla="*/ 60 w 89"/>
                <a:gd name="T13" fmla="*/ 11 h 62"/>
                <a:gd name="T14" fmla="*/ 64 w 89"/>
                <a:gd name="T15" fmla="*/ 14 h 62"/>
                <a:gd name="T16" fmla="*/ 78 w 89"/>
                <a:gd name="T17" fmla="*/ 14 h 62"/>
                <a:gd name="T18" fmla="*/ 87 w 89"/>
                <a:gd name="T19" fmla="*/ 9 h 62"/>
                <a:gd name="T20" fmla="*/ 77 w 89"/>
                <a:gd name="T21" fmla="*/ 16 h 62"/>
                <a:gd name="T22" fmla="*/ 66 w 89"/>
                <a:gd name="T23" fmla="*/ 16 h 62"/>
                <a:gd name="T24" fmla="*/ 68 w 89"/>
                <a:gd name="T25" fmla="*/ 23 h 62"/>
                <a:gd name="T26" fmla="*/ 85 w 89"/>
                <a:gd name="T27" fmla="*/ 36 h 62"/>
                <a:gd name="T28" fmla="*/ 57 w 89"/>
                <a:gd name="T29" fmla="*/ 38 h 62"/>
                <a:gd name="T30" fmla="*/ 53 w 89"/>
                <a:gd name="T31" fmla="*/ 45 h 62"/>
                <a:gd name="T32" fmla="*/ 33 w 89"/>
                <a:gd name="T33" fmla="*/ 39 h 62"/>
                <a:gd name="T34" fmla="*/ 30 w 89"/>
                <a:gd name="T35" fmla="*/ 40 h 62"/>
                <a:gd name="T36" fmla="*/ 39 w 89"/>
                <a:gd name="T37" fmla="*/ 54 h 62"/>
                <a:gd name="T38" fmla="*/ 26 w 89"/>
                <a:gd name="T39" fmla="*/ 48 h 62"/>
                <a:gd name="T40" fmla="*/ 35 w 89"/>
                <a:gd name="T41" fmla="*/ 47 h 62"/>
                <a:gd name="T42" fmla="*/ 28 w 89"/>
                <a:gd name="T43" fmla="*/ 43 h 62"/>
                <a:gd name="T44" fmla="*/ 7 w 89"/>
                <a:gd name="T45" fmla="*/ 59 h 62"/>
                <a:gd name="T46" fmla="*/ 1 w 89"/>
                <a:gd name="T47" fmla="*/ 43 h 62"/>
                <a:gd name="T48" fmla="*/ 10 w 89"/>
                <a:gd name="T49" fmla="*/ 55 h 62"/>
                <a:gd name="T50" fmla="*/ 26 w 89"/>
                <a:gd name="T51" fmla="*/ 42 h 62"/>
                <a:gd name="T52" fmla="*/ 6 w 89"/>
                <a:gd name="T53" fmla="*/ 32 h 62"/>
                <a:gd name="T54" fmla="*/ 3 w 89"/>
                <a:gd name="T55" fmla="*/ 25 h 62"/>
                <a:gd name="T56" fmla="*/ 29 w 89"/>
                <a:gd name="T57" fmla="*/ 39 h 62"/>
                <a:gd name="T58" fmla="*/ 41 w 89"/>
                <a:gd name="T59" fmla="*/ 38 h 62"/>
                <a:gd name="T60" fmla="*/ 50 w 89"/>
                <a:gd name="T61" fmla="*/ 37 h 62"/>
                <a:gd name="T62" fmla="*/ 29 w 89"/>
                <a:gd name="T63" fmla="*/ 23 h 62"/>
                <a:gd name="T64" fmla="*/ 51 w 89"/>
                <a:gd name="T65" fmla="*/ 36 h 62"/>
                <a:gd name="T66" fmla="*/ 53 w 89"/>
                <a:gd name="T67" fmla="*/ 34 h 62"/>
                <a:gd name="T68" fmla="*/ 55 w 89"/>
                <a:gd name="T69" fmla="*/ 35 h 62"/>
                <a:gd name="T70" fmla="*/ 80 w 89"/>
                <a:gd name="T71" fmla="*/ 32 h 62"/>
                <a:gd name="T72" fmla="*/ 63 w 89"/>
                <a:gd name="T73" fmla="*/ 24 h 62"/>
                <a:gd name="T74" fmla="*/ 56 w 89"/>
                <a:gd name="T75" fmla="*/ 24 h 62"/>
                <a:gd name="T76" fmla="*/ 54 w 89"/>
                <a:gd name="T77" fmla="*/ 28 h 62"/>
                <a:gd name="T78" fmla="*/ 53 w 89"/>
                <a:gd name="T79" fmla="*/ 24 h 62"/>
                <a:gd name="T80" fmla="*/ 44 w 89"/>
                <a:gd name="T81" fmla="*/ 22 h 62"/>
                <a:gd name="T82" fmla="*/ 54 w 89"/>
                <a:gd name="T83" fmla="*/ 20 h 62"/>
                <a:gd name="T84" fmla="*/ 36 w 89"/>
                <a:gd name="T85" fmla="*/ 19 h 62"/>
                <a:gd name="T86" fmla="*/ 40 w 89"/>
                <a:gd name="T87" fmla="*/ 11 h 62"/>
                <a:gd name="T88" fmla="*/ 44 w 89"/>
                <a:gd name="T89" fmla="*/ 6 h 62"/>
                <a:gd name="T90" fmla="*/ 40 w 89"/>
                <a:gd name="T91" fmla="*/ 16 h 62"/>
                <a:gd name="T92" fmla="*/ 44 w 89"/>
                <a:gd name="T93" fmla="*/ 16 h 62"/>
                <a:gd name="T94" fmla="*/ 55 w 89"/>
                <a:gd name="T95" fmla="*/ 0 h 62"/>
                <a:gd name="T96" fmla="*/ 56 w 89"/>
                <a:gd name="T97" fmla="*/ 0 h 62"/>
                <a:gd name="T98" fmla="*/ 56 w 89"/>
                <a:gd name="T99" fmla="*/ 0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9" h="62">
                  <a:moveTo>
                    <a:pt x="56" y="0"/>
                  </a:moveTo>
                  <a:cubicBezTo>
                    <a:pt x="56" y="1"/>
                    <a:pt x="56" y="12"/>
                    <a:pt x="47" y="17"/>
                  </a:cubicBezTo>
                  <a:cubicBezTo>
                    <a:pt x="47" y="17"/>
                    <a:pt x="59" y="20"/>
                    <a:pt x="63" y="21"/>
                  </a:cubicBezTo>
                  <a:cubicBezTo>
                    <a:pt x="63" y="21"/>
                    <a:pt x="67" y="21"/>
                    <a:pt x="60" y="15"/>
                  </a:cubicBezTo>
                  <a:cubicBezTo>
                    <a:pt x="60" y="15"/>
                    <a:pt x="57" y="14"/>
                    <a:pt x="56" y="13"/>
                  </a:cubicBezTo>
                  <a:cubicBezTo>
                    <a:pt x="56" y="13"/>
                    <a:pt x="58" y="13"/>
                    <a:pt x="59" y="12"/>
                  </a:cubicBezTo>
                  <a:cubicBezTo>
                    <a:pt x="59" y="12"/>
                    <a:pt x="57" y="8"/>
                    <a:pt x="60" y="11"/>
                  </a:cubicBezTo>
                  <a:cubicBezTo>
                    <a:pt x="64" y="14"/>
                    <a:pt x="64" y="14"/>
                    <a:pt x="64" y="14"/>
                  </a:cubicBezTo>
                  <a:cubicBezTo>
                    <a:pt x="64" y="14"/>
                    <a:pt x="67" y="14"/>
                    <a:pt x="78" y="14"/>
                  </a:cubicBezTo>
                  <a:cubicBezTo>
                    <a:pt x="78" y="14"/>
                    <a:pt x="85" y="15"/>
                    <a:pt x="87" y="9"/>
                  </a:cubicBezTo>
                  <a:cubicBezTo>
                    <a:pt x="87" y="9"/>
                    <a:pt x="89" y="18"/>
                    <a:pt x="77" y="16"/>
                  </a:cubicBezTo>
                  <a:cubicBezTo>
                    <a:pt x="77" y="16"/>
                    <a:pt x="71" y="15"/>
                    <a:pt x="66" y="16"/>
                  </a:cubicBezTo>
                  <a:cubicBezTo>
                    <a:pt x="66" y="16"/>
                    <a:pt x="69" y="21"/>
                    <a:pt x="68" y="23"/>
                  </a:cubicBezTo>
                  <a:cubicBezTo>
                    <a:pt x="68" y="23"/>
                    <a:pt x="88" y="31"/>
                    <a:pt x="85" y="36"/>
                  </a:cubicBezTo>
                  <a:cubicBezTo>
                    <a:pt x="85" y="36"/>
                    <a:pt x="74" y="38"/>
                    <a:pt x="57" y="38"/>
                  </a:cubicBezTo>
                  <a:cubicBezTo>
                    <a:pt x="57" y="38"/>
                    <a:pt x="61" y="45"/>
                    <a:pt x="53" y="45"/>
                  </a:cubicBezTo>
                  <a:cubicBezTo>
                    <a:pt x="53" y="45"/>
                    <a:pt x="35" y="38"/>
                    <a:pt x="33" y="39"/>
                  </a:cubicBezTo>
                  <a:cubicBezTo>
                    <a:pt x="33" y="39"/>
                    <a:pt x="32" y="39"/>
                    <a:pt x="30" y="40"/>
                  </a:cubicBezTo>
                  <a:cubicBezTo>
                    <a:pt x="30" y="40"/>
                    <a:pt x="44" y="50"/>
                    <a:pt x="39" y="54"/>
                  </a:cubicBezTo>
                  <a:cubicBezTo>
                    <a:pt x="39" y="54"/>
                    <a:pt x="30" y="52"/>
                    <a:pt x="26" y="48"/>
                  </a:cubicBezTo>
                  <a:cubicBezTo>
                    <a:pt x="26" y="48"/>
                    <a:pt x="40" y="54"/>
                    <a:pt x="35" y="47"/>
                  </a:cubicBezTo>
                  <a:cubicBezTo>
                    <a:pt x="35" y="47"/>
                    <a:pt x="29" y="42"/>
                    <a:pt x="28" y="43"/>
                  </a:cubicBezTo>
                  <a:cubicBezTo>
                    <a:pt x="28" y="43"/>
                    <a:pt x="11" y="62"/>
                    <a:pt x="7" y="59"/>
                  </a:cubicBezTo>
                  <a:cubicBezTo>
                    <a:pt x="7" y="59"/>
                    <a:pt x="0" y="49"/>
                    <a:pt x="1" y="43"/>
                  </a:cubicBezTo>
                  <a:cubicBezTo>
                    <a:pt x="1" y="43"/>
                    <a:pt x="4" y="55"/>
                    <a:pt x="10" y="55"/>
                  </a:cubicBezTo>
                  <a:cubicBezTo>
                    <a:pt x="10" y="55"/>
                    <a:pt x="22" y="47"/>
                    <a:pt x="26" y="42"/>
                  </a:cubicBezTo>
                  <a:cubicBezTo>
                    <a:pt x="26" y="42"/>
                    <a:pt x="8" y="32"/>
                    <a:pt x="6" y="32"/>
                  </a:cubicBezTo>
                  <a:cubicBezTo>
                    <a:pt x="6" y="32"/>
                    <a:pt x="0" y="25"/>
                    <a:pt x="3" y="25"/>
                  </a:cubicBezTo>
                  <a:cubicBezTo>
                    <a:pt x="3" y="25"/>
                    <a:pt x="25" y="36"/>
                    <a:pt x="29" y="39"/>
                  </a:cubicBezTo>
                  <a:cubicBezTo>
                    <a:pt x="29" y="39"/>
                    <a:pt x="30" y="37"/>
                    <a:pt x="41" y="38"/>
                  </a:cubicBezTo>
                  <a:cubicBezTo>
                    <a:pt x="41" y="38"/>
                    <a:pt x="58" y="40"/>
                    <a:pt x="50" y="37"/>
                  </a:cubicBezTo>
                  <a:cubicBezTo>
                    <a:pt x="50" y="37"/>
                    <a:pt x="33" y="28"/>
                    <a:pt x="29" y="23"/>
                  </a:cubicBezTo>
                  <a:cubicBezTo>
                    <a:pt x="29" y="23"/>
                    <a:pt x="49" y="33"/>
                    <a:pt x="51" y="36"/>
                  </a:cubicBezTo>
                  <a:cubicBezTo>
                    <a:pt x="51" y="36"/>
                    <a:pt x="54" y="35"/>
                    <a:pt x="53" y="34"/>
                  </a:cubicBezTo>
                  <a:cubicBezTo>
                    <a:pt x="53" y="34"/>
                    <a:pt x="54" y="34"/>
                    <a:pt x="55" y="35"/>
                  </a:cubicBezTo>
                  <a:cubicBezTo>
                    <a:pt x="55" y="35"/>
                    <a:pt x="85" y="36"/>
                    <a:pt x="80" y="32"/>
                  </a:cubicBezTo>
                  <a:cubicBezTo>
                    <a:pt x="80" y="32"/>
                    <a:pt x="66" y="24"/>
                    <a:pt x="63" y="24"/>
                  </a:cubicBezTo>
                  <a:cubicBezTo>
                    <a:pt x="56" y="24"/>
                    <a:pt x="56" y="24"/>
                    <a:pt x="56" y="24"/>
                  </a:cubicBezTo>
                  <a:cubicBezTo>
                    <a:pt x="54" y="28"/>
                    <a:pt x="54" y="28"/>
                    <a:pt x="54" y="28"/>
                  </a:cubicBezTo>
                  <a:cubicBezTo>
                    <a:pt x="53" y="24"/>
                    <a:pt x="53" y="24"/>
                    <a:pt x="53" y="24"/>
                  </a:cubicBezTo>
                  <a:cubicBezTo>
                    <a:pt x="53" y="24"/>
                    <a:pt x="45" y="24"/>
                    <a:pt x="44" y="22"/>
                  </a:cubicBezTo>
                  <a:cubicBezTo>
                    <a:pt x="44" y="22"/>
                    <a:pt x="62" y="23"/>
                    <a:pt x="54" y="20"/>
                  </a:cubicBezTo>
                  <a:cubicBezTo>
                    <a:pt x="54" y="20"/>
                    <a:pt x="40" y="16"/>
                    <a:pt x="36" y="19"/>
                  </a:cubicBezTo>
                  <a:cubicBezTo>
                    <a:pt x="36" y="19"/>
                    <a:pt x="36" y="15"/>
                    <a:pt x="40" y="11"/>
                  </a:cubicBezTo>
                  <a:cubicBezTo>
                    <a:pt x="40" y="11"/>
                    <a:pt x="42" y="9"/>
                    <a:pt x="44" y="6"/>
                  </a:cubicBezTo>
                  <a:cubicBezTo>
                    <a:pt x="44" y="6"/>
                    <a:pt x="44" y="13"/>
                    <a:pt x="40" y="16"/>
                  </a:cubicBezTo>
                  <a:cubicBezTo>
                    <a:pt x="44" y="16"/>
                    <a:pt x="44" y="16"/>
                    <a:pt x="44" y="16"/>
                  </a:cubicBezTo>
                  <a:cubicBezTo>
                    <a:pt x="44" y="16"/>
                    <a:pt x="52" y="11"/>
                    <a:pt x="55" y="0"/>
                  </a:cubicBezTo>
                  <a:cubicBezTo>
                    <a:pt x="56" y="0"/>
                    <a:pt x="56" y="0"/>
                    <a:pt x="56" y="0"/>
                  </a:cubicBezTo>
                  <a:cubicBezTo>
                    <a:pt x="56" y="0"/>
                    <a:pt x="56" y="0"/>
                    <a:pt x="56"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1" name="Freeform 56"/>
            <p:cNvSpPr/>
            <p:nvPr/>
          </p:nvSpPr>
          <p:spPr bwMode="auto">
            <a:xfrm>
              <a:off x="-6653213" y="2271713"/>
              <a:ext cx="55563" cy="22225"/>
            </a:xfrm>
            <a:custGeom>
              <a:avLst/>
              <a:gdLst>
                <a:gd name="T0" fmla="*/ 15 w 15"/>
                <a:gd name="T1" fmla="*/ 0 h 6"/>
                <a:gd name="T2" fmla="*/ 5 w 15"/>
                <a:gd name="T3" fmla="*/ 5 h 6"/>
                <a:gd name="T4" fmla="*/ 0 w 15"/>
                <a:gd name="T5" fmla="*/ 3 h 6"/>
                <a:gd name="T6" fmla="*/ 14 w 15"/>
                <a:gd name="T7" fmla="*/ 0 h 6"/>
                <a:gd name="T8" fmla="*/ 15 w 15"/>
                <a:gd name="T9" fmla="*/ 0 h 6"/>
              </a:gdLst>
              <a:ahLst/>
              <a:cxnLst>
                <a:cxn ang="0">
                  <a:pos x="T0" y="T1"/>
                </a:cxn>
                <a:cxn ang="0">
                  <a:pos x="T2" y="T3"/>
                </a:cxn>
                <a:cxn ang="0">
                  <a:pos x="T4" y="T5"/>
                </a:cxn>
                <a:cxn ang="0">
                  <a:pos x="T6" y="T7"/>
                </a:cxn>
                <a:cxn ang="0">
                  <a:pos x="T8" y="T9"/>
                </a:cxn>
              </a:cxnLst>
              <a:rect l="0" t="0" r="r" b="b"/>
              <a:pathLst>
                <a:path w="15" h="6">
                  <a:moveTo>
                    <a:pt x="15" y="0"/>
                  </a:moveTo>
                  <a:cubicBezTo>
                    <a:pt x="15" y="0"/>
                    <a:pt x="13" y="6"/>
                    <a:pt x="5" y="5"/>
                  </a:cubicBezTo>
                  <a:cubicBezTo>
                    <a:pt x="0" y="3"/>
                    <a:pt x="0" y="3"/>
                    <a:pt x="0" y="3"/>
                  </a:cubicBezTo>
                  <a:cubicBezTo>
                    <a:pt x="0" y="3"/>
                    <a:pt x="9" y="4"/>
                    <a:pt x="14" y="0"/>
                  </a:cubicBezTo>
                  <a:cubicBezTo>
                    <a:pt x="15" y="0"/>
                    <a:pt x="15" y="0"/>
                    <a:pt x="15"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2" name="Freeform 57"/>
            <p:cNvSpPr/>
            <p:nvPr/>
          </p:nvSpPr>
          <p:spPr bwMode="auto">
            <a:xfrm>
              <a:off x="-7348538" y="1785938"/>
              <a:ext cx="180975" cy="233363"/>
            </a:xfrm>
            <a:custGeom>
              <a:avLst/>
              <a:gdLst>
                <a:gd name="T0" fmla="*/ 40 w 48"/>
                <a:gd name="T1" fmla="*/ 12 h 62"/>
                <a:gd name="T2" fmla="*/ 45 w 48"/>
                <a:gd name="T3" fmla="*/ 14 h 62"/>
                <a:gd name="T4" fmla="*/ 31 w 48"/>
                <a:gd name="T5" fmla="*/ 38 h 62"/>
                <a:gd name="T6" fmla="*/ 45 w 48"/>
                <a:gd name="T7" fmla="*/ 34 h 62"/>
                <a:gd name="T8" fmla="*/ 46 w 48"/>
                <a:gd name="T9" fmla="*/ 27 h 62"/>
                <a:gd name="T10" fmla="*/ 47 w 48"/>
                <a:gd name="T11" fmla="*/ 37 h 62"/>
                <a:gd name="T12" fmla="*/ 28 w 48"/>
                <a:gd name="T13" fmla="*/ 43 h 62"/>
                <a:gd name="T14" fmla="*/ 0 w 48"/>
                <a:gd name="T15" fmla="*/ 62 h 62"/>
                <a:gd name="T16" fmla="*/ 21 w 48"/>
                <a:gd name="T17" fmla="*/ 43 h 62"/>
                <a:gd name="T18" fmla="*/ 13 w 48"/>
                <a:gd name="T19" fmla="*/ 44 h 62"/>
                <a:gd name="T20" fmla="*/ 12 w 48"/>
                <a:gd name="T21" fmla="*/ 41 h 62"/>
                <a:gd name="T22" fmla="*/ 26 w 48"/>
                <a:gd name="T23" fmla="*/ 39 h 62"/>
                <a:gd name="T24" fmla="*/ 39 w 48"/>
                <a:gd name="T25" fmla="*/ 14 h 62"/>
                <a:gd name="T26" fmla="*/ 40 w 48"/>
                <a:gd name="T27" fmla="*/ 1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8" h="62">
                  <a:moveTo>
                    <a:pt x="40" y="12"/>
                  </a:moveTo>
                  <a:cubicBezTo>
                    <a:pt x="40" y="12"/>
                    <a:pt x="48" y="0"/>
                    <a:pt x="45" y="14"/>
                  </a:cubicBezTo>
                  <a:cubicBezTo>
                    <a:pt x="45" y="14"/>
                    <a:pt x="35" y="34"/>
                    <a:pt x="31" y="38"/>
                  </a:cubicBezTo>
                  <a:cubicBezTo>
                    <a:pt x="31" y="38"/>
                    <a:pt x="41" y="37"/>
                    <a:pt x="45" y="34"/>
                  </a:cubicBezTo>
                  <a:cubicBezTo>
                    <a:pt x="46" y="27"/>
                    <a:pt x="46" y="27"/>
                    <a:pt x="46" y="27"/>
                  </a:cubicBezTo>
                  <a:cubicBezTo>
                    <a:pt x="46" y="27"/>
                    <a:pt x="48" y="35"/>
                    <a:pt x="47" y="37"/>
                  </a:cubicBezTo>
                  <a:cubicBezTo>
                    <a:pt x="47" y="37"/>
                    <a:pt x="36" y="43"/>
                    <a:pt x="28" y="43"/>
                  </a:cubicBezTo>
                  <a:cubicBezTo>
                    <a:pt x="28" y="43"/>
                    <a:pt x="14" y="62"/>
                    <a:pt x="0" y="62"/>
                  </a:cubicBezTo>
                  <a:cubicBezTo>
                    <a:pt x="0" y="62"/>
                    <a:pt x="18" y="56"/>
                    <a:pt x="21" y="43"/>
                  </a:cubicBezTo>
                  <a:cubicBezTo>
                    <a:pt x="13" y="44"/>
                    <a:pt x="13" y="44"/>
                    <a:pt x="13" y="44"/>
                  </a:cubicBezTo>
                  <a:cubicBezTo>
                    <a:pt x="13" y="44"/>
                    <a:pt x="9" y="42"/>
                    <a:pt x="12" y="41"/>
                  </a:cubicBezTo>
                  <a:cubicBezTo>
                    <a:pt x="26" y="39"/>
                    <a:pt x="26" y="39"/>
                    <a:pt x="26" y="39"/>
                  </a:cubicBezTo>
                  <a:cubicBezTo>
                    <a:pt x="39" y="14"/>
                    <a:pt x="39" y="14"/>
                    <a:pt x="39" y="14"/>
                  </a:cubicBezTo>
                  <a:lnTo>
                    <a:pt x="40" y="1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3" name="Freeform 58"/>
            <p:cNvSpPr/>
            <p:nvPr/>
          </p:nvSpPr>
          <p:spPr bwMode="auto">
            <a:xfrm>
              <a:off x="-7246938" y="1963738"/>
              <a:ext cx="93663" cy="104775"/>
            </a:xfrm>
            <a:custGeom>
              <a:avLst/>
              <a:gdLst>
                <a:gd name="T0" fmla="*/ 1 w 25"/>
                <a:gd name="T1" fmla="*/ 0 h 28"/>
                <a:gd name="T2" fmla="*/ 23 w 25"/>
                <a:gd name="T3" fmla="*/ 25 h 28"/>
                <a:gd name="T4" fmla="*/ 17 w 25"/>
                <a:gd name="T5" fmla="*/ 27 h 28"/>
                <a:gd name="T6" fmla="*/ 9 w 25"/>
                <a:gd name="T7" fmla="*/ 21 h 28"/>
                <a:gd name="T8" fmla="*/ 1 w 25"/>
                <a:gd name="T9" fmla="*/ 2 h 28"/>
                <a:gd name="T10" fmla="*/ 0 w 25"/>
                <a:gd name="T11" fmla="*/ 1 h 28"/>
                <a:gd name="T12" fmla="*/ 1 w 25"/>
                <a:gd name="T13" fmla="*/ 0 h 28"/>
              </a:gdLst>
              <a:ahLst/>
              <a:cxnLst>
                <a:cxn ang="0">
                  <a:pos x="T0" y="T1"/>
                </a:cxn>
                <a:cxn ang="0">
                  <a:pos x="T2" y="T3"/>
                </a:cxn>
                <a:cxn ang="0">
                  <a:pos x="T4" y="T5"/>
                </a:cxn>
                <a:cxn ang="0">
                  <a:pos x="T6" y="T7"/>
                </a:cxn>
                <a:cxn ang="0">
                  <a:pos x="T8" y="T9"/>
                </a:cxn>
                <a:cxn ang="0">
                  <a:pos x="T10" y="T11"/>
                </a:cxn>
                <a:cxn ang="0">
                  <a:pos x="T12" y="T13"/>
                </a:cxn>
              </a:cxnLst>
              <a:rect l="0" t="0" r="r" b="b"/>
              <a:pathLst>
                <a:path w="25" h="28">
                  <a:moveTo>
                    <a:pt x="1" y="0"/>
                  </a:moveTo>
                  <a:cubicBezTo>
                    <a:pt x="1" y="0"/>
                    <a:pt x="12" y="22"/>
                    <a:pt x="23" y="25"/>
                  </a:cubicBezTo>
                  <a:cubicBezTo>
                    <a:pt x="23" y="25"/>
                    <a:pt x="25" y="28"/>
                    <a:pt x="17" y="27"/>
                  </a:cubicBezTo>
                  <a:cubicBezTo>
                    <a:pt x="17" y="27"/>
                    <a:pt x="11" y="26"/>
                    <a:pt x="9" y="21"/>
                  </a:cubicBezTo>
                  <a:cubicBezTo>
                    <a:pt x="9" y="21"/>
                    <a:pt x="4" y="6"/>
                    <a:pt x="1" y="2"/>
                  </a:cubicBezTo>
                  <a:cubicBezTo>
                    <a:pt x="0" y="1"/>
                    <a:pt x="0" y="1"/>
                    <a:pt x="0" y="1"/>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4" name="Freeform 59"/>
            <p:cNvSpPr/>
            <p:nvPr/>
          </p:nvSpPr>
          <p:spPr bwMode="auto">
            <a:xfrm>
              <a:off x="-8602663" y="2290763"/>
              <a:ext cx="71438" cy="55563"/>
            </a:xfrm>
            <a:custGeom>
              <a:avLst/>
              <a:gdLst>
                <a:gd name="T0" fmla="*/ 0 w 19"/>
                <a:gd name="T1" fmla="*/ 1 h 15"/>
                <a:gd name="T2" fmla="*/ 19 w 19"/>
                <a:gd name="T3" fmla="*/ 15 h 15"/>
                <a:gd name="T4" fmla="*/ 13 w 19"/>
                <a:gd name="T5" fmla="*/ 3 h 15"/>
                <a:gd name="T6" fmla="*/ 1 w 19"/>
                <a:gd name="T7" fmla="*/ 1 h 15"/>
                <a:gd name="T8" fmla="*/ 0 w 19"/>
                <a:gd name="T9" fmla="*/ 1 h 15"/>
                <a:gd name="T10" fmla="*/ 0 w 19"/>
                <a:gd name="T11" fmla="*/ 1 h 15"/>
              </a:gdLst>
              <a:ahLst/>
              <a:cxnLst>
                <a:cxn ang="0">
                  <a:pos x="T0" y="T1"/>
                </a:cxn>
                <a:cxn ang="0">
                  <a:pos x="T2" y="T3"/>
                </a:cxn>
                <a:cxn ang="0">
                  <a:pos x="T4" y="T5"/>
                </a:cxn>
                <a:cxn ang="0">
                  <a:pos x="T6" y="T7"/>
                </a:cxn>
                <a:cxn ang="0">
                  <a:pos x="T8" y="T9"/>
                </a:cxn>
                <a:cxn ang="0">
                  <a:pos x="T10" y="T11"/>
                </a:cxn>
              </a:cxnLst>
              <a:rect l="0" t="0" r="r" b="b"/>
              <a:pathLst>
                <a:path w="19" h="15">
                  <a:moveTo>
                    <a:pt x="0" y="1"/>
                  </a:moveTo>
                  <a:cubicBezTo>
                    <a:pt x="0" y="1"/>
                    <a:pt x="17" y="9"/>
                    <a:pt x="19" y="15"/>
                  </a:cubicBezTo>
                  <a:cubicBezTo>
                    <a:pt x="19" y="15"/>
                    <a:pt x="18" y="9"/>
                    <a:pt x="13" y="3"/>
                  </a:cubicBezTo>
                  <a:cubicBezTo>
                    <a:pt x="13" y="3"/>
                    <a:pt x="8" y="0"/>
                    <a:pt x="1" y="1"/>
                  </a:cubicBezTo>
                  <a:cubicBezTo>
                    <a:pt x="0" y="1"/>
                    <a:pt x="0"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5" name="Freeform 60"/>
            <p:cNvSpPr/>
            <p:nvPr/>
          </p:nvSpPr>
          <p:spPr bwMode="auto">
            <a:xfrm>
              <a:off x="-8418513" y="2268538"/>
              <a:ext cx="165100" cy="165100"/>
            </a:xfrm>
            <a:custGeom>
              <a:avLst/>
              <a:gdLst>
                <a:gd name="T0" fmla="*/ 12 w 44"/>
                <a:gd name="T1" fmla="*/ 34 h 44"/>
                <a:gd name="T2" fmla="*/ 7 w 44"/>
                <a:gd name="T3" fmla="*/ 36 h 44"/>
                <a:gd name="T4" fmla="*/ 7 w 44"/>
                <a:gd name="T5" fmla="*/ 33 h 44"/>
                <a:gd name="T6" fmla="*/ 6 w 44"/>
                <a:gd name="T7" fmla="*/ 16 h 44"/>
                <a:gd name="T8" fmla="*/ 12 w 44"/>
                <a:gd name="T9" fmla="*/ 21 h 44"/>
                <a:gd name="T10" fmla="*/ 12 w 44"/>
                <a:gd name="T11" fmla="*/ 18 h 44"/>
                <a:gd name="T12" fmla="*/ 5 w 44"/>
                <a:gd name="T13" fmla="*/ 5 h 44"/>
                <a:gd name="T14" fmla="*/ 8 w 44"/>
                <a:gd name="T15" fmla="*/ 3 h 44"/>
                <a:gd name="T16" fmla="*/ 16 w 44"/>
                <a:gd name="T17" fmla="*/ 10 h 44"/>
                <a:gd name="T18" fmla="*/ 42 w 44"/>
                <a:gd name="T19" fmla="*/ 39 h 44"/>
                <a:gd name="T20" fmla="*/ 33 w 44"/>
                <a:gd name="T21" fmla="*/ 40 h 44"/>
                <a:gd name="T22" fmla="*/ 35 w 44"/>
                <a:gd name="T23" fmla="*/ 35 h 44"/>
                <a:gd name="T24" fmla="*/ 11 w 44"/>
                <a:gd name="T25" fmla="*/ 10 h 44"/>
                <a:gd name="T26" fmla="*/ 20 w 44"/>
                <a:gd name="T27" fmla="*/ 31 h 44"/>
                <a:gd name="T28" fmla="*/ 15 w 44"/>
                <a:gd name="T29" fmla="*/ 31 h 44"/>
                <a:gd name="T30" fmla="*/ 5 w 44"/>
                <a:gd name="T31" fmla="*/ 22 h 44"/>
                <a:gd name="T32" fmla="*/ 11 w 44"/>
                <a:gd name="T33" fmla="*/ 33 h 44"/>
                <a:gd name="T34" fmla="*/ 11 w 44"/>
                <a:gd name="T35" fmla="*/ 34 h 44"/>
                <a:gd name="T36" fmla="*/ 12 w 44"/>
                <a:gd name="T37" fmla="*/ 34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4" h="44">
                  <a:moveTo>
                    <a:pt x="12" y="34"/>
                  </a:moveTo>
                  <a:cubicBezTo>
                    <a:pt x="12" y="34"/>
                    <a:pt x="12" y="39"/>
                    <a:pt x="7" y="36"/>
                  </a:cubicBezTo>
                  <a:cubicBezTo>
                    <a:pt x="7" y="36"/>
                    <a:pt x="6" y="35"/>
                    <a:pt x="7" y="33"/>
                  </a:cubicBezTo>
                  <a:cubicBezTo>
                    <a:pt x="7" y="33"/>
                    <a:pt x="0" y="16"/>
                    <a:pt x="6" y="16"/>
                  </a:cubicBezTo>
                  <a:cubicBezTo>
                    <a:pt x="6" y="16"/>
                    <a:pt x="9" y="18"/>
                    <a:pt x="12" y="21"/>
                  </a:cubicBezTo>
                  <a:cubicBezTo>
                    <a:pt x="12" y="21"/>
                    <a:pt x="14" y="20"/>
                    <a:pt x="12" y="18"/>
                  </a:cubicBezTo>
                  <a:cubicBezTo>
                    <a:pt x="12" y="18"/>
                    <a:pt x="8" y="8"/>
                    <a:pt x="5" y="5"/>
                  </a:cubicBezTo>
                  <a:cubicBezTo>
                    <a:pt x="5" y="5"/>
                    <a:pt x="5" y="0"/>
                    <a:pt x="8" y="3"/>
                  </a:cubicBezTo>
                  <a:cubicBezTo>
                    <a:pt x="8" y="3"/>
                    <a:pt x="13" y="9"/>
                    <a:pt x="16" y="10"/>
                  </a:cubicBezTo>
                  <a:cubicBezTo>
                    <a:pt x="16" y="10"/>
                    <a:pt x="39" y="30"/>
                    <a:pt x="42" y="39"/>
                  </a:cubicBezTo>
                  <a:cubicBezTo>
                    <a:pt x="42" y="39"/>
                    <a:pt x="44" y="44"/>
                    <a:pt x="33" y="40"/>
                  </a:cubicBezTo>
                  <a:cubicBezTo>
                    <a:pt x="33" y="40"/>
                    <a:pt x="40" y="39"/>
                    <a:pt x="35" y="35"/>
                  </a:cubicBezTo>
                  <a:cubicBezTo>
                    <a:pt x="35" y="35"/>
                    <a:pt x="14" y="11"/>
                    <a:pt x="11" y="10"/>
                  </a:cubicBezTo>
                  <a:cubicBezTo>
                    <a:pt x="11" y="10"/>
                    <a:pt x="18" y="26"/>
                    <a:pt x="20" y="31"/>
                  </a:cubicBezTo>
                  <a:cubicBezTo>
                    <a:pt x="20" y="31"/>
                    <a:pt x="18" y="34"/>
                    <a:pt x="15" y="31"/>
                  </a:cubicBezTo>
                  <a:cubicBezTo>
                    <a:pt x="15" y="31"/>
                    <a:pt x="5" y="13"/>
                    <a:pt x="5" y="22"/>
                  </a:cubicBezTo>
                  <a:cubicBezTo>
                    <a:pt x="5" y="22"/>
                    <a:pt x="9" y="30"/>
                    <a:pt x="11" y="33"/>
                  </a:cubicBezTo>
                  <a:cubicBezTo>
                    <a:pt x="11" y="34"/>
                    <a:pt x="11" y="34"/>
                    <a:pt x="11" y="34"/>
                  </a:cubicBezTo>
                  <a:lnTo>
                    <a:pt x="12" y="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6" name="Freeform 61"/>
            <p:cNvSpPr/>
            <p:nvPr/>
          </p:nvSpPr>
          <p:spPr bwMode="auto">
            <a:xfrm>
              <a:off x="-8432800" y="2139950"/>
              <a:ext cx="209550" cy="203200"/>
            </a:xfrm>
            <a:custGeom>
              <a:avLst/>
              <a:gdLst>
                <a:gd name="T0" fmla="*/ 1 w 56"/>
                <a:gd name="T1" fmla="*/ 32 h 54"/>
                <a:gd name="T2" fmla="*/ 4 w 56"/>
                <a:gd name="T3" fmla="*/ 15 h 54"/>
                <a:gd name="T4" fmla="*/ 6 w 56"/>
                <a:gd name="T5" fmla="*/ 13 h 54"/>
                <a:gd name="T6" fmla="*/ 47 w 56"/>
                <a:gd name="T7" fmla="*/ 48 h 54"/>
                <a:gd name="T8" fmla="*/ 35 w 56"/>
                <a:gd name="T9" fmla="*/ 54 h 54"/>
                <a:gd name="T10" fmla="*/ 55 w 56"/>
                <a:gd name="T11" fmla="*/ 49 h 54"/>
                <a:gd name="T12" fmla="*/ 51 w 56"/>
                <a:gd name="T13" fmla="*/ 45 h 54"/>
                <a:gd name="T14" fmla="*/ 11 w 56"/>
                <a:gd name="T15" fmla="*/ 10 h 54"/>
                <a:gd name="T16" fmla="*/ 1 w 56"/>
                <a:gd name="T17" fmla="*/ 9 h 54"/>
                <a:gd name="T18" fmla="*/ 1 w 56"/>
                <a:gd name="T19" fmla="*/ 31 h 54"/>
                <a:gd name="T20" fmla="*/ 0 w 56"/>
                <a:gd name="T21" fmla="*/ 32 h 54"/>
                <a:gd name="T22" fmla="*/ 1 w 56"/>
                <a:gd name="T23" fmla="*/ 3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6" h="54">
                  <a:moveTo>
                    <a:pt x="1" y="32"/>
                  </a:moveTo>
                  <a:cubicBezTo>
                    <a:pt x="1" y="32"/>
                    <a:pt x="6" y="22"/>
                    <a:pt x="4" y="15"/>
                  </a:cubicBezTo>
                  <a:cubicBezTo>
                    <a:pt x="4" y="15"/>
                    <a:pt x="4" y="11"/>
                    <a:pt x="6" y="13"/>
                  </a:cubicBezTo>
                  <a:cubicBezTo>
                    <a:pt x="6" y="13"/>
                    <a:pt x="19" y="30"/>
                    <a:pt x="47" y="48"/>
                  </a:cubicBezTo>
                  <a:cubicBezTo>
                    <a:pt x="47" y="48"/>
                    <a:pt x="37" y="54"/>
                    <a:pt x="35" y="54"/>
                  </a:cubicBezTo>
                  <a:cubicBezTo>
                    <a:pt x="35" y="54"/>
                    <a:pt x="51" y="51"/>
                    <a:pt x="55" y="49"/>
                  </a:cubicBezTo>
                  <a:cubicBezTo>
                    <a:pt x="55" y="49"/>
                    <a:pt x="56" y="48"/>
                    <a:pt x="51" y="45"/>
                  </a:cubicBezTo>
                  <a:cubicBezTo>
                    <a:pt x="51" y="45"/>
                    <a:pt x="15" y="20"/>
                    <a:pt x="11" y="10"/>
                  </a:cubicBezTo>
                  <a:cubicBezTo>
                    <a:pt x="11" y="10"/>
                    <a:pt x="6" y="0"/>
                    <a:pt x="1" y="9"/>
                  </a:cubicBezTo>
                  <a:cubicBezTo>
                    <a:pt x="1" y="9"/>
                    <a:pt x="1" y="29"/>
                    <a:pt x="1" y="31"/>
                  </a:cubicBezTo>
                  <a:cubicBezTo>
                    <a:pt x="0" y="32"/>
                    <a:pt x="0" y="32"/>
                    <a:pt x="0" y="32"/>
                  </a:cubicBezTo>
                  <a:lnTo>
                    <a:pt x="1" y="3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7" name="Freeform 62"/>
            <p:cNvSpPr/>
            <p:nvPr/>
          </p:nvSpPr>
          <p:spPr bwMode="auto">
            <a:xfrm>
              <a:off x="-8418513" y="2244725"/>
              <a:ext cx="93663" cy="65088"/>
            </a:xfrm>
            <a:custGeom>
              <a:avLst/>
              <a:gdLst>
                <a:gd name="T0" fmla="*/ 0 w 25"/>
                <a:gd name="T1" fmla="*/ 6 h 17"/>
                <a:gd name="T2" fmla="*/ 14 w 25"/>
                <a:gd name="T3" fmla="*/ 5 h 17"/>
                <a:gd name="T4" fmla="*/ 17 w 25"/>
                <a:gd name="T5" fmla="*/ 12 h 17"/>
                <a:gd name="T6" fmla="*/ 25 w 25"/>
                <a:gd name="T7" fmla="*/ 14 h 17"/>
                <a:gd name="T8" fmla="*/ 19 w 25"/>
                <a:gd name="T9" fmla="*/ 16 h 17"/>
                <a:gd name="T10" fmla="*/ 14 w 25"/>
                <a:gd name="T11" fmla="*/ 10 h 17"/>
                <a:gd name="T12" fmla="*/ 0 w 25"/>
                <a:gd name="T13" fmla="*/ 6 h 17"/>
                <a:gd name="T14" fmla="*/ 0 w 25"/>
                <a:gd name="T15" fmla="*/ 6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7">
                  <a:moveTo>
                    <a:pt x="0" y="6"/>
                  </a:moveTo>
                  <a:cubicBezTo>
                    <a:pt x="0" y="6"/>
                    <a:pt x="8" y="0"/>
                    <a:pt x="14" y="5"/>
                  </a:cubicBezTo>
                  <a:cubicBezTo>
                    <a:pt x="17" y="12"/>
                    <a:pt x="17" y="12"/>
                    <a:pt x="17" y="12"/>
                  </a:cubicBezTo>
                  <a:cubicBezTo>
                    <a:pt x="17" y="12"/>
                    <a:pt x="21" y="14"/>
                    <a:pt x="25" y="14"/>
                  </a:cubicBezTo>
                  <a:cubicBezTo>
                    <a:pt x="25" y="14"/>
                    <a:pt x="23" y="17"/>
                    <a:pt x="19" y="16"/>
                  </a:cubicBezTo>
                  <a:cubicBezTo>
                    <a:pt x="19" y="16"/>
                    <a:pt x="14" y="13"/>
                    <a:pt x="14" y="10"/>
                  </a:cubicBezTo>
                  <a:cubicBezTo>
                    <a:pt x="14" y="10"/>
                    <a:pt x="11" y="3"/>
                    <a:pt x="0" y="6"/>
                  </a:cubicBezTo>
                  <a:cubicBezTo>
                    <a:pt x="0" y="6"/>
                    <a:pt x="0" y="6"/>
                    <a:pt x="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8" name="Freeform 63"/>
            <p:cNvSpPr>
              <a:spLocks noEditPoints="1"/>
            </p:cNvSpPr>
            <p:nvPr/>
          </p:nvSpPr>
          <p:spPr bwMode="auto">
            <a:xfrm>
              <a:off x="-8537575" y="2225675"/>
              <a:ext cx="187325" cy="301625"/>
            </a:xfrm>
            <a:custGeom>
              <a:avLst/>
              <a:gdLst>
                <a:gd name="T0" fmla="*/ 19 w 50"/>
                <a:gd name="T1" fmla="*/ 54 h 80"/>
                <a:gd name="T2" fmla="*/ 34 w 50"/>
                <a:gd name="T3" fmla="*/ 57 h 80"/>
                <a:gd name="T4" fmla="*/ 22 w 50"/>
                <a:gd name="T5" fmla="*/ 44 h 80"/>
                <a:gd name="T6" fmla="*/ 19 w 50"/>
                <a:gd name="T7" fmla="*/ 39 h 80"/>
                <a:gd name="T8" fmla="*/ 19 w 50"/>
                <a:gd name="T9" fmla="*/ 21 h 80"/>
                <a:gd name="T10" fmla="*/ 16 w 50"/>
                <a:gd name="T11" fmla="*/ 18 h 80"/>
                <a:gd name="T12" fmla="*/ 16 w 50"/>
                <a:gd name="T13" fmla="*/ 10 h 80"/>
                <a:gd name="T14" fmla="*/ 19 w 50"/>
                <a:gd name="T15" fmla="*/ 13 h 80"/>
                <a:gd name="T16" fmla="*/ 21 w 50"/>
                <a:gd name="T17" fmla="*/ 7 h 80"/>
                <a:gd name="T18" fmla="*/ 18 w 50"/>
                <a:gd name="T19" fmla="*/ 4 h 80"/>
                <a:gd name="T20" fmla="*/ 16 w 50"/>
                <a:gd name="T21" fmla="*/ 4 h 80"/>
                <a:gd name="T22" fmla="*/ 16 w 50"/>
                <a:gd name="T23" fmla="*/ 2 h 80"/>
                <a:gd name="T24" fmla="*/ 20 w 50"/>
                <a:gd name="T25" fmla="*/ 2 h 80"/>
                <a:gd name="T26" fmla="*/ 26 w 50"/>
                <a:gd name="T27" fmla="*/ 4 h 80"/>
                <a:gd name="T28" fmla="*/ 26 w 50"/>
                <a:gd name="T29" fmla="*/ 32 h 80"/>
                <a:gd name="T30" fmla="*/ 23 w 50"/>
                <a:gd name="T31" fmla="*/ 38 h 80"/>
                <a:gd name="T32" fmla="*/ 26 w 50"/>
                <a:gd name="T33" fmla="*/ 41 h 80"/>
                <a:gd name="T34" fmla="*/ 38 w 50"/>
                <a:gd name="T35" fmla="*/ 58 h 80"/>
                <a:gd name="T36" fmla="*/ 50 w 50"/>
                <a:gd name="T37" fmla="*/ 76 h 80"/>
                <a:gd name="T38" fmla="*/ 43 w 50"/>
                <a:gd name="T39" fmla="*/ 76 h 80"/>
                <a:gd name="T40" fmla="*/ 29 w 50"/>
                <a:gd name="T41" fmla="*/ 64 h 80"/>
                <a:gd name="T42" fmla="*/ 20 w 50"/>
                <a:gd name="T43" fmla="*/ 56 h 80"/>
                <a:gd name="T44" fmla="*/ 19 w 50"/>
                <a:gd name="T45" fmla="*/ 54 h 80"/>
                <a:gd name="T46" fmla="*/ 16 w 50"/>
                <a:gd name="T47" fmla="*/ 18 h 80"/>
                <a:gd name="T48" fmla="*/ 6 w 50"/>
                <a:gd name="T49" fmla="*/ 2 h 80"/>
                <a:gd name="T50" fmla="*/ 8 w 50"/>
                <a:gd name="T51" fmla="*/ 3 h 80"/>
                <a:gd name="T52" fmla="*/ 16 w 50"/>
                <a:gd name="T53" fmla="*/ 2 h 80"/>
                <a:gd name="T54" fmla="*/ 16 w 50"/>
                <a:gd name="T55" fmla="*/ 4 h 80"/>
                <a:gd name="T56" fmla="*/ 10 w 50"/>
                <a:gd name="T57" fmla="*/ 4 h 80"/>
                <a:gd name="T58" fmla="*/ 11 w 50"/>
                <a:gd name="T59" fmla="*/ 6 h 80"/>
                <a:gd name="T60" fmla="*/ 16 w 50"/>
                <a:gd name="T61" fmla="*/ 10 h 80"/>
                <a:gd name="T62" fmla="*/ 16 w 50"/>
                <a:gd name="T63" fmla="*/ 18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0" h="80">
                  <a:moveTo>
                    <a:pt x="19" y="54"/>
                  </a:moveTo>
                  <a:cubicBezTo>
                    <a:pt x="19" y="54"/>
                    <a:pt x="42" y="67"/>
                    <a:pt x="34" y="57"/>
                  </a:cubicBezTo>
                  <a:cubicBezTo>
                    <a:pt x="34" y="57"/>
                    <a:pt x="25" y="45"/>
                    <a:pt x="22" y="44"/>
                  </a:cubicBezTo>
                  <a:cubicBezTo>
                    <a:pt x="22" y="44"/>
                    <a:pt x="20" y="44"/>
                    <a:pt x="19" y="39"/>
                  </a:cubicBezTo>
                  <a:cubicBezTo>
                    <a:pt x="19" y="21"/>
                    <a:pt x="19" y="21"/>
                    <a:pt x="19" y="21"/>
                  </a:cubicBezTo>
                  <a:cubicBezTo>
                    <a:pt x="19" y="21"/>
                    <a:pt x="18" y="20"/>
                    <a:pt x="16" y="18"/>
                  </a:cubicBezTo>
                  <a:cubicBezTo>
                    <a:pt x="16" y="10"/>
                    <a:pt x="16" y="10"/>
                    <a:pt x="16" y="10"/>
                  </a:cubicBezTo>
                  <a:cubicBezTo>
                    <a:pt x="19" y="13"/>
                    <a:pt x="19" y="13"/>
                    <a:pt x="19" y="13"/>
                  </a:cubicBezTo>
                  <a:cubicBezTo>
                    <a:pt x="21" y="15"/>
                    <a:pt x="21" y="7"/>
                    <a:pt x="21" y="7"/>
                  </a:cubicBezTo>
                  <a:cubicBezTo>
                    <a:pt x="21" y="6"/>
                    <a:pt x="18" y="4"/>
                    <a:pt x="18" y="4"/>
                  </a:cubicBezTo>
                  <a:cubicBezTo>
                    <a:pt x="17" y="4"/>
                    <a:pt x="17" y="4"/>
                    <a:pt x="16" y="4"/>
                  </a:cubicBezTo>
                  <a:cubicBezTo>
                    <a:pt x="16" y="2"/>
                    <a:pt x="16" y="2"/>
                    <a:pt x="16" y="2"/>
                  </a:cubicBezTo>
                  <a:cubicBezTo>
                    <a:pt x="20" y="2"/>
                    <a:pt x="20" y="2"/>
                    <a:pt x="20" y="2"/>
                  </a:cubicBezTo>
                  <a:cubicBezTo>
                    <a:pt x="20" y="2"/>
                    <a:pt x="22" y="0"/>
                    <a:pt x="26" y="4"/>
                  </a:cubicBezTo>
                  <a:cubicBezTo>
                    <a:pt x="26" y="4"/>
                    <a:pt x="23" y="25"/>
                    <a:pt x="26" y="32"/>
                  </a:cubicBezTo>
                  <a:cubicBezTo>
                    <a:pt x="26" y="32"/>
                    <a:pt x="26" y="34"/>
                    <a:pt x="23" y="38"/>
                  </a:cubicBezTo>
                  <a:cubicBezTo>
                    <a:pt x="23" y="38"/>
                    <a:pt x="22" y="39"/>
                    <a:pt x="26" y="41"/>
                  </a:cubicBezTo>
                  <a:cubicBezTo>
                    <a:pt x="26" y="41"/>
                    <a:pt x="35" y="53"/>
                    <a:pt x="38" y="58"/>
                  </a:cubicBezTo>
                  <a:cubicBezTo>
                    <a:pt x="38" y="58"/>
                    <a:pt x="50" y="73"/>
                    <a:pt x="50" y="76"/>
                  </a:cubicBezTo>
                  <a:cubicBezTo>
                    <a:pt x="50" y="76"/>
                    <a:pt x="46" y="80"/>
                    <a:pt x="43" y="76"/>
                  </a:cubicBezTo>
                  <a:cubicBezTo>
                    <a:pt x="43" y="76"/>
                    <a:pt x="32" y="66"/>
                    <a:pt x="29" y="64"/>
                  </a:cubicBezTo>
                  <a:cubicBezTo>
                    <a:pt x="20" y="56"/>
                    <a:pt x="20" y="56"/>
                    <a:pt x="20" y="56"/>
                  </a:cubicBezTo>
                  <a:lnTo>
                    <a:pt x="19" y="54"/>
                  </a:lnTo>
                  <a:close/>
                  <a:moveTo>
                    <a:pt x="16" y="18"/>
                  </a:moveTo>
                  <a:cubicBezTo>
                    <a:pt x="10" y="12"/>
                    <a:pt x="0" y="1"/>
                    <a:pt x="6" y="2"/>
                  </a:cubicBezTo>
                  <a:cubicBezTo>
                    <a:pt x="8" y="3"/>
                    <a:pt x="8" y="3"/>
                    <a:pt x="8" y="3"/>
                  </a:cubicBezTo>
                  <a:cubicBezTo>
                    <a:pt x="16" y="2"/>
                    <a:pt x="16" y="2"/>
                    <a:pt x="16" y="2"/>
                  </a:cubicBezTo>
                  <a:cubicBezTo>
                    <a:pt x="16" y="4"/>
                    <a:pt x="16" y="4"/>
                    <a:pt x="16" y="4"/>
                  </a:cubicBezTo>
                  <a:cubicBezTo>
                    <a:pt x="13" y="4"/>
                    <a:pt x="10" y="4"/>
                    <a:pt x="10" y="4"/>
                  </a:cubicBezTo>
                  <a:cubicBezTo>
                    <a:pt x="11" y="6"/>
                    <a:pt x="11" y="6"/>
                    <a:pt x="11" y="6"/>
                  </a:cubicBezTo>
                  <a:cubicBezTo>
                    <a:pt x="16" y="10"/>
                    <a:pt x="16" y="10"/>
                    <a:pt x="16" y="10"/>
                  </a:cubicBezTo>
                  <a:lnTo>
                    <a:pt x="16" y="1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59" name="Freeform 64"/>
            <p:cNvSpPr/>
            <p:nvPr/>
          </p:nvSpPr>
          <p:spPr bwMode="auto">
            <a:xfrm>
              <a:off x="-8012113" y="1827213"/>
              <a:ext cx="134938" cy="139700"/>
            </a:xfrm>
            <a:custGeom>
              <a:avLst/>
              <a:gdLst>
                <a:gd name="T0" fmla="*/ 1 w 36"/>
                <a:gd name="T1" fmla="*/ 35 h 37"/>
                <a:gd name="T2" fmla="*/ 20 w 36"/>
                <a:gd name="T3" fmla="*/ 20 h 37"/>
                <a:gd name="T4" fmla="*/ 22 w 36"/>
                <a:gd name="T5" fmla="*/ 0 h 37"/>
                <a:gd name="T6" fmla="*/ 25 w 36"/>
                <a:gd name="T7" fmla="*/ 16 h 37"/>
                <a:gd name="T8" fmla="*/ 32 w 36"/>
                <a:gd name="T9" fmla="*/ 9 h 37"/>
                <a:gd name="T10" fmla="*/ 32 w 36"/>
                <a:gd name="T11" fmla="*/ 7 h 37"/>
                <a:gd name="T12" fmla="*/ 35 w 36"/>
                <a:gd name="T13" fmla="*/ 10 h 37"/>
                <a:gd name="T14" fmla="*/ 8 w 36"/>
                <a:gd name="T15" fmla="*/ 35 h 37"/>
                <a:gd name="T16" fmla="*/ 0 w 36"/>
                <a:gd name="T17" fmla="*/ 36 h 37"/>
                <a:gd name="T18" fmla="*/ 1 w 36"/>
                <a:gd name="T19" fmla="*/ 35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37">
                  <a:moveTo>
                    <a:pt x="1" y="35"/>
                  </a:moveTo>
                  <a:cubicBezTo>
                    <a:pt x="1" y="36"/>
                    <a:pt x="3" y="37"/>
                    <a:pt x="20" y="20"/>
                  </a:cubicBezTo>
                  <a:cubicBezTo>
                    <a:pt x="20" y="20"/>
                    <a:pt x="18" y="2"/>
                    <a:pt x="22" y="0"/>
                  </a:cubicBezTo>
                  <a:cubicBezTo>
                    <a:pt x="22" y="0"/>
                    <a:pt x="26" y="9"/>
                    <a:pt x="25" y="16"/>
                  </a:cubicBezTo>
                  <a:cubicBezTo>
                    <a:pt x="25" y="16"/>
                    <a:pt x="29" y="16"/>
                    <a:pt x="32" y="9"/>
                  </a:cubicBezTo>
                  <a:cubicBezTo>
                    <a:pt x="32" y="9"/>
                    <a:pt x="30" y="5"/>
                    <a:pt x="32" y="7"/>
                  </a:cubicBezTo>
                  <a:cubicBezTo>
                    <a:pt x="32" y="7"/>
                    <a:pt x="36" y="9"/>
                    <a:pt x="35" y="10"/>
                  </a:cubicBezTo>
                  <a:cubicBezTo>
                    <a:pt x="35" y="10"/>
                    <a:pt x="20" y="31"/>
                    <a:pt x="8" y="35"/>
                  </a:cubicBezTo>
                  <a:cubicBezTo>
                    <a:pt x="0" y="36"/>
                    <a:pt x="0" y="36"/>
                    <a:pt x="0" y="36"/>
                  </a:cubicBezTo>
                  <a:cubicBezTo>
                    <a:pt x="0" y="36"/>
                    <a:pt x="1" y="35"/>
                    <a:pt x="1" y="3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0" name="Freeform 65"/>
            <p:cNvSpPr>
              <a:spLocks noEditPoints="1"/>
            </p:cNvSpPr>
            <p:nvPr/>
          </p:nvSpPr>
          <p:spPr bwMode="auto">
            <a:xfrm>
              <a:off x="-7986713" y="1879600"/>
              <a:ext cx="195263" cy="211138"/>
            </a:xfrm>
            <a:custGeom>
              <a:avLst/>
              <a:gdLst>
                <a:gd name="T0" fmla="*/ 24 w 52"/>
                <a:gd name="T1" fmla="*/ 9 h 56"/>
                <a:gd name="T2" fmla="*/ 30 w 52"/>
                <a:gd name="T3" fmla="*/ 5 h 56"/>
                <a:gd name="T4" fmla="*/ 36 w 52"/>
                <a:gd name="T5" fmla="*/ 2 h 56"/>
                <a:gd name="T6" fmla="*/ 39 w 52"/>
                <a:gd name="T7" fmla="*/ 10 h 56"/>
                <a:gd name="T8" fmla="*/ 50 w 52"/>
                <a:gd name="T9" fmla="*/ 45 h 56"/>
                <a:gd name="T10" fmla="*/ 40 w 52"/>
                <a:gd name="T11" fmla="*/ 50 h 56"/>
                <a:gd name="T12" fmla="*/ 47 w 52"/>
                <a:gd name="T13" fmla="*/ 45 h 56"/>
                <a:gd name="T14" fmla="*/ 36 w 52"/>
                <a:gd name="T15" fmla="*/ 8 h 56"/>
                <a:gd name="T16" fmla="*/ 29 w 52"/>
                <a:gd name="T17" fmla="*/ 8 h 56"/>
                <a:gd name="T18" fmla="*/ 24 w 52"/>
                <a:gd name="T19" fmla="*/ 12 h 56"/>
                <a:gd name="T20" fmla="*/ 24 w 52"/>
                <a:gd name="T21" fmla="*/ 9 h 56"/>
                <a:gd name="T22" fmla="*/ 24 w 52"/>
                <a:gd name="T23" fmla="*/ 21 h 56"/>
                <a:gd name="T24" fmla="*/ 24 w 52"/>
                <a:gd name="T25" fmla="*/ 23 h 56"/>
                <a:gd name="T26" fmla="*/ 25 w 52"/>
                <a:gd name="T27" fmla="*/ 22 h 56"/>
                <a:gd name="T28" fmla="*/ 24 w 52"/>
                <a:gd name="T29" fmla="*/ 21 h 56"/>
                <a:gd name="T30" fmla="*/ 24 w 52"/>
                <a:gd name="T31" fmla="*/ 32 h 56"/>
                <a:gd name="T32" fmla="*/ 24 w 52"/>
                <a:gd name="T33" fmla="*/ 35 h 56"/>
                <a:gd name="T34" fmla="*/ 26 w 52"/>
                <a:gd name="T35" fmla="*/ 40 h 56"/>
                <a:gd name="T36" fmla="*/ 24 w 52"/>
                <a:gd name="T37" fmla="*/ 42 h 56"/>
                <a:gd name="T38" fmla="*/ 24 w 52"/>
                <a:gd name="T39" fmla="*/ 45 h 56"/>
                <a:gd name="T40" fmla="*/ 26 w 52"/>
                <a:gd name="T41" fmla="*/ 43 h 56"/>
                <a:gd name="T42" fmla="*/ 30 w 52"/>
                <a:gd name="T43" fmla="*/ 51 h 56"/>
                <a:gd name="T44" fmla="*/ 28 w 52"/>
                <a:gd name="T45" fmla="*/ 40 h 56"/>
                <a:gd name="T46" fmla="*/ 24 w 52"/>
                <a:gd name="T47" fmla="*/ 32 h 56"/>
                <a:gd name="T48" fmla="*/ 5 w 52"/>
                <a:gd name="T49" fmla="*/ 52 h 56"/>
                <a:gd name="T50" fmla="*/ 2 w 52"/>
                <a:gd name="T51" fmla="*/ 51 h 56"/>
                <a:gd name="T52" fmla="*/ 5 w 52"/>
                <a:gd name="T53" fmla="*/ 30 h 56"/>
                <a:gd name="T54" fmla="*/ 24 w 52"/>
                <a:gd name="T55" fmla="*/ 9 h 56"/>
                <a:gd name="T56" fmla="*/ 24 w 52"/>
                <a:gd name="T57" fmla="*/ 12 h 56"/>
                <a:gd name="T58" fmla="*/ 11 w 52"/>
                <a:gd name="T59" fmla="*/ 28 h 56"/>
                <a:gd name="T60" fmla="*/ 20 w 52"/>
                <a:gd name="T61" fmla="*/ 22 h 56"/>
                <a:gd name="T62" fmla="*/ 24 w 52"/>
                <a:gd name="T63" fmla="*/ 21 h 56"/>
                <a:gd name="T64" fmla="*/ 24 w 52"/>
                <a:gd name="T65" fmla="*/ 23 h 56"/>
                <a:gd name="T66" fmla="*/ 23 w 52"/>
                <a:gd name="T67" fmla="*/ 32 h 56"/>
                <a:gd name="T68" fmla="*/ 24 w 52"/>
                <a:gd name="T69" fmla="*/ 32 h 56"/>
                <a:gd name="T70" fmla="*/ 24 w 52"/>
                <a:gd name="T71" fmla="*/ 35 h 56"/>
                <a:gd name="T72" fmla="*/ 24 w 52"/>
                <a:gd name="T73" fmla="*/ 35 h 56"/>
                <a:gd name="T74" fmla="*/ 23 w 52"/>
                <a:gd name="T75" fmla="*/ 36 h 56"/>
                <a:gd name="T76" fmla="*/ 22 w 52"/>
                <a:gd name="T77" fmla="*/ 42 h 56"/>
                <a:gd name="T78" fmla="*/ 24 w 52"/>
                <a:gd name="T79" fmla="*/ 42 h 56"/>
                <a:gd name="T80" fmla="*/ 24 w 52"/>
                <a:gd name="T81" fmla="*/ 45 h 56"/>
                <a:gd name="T82" fmla="*/ 20 w 52"/>
                <a:gd name="T83" fmla="*/ 45 h 56"/>
                <a:gd name="T84" fmla="*/ 22 w 52"/>
                <a:gd name="T85" fmla="*/ 35 h 56"/>
                <a:gd name="T86" fmla="*/ 20 w 52"/>
                <a:gd name="T87" fmla="*/ 30 h 56"/>
                <a:gd name="T88" fmla="*/ 19 w 52"/>
                <a:gd name="T89" fmla="*/ 27 h 56"/>
                <a:gd name="T90" fmla="*/ 17 w 52"/>
                <a:gd name="T91" fmla="*/ 32 h 56"/>
                <a:gd name="T92" fmla="*/ 13 w 52"/>
                <a:gd name="T93" fmla="*/ 32 h 56"/>
                <a:gd name="T94" fmla="*/ 6 w 52"/>
                <a:gd name="T95" fmla="*/ 35 h 56"/>
                <a:gd name="T96" fmla="*/ 4 w 52"/>
                <a:gd name="T97" fmla="*/ 51 h 56"/>
                <a:gd name="T98" fmla="*/ 5 w 52"/>
                <a:gd name="T99" fmla="*/ 5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52" h="56">
                  <a:moveTo>
                    <a:pt x="24" y="9"/>
                  </a:moveTo>
                  <a:cubicBezTo>
                    <a:pt x="26" y="7"/>
                    <a:pt x="28" y="6"/>
                    <a:pt x="30" y="5"/>
                  </a:cubicBezTo>
                  <a:cubicBezTo>
                    <a:pt x="30" y="5"/>
                    <a:pt x="33" y="0"/>
                    <a:pt x="36" y="2"/>
                  </a:cubicBezTo>
                  <a:cubicBezTo>
                    <a:pt x="36" y="2"/>
                    <a:pt x="37" y="1"/>
                    <a:pt x="39" y="10"/>
                  </a:cubicBezTo>
                  <a:cubicBezTo>
                    <a:pt x="39" y="10"/>
                    <a:pt x="45" y="36"/>
                    <a:pt x="50" y="45"/>
                  </a:cubicBezTo>
                  <a:cubicBezTo>
                    <a:pt x="50" y="45"/>
                    <a:pt x="52" y="56"/>
                    <a:pt x="40" y="50"/>
                  </a:cubicBezTo>
                  <a:cubicBezTo>
                    <a:pt x="40" y="50"/>
                    <a:pt x="49" y="51"/>
                    <a:pt x="47" y="45"/>
                  </a:cubicBezTo>
                  <a:cubicBezTo>
                    <a:pt x="47" y="45"/>
                    <a:pt x="36" y="17"/>
                    <a:pt x="36" y="8"/>
                  </a:cubicBezTo>
                  <a:cubicBezTo>
                    <a:pt x="36" y="8"/>
                    <a:pt x="35" y="4"/>
                    <a:pt x="29" y="8"/>
                  </a:cubicBezTo>
                  <a:cubicBezTo>
                    <a:pt x="29" y="8"/>
                    <a:pt x="27" y="9"/>
                    <a:pt x="24" y="12"/>
                  </a:cubicBezTo>
                  <a:cubicBezTo>
                    <a:pt x="24" y="9"/>
                    <a:pt x="24" y="9"/>
                    <a:pt x="24" y="9"/>
                  </a:cubicBezTo>
                  <a:close/>
                  <a:moveTo>
                    <a:pt x="24" y="21"/>
                  </a:moveTo>
                  <a:cubicBezTo>
                    <a:pt x="24" y="23"/>
                    <a:pt x="24" y="23"/>
                    <a:pt x="24" y="23"/>
                  </a:cubicBezTo>
                  <a:cubicBezTo>
                    <a:pt x="24" y="23"/>
                    <a:pt x="25" y="22"/>
                    <a:pt x="25" y="22"/>
                  </a:cubicBezTo>
                  <a:cubicBezTo>
                    <a:pt x="25" y="22"/>
                    <a:pt x="24" y="21"/>
                    <a:pt x="24" y="21"/>
                  </a:cubicBezTo>
                  <a:close/>
                  <a:moveTo>
                    <a:pt x="24" y="32"/>
                  </a:moveTo>
                  <a:cubicBezTo>
                    <a:pt x="24" y="35"/>
                    <a:pt x="24" y="35"/>
                    <a:pt x="24" y="35"/>
                  </a:cubicBezTo>
                  <a:cubicBezTo>
                    <a:pt x="25" y="36"/>
                    <a:pt x="27" y="38"/>
                    <a:pt x="26" y="40"/>
                  </a:cubicBezTo>
                  <a:cubicBezTo>
                    <a:pt x="26" y="40"/>
                    <a:pt x="25" y="41"/>
                    <a:pt x="24" y="42"/>
                  </a:cubicBezTo>
                  <a:cubicBezTo>
                    <a:pt x="24" y="45"/>
                    <a:pt x="24" y="45"/>
                    <a:pt x="24" y="45"/>
                  </a:cubicBezTo>
                  <a:cubicBezTo>
                    <a:pt x="25" y="44"/>
                    <a:pt x="26" y="43"/>
                    <a:pt x="26" y="43"/>
                  </a:cubicBezTo>
                  <a:cubicBezTo>
                    <a:pt x="29" y="52"/>
                    <a:pt x="30" y="51"/>
                    <a:pt x="30" y="51"/>
                  </a:cubicBezTo>
                  <a:cubicBezTo>
                    <a:pt x="28" y="40"/>
                    <a:pt x="28" y="40"/>
                    <a:pt x="28" y="40"/>
                  </a:cubicBezTo>
                  <a:cubicBezTo>
                    <a:pt x="30" y="34"/>
                    <a:pt x="26" y="33"/>
                    <a:pt x="24" y="32"/>
                  </a:cubicBezTo>
                  <a:close/>
                  <a:moveTo>
                    <a:pt x="5" y="52"/>
                  </a:moveTo>
                  <a:cubicBezTo>
                    <a:pt x="5" y="52"/>
                    <a:pt x="5" y="56"/>
                    <a:pt x="2" y="51"/>
                  </a:cubicBezTo>
                  <a:cubicBezTo>
                    <a:pt x="2" y="51"/>
                    <a:pt x="0" y="45"/>
                    <a:pt x="5" y="30"/>
                  </a:cubicBezTo>
                  <a:cubicBezTo>
                    <a:pt x="5" y="30"/>
                    <a:pt x="13" y="18"/>
                    <a:pt x="24" y="9"/>
                  </a:cubicBezTo>
                  <a:cubicBezTo>
                    <a:pt x="24" y="12"/>
                    <a:pt x="24" y="12"/>
                    <a:pt x="24" y="12"/>
                  </a:cubicBezTo>
                  <a:cubicBezTo>
                    <a:pt x="19" y="17"/>
                    <a:pt x="11" y="24"/>
                    <a:pt x="11" y="28"/>
                  </a:cubicBezTo>
                  <a:cubicBezTo>
                    <a:pt x="11" y="28"/>
                    <a:pt x="16" y="33"/>
                    <a:pt x="20" y="22"/>
                  </a:cubicBezTo>
                  <a:cubicBezTo>
                    <a:pt x="20" y="22"/>
                    <a:pt x="23" y="19"/>
                    <a:pt x="24" y="21"/>
                  </a:cubicBezTo>
                  <a:cubicBezTo>
                    <a:pt x="24" y="23"/>
                    <a:pt x="24" y="23"/>
                    <a:pt x="24" y="23"/>
                  </a:cubicBezTo>
                  <a:cubicBezTo>
                    <a:pt x="23" y="25"/>
                    <a:pt x="20" y="31"/>
                    <a:pt x="23" y="32"/>
                  </a:cubicBezTo>
                  <a:cubicBezTo>
                    <a:pt x="23" y="32"/>
                    <a:pt x="23" y="32"/>
                    <a:pt x="24" y="32"/>
                  </a:cubicBezTo>
                  <a:cubicBezTo>
                    <a:pt x="24" y="35"/>
                    <a:pt x="24" y="35"/>
                    <a:pt x="24" y="35"/>
                  </a:cubicBezTo>
                  <a:cubicBezTo>
                    <a:pt x="24" y="35"/>
                    <a:pt x="24" y="35"/>
                    <a:pt x="24" y="35"/>
                  </a:cubicBezTo>
                  <a:cubicBezTo>
                    <a:pt x="23" y="36"/>
                    <a:pt x="23" y="36"/>
                    <a:pt x="23" y="36"/>
                  </a:cubicBezTo>
                  <a:cubicBezTo>
                    <a:pt x="22" y="42"/>
                    <a:pt x="22" y="42"/>
                    <a:pt x="22" y="42"/>
                  </a:cubicBezTo>
                  <a:cubicBezTo>
                    <a:pt x="23" y="43"/>
                    <a:pt x="23" y="43"/>
                    <a:pt x="24" y="42"/>
                  </a:cubicBezTo>
                  <a:cubicBezTo>
                    <a:pt x="24" y="45"/>
                    <a:pt x="24" y="45"/>
                    <a:pt x="24" y="45"/>
                  </a:cubicBezTo>
                  <a:cubicBezTo>
                    <a:pt x="23" y="47"/>
                    <a:pt x="21" y="48"/>
                    <a:pt x="20" y="45"/>
                  </a:cubicBezTo>
                  <a:cubicBezTo>
                    <a:pt x="22" y="35"/>
                    <a:pt x="22" y="35"/>
                    <a:pt x="22" y="35"/>
                  </a:cubicBezTo>
                  <a:cubicBezTo>
                    <a:pt x="22" y="35"/>
                    <a:pt x="18" y="34"/>
                    <a:pt x="20" y="30"/>
                  </a:cubicBezTo>
                  <a:cubicBezTo>
                    <a:pt x="20" y="30"/>
                    <a:pt x="18" y="28"/>
                    <a:pt x="19" y="27"/>
                  </a:cubicBezTo>
                  <a:cubicBezTo>
                    <a:pt x="19" y="27"/>
                    <a:pt x="16" y="30"/>
                    <a:pt x="17" y="32"/>
                  </a:cubicBezTo>
                  <a:cubicBezTo>
                    <a:pt x="17" y="32"/>
                    <a:pt x="15" y="34"/>
                    <a:pt x="13" y="32"/>
                  </a:cubicBezTo>
                  <a:cubicBezTo>
                    <a:pt x="13" y="32"/>
                    <a:pt x="8" y="29"/>
                    <a:pt x="6" y="35"/>
                  </a:cubicBezTo>
                  <a:cubicBezTo>
                    <a:pt x="6" y="35"/>
                    <a:pt x="2" y="43"/>
                    <a:pt x="4" y="51"/>
                  </a:cubicBezTo>
                  <a:cubicBezTo>
                    <a:pt x="5" y="52"/>
                    <a:pt x="5" y="52"/>
                    <a:pt x="5" y="5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1" name="Freeform 66"/>
            <p:cNvSpPr>
              <a:spLocks noEditPoints="1"/>
            </p:cNvSpPr>
            <p:nvPr/>
          </p:nvSpPr>
          <p:spPr bwMode="auto">
            <a:xfrm>
              <a:off x="-8421688" y="2046288"/>
              <a:ext cx="1787525" cy="1790700"/>
            </a:xfrm>
            <a:custGeom>
              <a:avLst/>
              <a:gdLst>
                <a:gd name="T0" fmla="*/ 449 w 476"/>
                <a:gd name="T1" fmla="*/ 179 h 476"/>
                <a:gd name="T2" fmla="*/ 391 w 476"/>
                <a:gd name="T3" fmla="*/ 137 h 476"/>
                <a:gd name="T4" fmla="*/ 430 w 476"/>
                <a:gd name="T5" fmla="*/ 193 h 476"/>
                <a:gd name="T6" fmla="*/ 359 w 476"/>
                <a:gd name="T7" fmla="*/ 434 h 476"/>
                <a:gd name="T8" fmla="*/ 359 w 476"/>
                <a:gd name="T9" fmla="*/ 99 h 476"/>
                <a:gd name="T10" fmla="*/ 338 w 476"/>
                <a:gd name="T11" fmla="*/ 219 h 476"/>
                <a:gd name="T12" fmla="*/ 311 w 476"/>
                <a:gd name="T13" fmla="*/ 21 h 476"/>
                <a:gd name="T14" fmla="*/ 328 w 476"/>
                <a:gd name="T15" fmla="*/ 193 h 476"/>
                <a:gd name="T16" fmla="*/ 311 w 476"/>
                <a:gd name="T17" fmla="*/ 176 h 476"/>
                <a:gd name="T18" fmla="*/ 293 w 476"/>
                <a:gd name="T19" fmla="*/ 6 h 476"/>
                <a:gd name="T20" fmla="*/ 311 w 476"/>
                <a:gd name="T21" fmla="*/ 136 h 476"/>
                <a:gd name="T22" fmla="*/ 293 w 476"/>
                <a:gd name="T23" fmla="*/ 228 h 476"/>
                <a:gd name="T24" fmla="*/ 303 w 476"/>
                <a:gd name="T25" fmla="*/ 399 h 476"/>
                <a:gd name="T26" fmla="*/ 311 w 476"/>
                <a:gd name="T27" fmla="*/ 223 h 476"/>
                <a:gd name="T28" fmla="*/ 293 w 476"/>
                <a:gd name="T29" fmla="*/ 64 h 476"/>
                <a:gd name="T30" fmla="*/ 293 w 476"/>
                <a:gd name="T31" fmla="*/ 246 h 476"/>
                <a:gd name="T32" fmla="*/ 293 w 476"/>
                <a:gd name="T33" fmla="*/ 379 h 476"/>
                <a:gd name="T34" fmla="*/ 266 w 476"/>
                <a:gd name="T35" fmla="*/ 2 h 476"/>
                <a:gd name="T36" fmla="*/ 275 w 476"/>
                <a:gd name="T37" fmla="*/ 78 h 476"/>
                <a:gd name="T38" fmla="*/ 266 w 476"/>
                <a:gd name="T39" fmla="*/ 331 h 476"/>
                <a:gd name="T40" fmla="*/ 266 w 476"/>
                <a:gd name="T41" fmla="*/ 391 h 476"/>
                <a:gd name="T42" fmla="*/ 266 w 476"/>
                <a:gd name="T43" fmla="*/ 10 h 476"/>
                <a:gd name="T44" fmla="*/ 265 w 476"/>
                <a:gd name="T45" fmla="*/ 158 h 476"/>
                <a:gd name="T46" fmla="*/ 248 w 476"/>
                <a:gd name="T47" fmla="*/ 158 h 476"/>
                <a:gd name="T48" fmla="*/ 248 w 476"/>
                <a:gd name="T49" fmla="*/ 391 h 476"/>
                <a:gd name="T50" fmla="*/ 248 w 476"/>
                <a:gd name="T51" fmla="*/ 9 h 476"/>
                <a:gd name="T52" fmla="*/ 242 w 476"/>
                <a:gd name="T53" fmla="*/ 158 h 476"/>
                <a:gd name="T54" fmla="*/ 238 w 476"/>
                <a:gd name="T55" fmla="*/ 362 h 476"/>
                <a:gd name="T56" fmla="*/ 238 w 476"/>
                <a:gd name="T57" fmla="*/ 419 h 476"/>
                <a:gd name="T58" fmla="*/ 228 w 476"/>
                <a:gd name="T59" fmla="*/ 61 h 476"/>
                <a:gd name="T60" fmla="*/ 228 w 476"/>
                <a:gd name="T61" fmla="*/ 348 h 476"/>
                <a:gd name="T62" fmla="*/ 228 w 476"/>
                <a:gd name="T63" fmla="*/ 409 h 476"/>
                <a:gd name="T64" fmla="*/ 228 w 476"/>
                <a:gd name="T65" fmla="*/ 0 h 476"/>
                <a:gd name="T66" fmla="*/ 223 w 476"/>
                <a:gd name="T67" fmla="*/ 238 h 476"/>
                <a:gd name="T68" fmla="*/ 228 w 476"/>
                <a:gd name="T69" fmla="*/ 348 h 476"/>
                <a:gd name="T70" fmla="*/ 228 w 476"/>
                <a:gd name="T71" fmla="*/ 409 h 476"/>
                <a:gd name="T72" fmla="*/ 209 w 476"/>
                <a:gd name="T73" fmla="*/ 2 h 476"/>
                <a:gd name="T74" fmla="*/ 209 w 476"/>
                <a:gd name="T75" fmla="*/ 246 h 476"/>
                <a:gd name="T76" fmla="*/ 196 w 476"/>
                <a:gd name="T77" fmla="*/ 339 h 476"/>
                <a:gd name="T78" fmla="*/ 196 w 476"/>
                <a:gd name="T79" fmla="*/ 399 h 476"/>
                <a:gd name="T80" fmla="*/ 182 w 476"/>
                <a:gd name="T81" fmla="*/ 16 h 476"/>
                <a:gd name="T82" fmla="*/ 186 w 476"/>
                <a:gd name="T83" fmla="*/ 147 h 476"/>
                <a:gd name="T84" fmla="*/ 196 w 476"/>
                <a:gd name="T85" fmla="*/ 325 h 476"/>
                <a:gd name="T86" fmla="*/ 196 w 476"/>
                <a:gd name="T87" fmla="*/ 399 h 476"/>
                <a:gd name="T88" fmla="*/ 163 w 476"/>
                <a:gd name="T89" fmla="*/ 12 h 476"/>
                <a:gd name="T90" fmla="*/ 163 w 476"/>
                <a:gd name="T91" fmla="*/ 136 h 476"/>
                <a:gd name="T92" fmla="*/ 168 w 476"/>
                <a:gd name="T93" fmla="*/ 419 h 476"/>
                <a:gd name="T94" fmla="*/ 182 w 476"/>
                <a:gd name="T95" fmla="*/ 333 h 476"/>
                <a:gd name="T96" fmla="*/ 163 w 476"/>
                <a:gd name="T97" fmla="*/ 21 h 476"/>
                <a:gd name="T98" fmla="*/ 156 w 476"/>
                <a:gd name="T99" fmla="*/ 229 h 476"/>
                <a:gd name="T100" fmla="*/ 163 w 476"/>
                <a:gd name="T101" fmla="*/ 384 h 476"/>
                <a:gd name="T102" fmla="*/ 136 w 476"/>
                <a:gd name="T103" fmla="*/ 79 h 476"/>
                <a:gd name="T104" fmla="*/ 115 w 476"/>
                <a:gd name="T105" fmla="*/ 347 h 476"/>
                <a:gd name="T106" fmla="*/ 64 w 476"/>
                <a:gd name="T107" fmla="*/ 388 h 476"/>
                <a:gd name="T108" fmla="*/ 115 w 476"/>
                <a:gd name="T109" fmla="*/ 202 h 476"/>
                <a:gd name="T110" fmla="*/ 114 w 476"/>
                <a:gd name="T111" fmla="*/ 209 h 476"/>
                <a:gd name="T112" fmla="*/ 21 w 476"/>
                <a:gd name="T113" fmla="*/ 336 h 476"/>
                <a:gd name="T114" fmla="*/ 27 w 476"/>
                <a:gd name="T115" fmla="*/ 146 h 476"/>
                <a:gd name="T116" fmla="*/ 64 w 476"/>
                <a:gd name="T117" fmla="*/ 88 h 4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76" h="476">
                  <a:moveTo>
                    <a:pt x="456" y="142"/>
                  </a:moveTo>
                  <a:cubicBezTo>
                    <a:pt x="469" y="171"/>
                    <a:pt x="476" y="204"/>
                    <a:pt x="476" y="238"/>
                  </a:cubicBezTo>
                  <a:cubicBezTo>
                    <a:pt x="476" y="273"/>
                    <a:pt x="469" y="305"/>
                    <a:pt x="456" y="335"/>
                  </a:cubicBezTo>
                  <a:cubicBezTo>
                    <a:pt x="456" y="313"/>
                    <a:pt x="456" y="313"/>
                    <a:pt x="456" y="313"/>
                  </a:cubicBezTo>
                  <a:cubicBezTo>
                    <a:pt x="463" y="291"/>
                    <a:pt x="473" y="248"/>
                    <a:pt x="465" y="204"/>
                  </a:cubicBezTo>
                  <a:cubicBezTo>
                    <a:pt x="456" y="197"/>
                    <a:pt x="456" y="197"/>
                    <a:pt x="456" y="197"/>
                  </a:cubicBezTo>
                  <a:cubicBezTo>
                    <a:pt x="456" y="185"/>
                    <a:pt x="456" y="185"/>
                    <a:pt x="456" y="185"/>
                  </a:cubicBezTo>
                  <a:cubicBezTo>
                    <a:pt x="463" y="190"/>
                    <a:pt x="463" y="190"/>
                    <a:pt x="463" y="190"/>
                  </a:cubicBezTo>
                  <a:cubicBezTo>
                    <a:pt x="463" y="190"/>
                    <a:pt x="459" y="177"/>
                    <a:pt x="456" y="165"/>
                  </a:cubicBezTo>
                  <a:lnTo>
                    <a:pt x="456" y="142"/>
                  </a:lnTo>
                  <a:close/>
                  <a:moveTo>
                    <a:pt x="359" y="33"/>
                  </a:moveTo>
                  <a:cubicBezTo>
                    <a:pt x="401" y="59"/>
                    <a:pt x="435" y="97"/>
                    <a:pt x="456" y="142"/>
                  </a:cubicBezTo>
                  <a:cubicBezTo>
                    <a:pt x="456" y="165"/>
                    <a:pt x="456" y="165"/>
                    <a:pt x="456" y="165"/>
                  </a:cubicBezTo>
                  <a:cubicBezTo>
                    <a:pt x="453" y="159"/>
                    <a:pt x="451" y="152"/>
                    <a:pt x="449" y="148"/>
                  </a:cubicBezTo>
                  <a:cubicBezTo>
                    <a:pt x="449" y="179"/>
                    <a:pt x="449" y="179"/>
                    <a:pt x="449" y="179"/>
                  </a:cubicBezTo>
                  <a:cubicBezTo>
                    <a:pt x="456" y="185"/>
                    <a:pt x="456" y="185"/>
                    <a:pt x="456" y="185"/>
                  </a:cubicBezTo>
                  <a:cubicBezTo>
                    <a:pt x="456" y="197"/>
                    <a:pt x="456" y="197"/>
                    <a:pt x="456" y="197"/>
                  </a:cubicBezTo>
                  <a:cubicBezTo>
                    <a:pt x="439" y="185"/>
                    <a:pt x="439" y="185"/>
                    <a:pt x="439" y="185"/>
                  </a:cubicBezTo>
                  <a:cubicBezTo>
                    <a:pt x="439" y="185"/>
                    <a:pt x="440" y="148"/>
                    <a:pt x="439" y="148"/>
                  </a:cubicBezTo>
                  <a:cubicBezTo>
                    <a:pt x="385" y="148"/>
                    <a:pt x="385" y="148"/>
                    <a:pt x="385" y="148"/>
                  </a:cubicBezTo>
                  <a:cubicBezTo>
                    <a:pt x="399" y="176"/>
                    <a:pt x="399" y="176"/>
                    <a:pt x="399" y="176"/>
                  </a:cubicBezTo>
                  <a:cubicBezTo>
                    <a:pt x="373" y="176"/>
                    <a:pt x="373" y="176"/>
                    <a:pt x="373" y="176"/>
                  </a:cubicBezTo>
                  <a:cubicBezTo>
                    <a:pt x="373" y="204"/>
                    <a:pt x="373" y="204"/>
                    <a:pt x="373" y="204"/>
                  </a:cubicBezTo>
                  <a:cubicBezTo>
                    <a:pt x="359" y="204"/>
                    <a:pt x="359" y="204"/>
                    <a:pt x="359" y="204"/>
                  </a:cubicBezTo>
                  <a:cubicBezTo>
                    <a:pt x="359" y="191"/>
                    <a:pt x="359" y="191"/>
                    <a:pt x="359" y="191"/>
                  </a:cubicBezTo>
                  <a:cubicBezTo>
                    <a:pt x="363" y="191"/>
                    <a:pt x="363" y="191"/>
                    <a:pt x="363" y="191"/>
                  </a:cubicBezTo>
                  <a:cubicBezTo>
                    <a:pt x="363" y="165"/>
                    <a:pt x="363" y="165"/>
                    <a:pt x="363" y="165"/>
                  </a:cubicBezTo>
                  <a:cubicBezTo>
                    <a:pt x="382" y="165"/>
                    <a:pt x="382" y="165"/>
                    <a:pt x="382" y="165"/>
                  </a:cubicBezTo>
                  <a:cubicBezTo>
                    <a:pt x="362" y="124"/>
                    <a:pt x="362" y="124"/>
                    <a:pt x="362" y="124"/>
                  </a:cubicBezTo>
                  <a:cubicBezTo>
                    <a:pt x="391" y="137"/>
                    <a:pt x="391" y="137"/>
                    <a:pt x="391" y="137"/>
                  </a:cubicBezTo>
                  <a:cubicBezTo>
                    <a:pt x="444" y="137"/>
                    <a:pt x="444" y="137"/>
                    <a:pt x="444" y="137"/>
                  </a:cubicBezTo>
                  <a:cubicBezTo>
                    <a:pt x="444" y="136"/>
                    <a:pt x="432" y="116"/>
                    <a:pt x="432" y="116"/>
                  </a:cubicBezTo>
                  <a:cubicBezTo>
                    <a:pt x="416" y="120"/>
                    <a:pt x="386" y="110"/>
                    <a:pt x="359" y="99"/>
                  </a:cubicBezTo>
                  <a:cubicBezTo>
                    <a:pt x="359" y="88"/>
                    <a:pt x="359" y="88"/>
                    <a:pt x="359" y="88"/>
                  </a:cubicBezTo>
                  <a:cubicBezTo>
                    <a:pt x="382" y="98"/>
                    <a:pt x="408" y="106"/>
                    <a:pt x="426" y="107"/>
                  </a:cubicBezTo>
                  <a:cubicBezTo>
                    <a:pt x="426" y="107"/>
                    <a:pt x="405" y="71"/>
                    <a:pt x="359" y="43"/>
                  </a:cubicBezTo>
                  <a:cubicBezTo>
                    <a:pt x="359" y="33"/>
                    <a:pt x="359" y="33"/>
                    <a:pt x="359" y="33"/>
                  </a:cubicBezTo>
                  <a:close/>
                  <a:moveTo>
                    <a:pt x="456" y="335"/>
                  </a:moveTo>
                  <a:cubicBezTo>
                    <a:pt x="456" y="313"/>
                    <a:pt x="456" y="313"/>
                    <a:pt x="456" y="313"/>
                  </a:cubicBezTo>
                  <a:cubicBezTo>
                    <a:pt x="453" y="322"/>
                    <a:pt x="450" y="328"/>
                    <a:pt x="450" y="328"/>
                  </a:cubicBezTo>
                  <a:cubicBezTo>
                    <a:pt x="450" y="210"/>
                    <a:pt x="450" y="210"/>
                    <a:pt x="450" y="210"/>
                  </a:cubicBezTo>
                  <a:cubicBezTo>
                    <a:pt x="426" y="210"/>
                    <a:pt x="426" y="210"/>
                    <a:pt x="426" y="210"/>
                  </a:cubicBezTo>
                  <a:cubicBezTo>
                    <a:pt x="426" y="207"/>
                    <a:pt x="426" y="207"/>
                    <a:pt x="426" y="207"/>
                  </a:cubicBezTo>
                  <a:cubicBezTo>
                    <a:pt x="430" y="207"/>
                    <a:pt x="430" y="207"/>
                    <a:pt x="430" y="207"/>
                  </a:cubicBezTo>
                  <a:cubicBezTo>
                    <a:pt x="430" y="193"/>
                    <a:pt x="430" y="193"/>
                    <a:pt x="430" y="193"/>
                  </a:cubicBezTo>
                  <a:cubicBezTo>
                    <a:pt x="387" y="194"/>
                    <a:pt x="387" y="194"/>
                    <a:pt x="387" y="194"/>
                  </a:cubicBezTo>
                  <a:cubicBezTo>
                    <a:pt x="388" y="207"/>
                    <a:pt x="388" y="207"/>
                    <a:pt x="388" y="207"/>
                  </a:cubicBezTo>
                  <a:cubicBezTo>
                    <a:pt x="391" y="207"/>
                    <a:pt x="391" y="207"/>
                    <a:pt x="391" y="207"/>
                  </a:cubicBezTo>
                  <a:cubicBezTo>
                    <a:pt x="391" y="210"/>
                    <a:pt x="391" y="210"/>
                    <a:pt x="391" y="210"/>
                  </a:cubicBezTo>
                  <a:cubicBezTo>
                    <a:pt x="362" y="210"/>
                    <a:pt x="362" y="210"/>
                    <a:pt x="362" y="210"/>
                  </a:cubicBezTo>
                  <a:cubicBezTo>
                    <a:pt x="362" y="210"/>
                    <a:pt x="362" y="210"/>
                    <a:pt x="362" y="210"/>
                  </a:cubicBezTo>
                  <a:cubicBezTo>
                    <a:pt x="362" y="220"/>
                    <a:pt x="362" y="220"/>
                    <a:pt x="362" y="220"/>
                  </a:cubicBezTo>
                  <a:cubicBezTo>
                    <a:pt x="359" y="220"/>
                    <a:pt x="359" y="220"/>
                    <a:pt x="359" y="220"/>
                  </a:cubicBezTo>
                  <a:cubicBezTo>
                    <a:pt x="359" y="261"/>
                    <a:pt x="359" y="261"/>
                    <a:pt x="359" y="261"/>
                  </a:cubicBezTo>
                  <a:cubicBezTo>
                    <a:pt x="370" y="261"/>
                    <a:pt x="370" y="261"/>
                    <a:pt x="370" y="261"/>
                  </a:cubicBezTo>
                  <a:cubicBezTo>
                    <a:pt x="370" y="297"/>
                    <a:pt x="370" y="297"/>
                    <a:pt x="370" y="297"/>
                  </a:cubicBezTo>
                  <a:cubicBezTo>
                    <a:pt x="359" y="297"/>
                    <a:pt x="359" y="297"/>
                    <a:pt x="359" y="297"/>
                  </a:cubicBezTo>
                  <a:cubicBezTo>
                    <a:pt x="359" y="348"/>
                    <a:pt x="359" y="348"/>
                    <a:pt x="359" y="348"/>
                  </a:cubicBezTo>
                  <a:cubicBezTo>
                    <a:pt x="440" y="347"/>
                    <a:pt x="440" y="347"/>
                    <a:pt x="440" y="347"/>
                  </a:cubicBezTo>
                  <a:cubicBezTo>
                    <a:pt x="412" y="399"/>
                    <a:pt x="372" y="426"/>
                    <a:pt x="359" y="434"/>
                  </a:cubicBezTo>
                  <a:cubicBezTo>
                    <a:pt x="359" y="443"/>
                    <a:pt x="359" y="443"/>
                    <a:pt x="359" y="443"/>
                  </a:cubicBezTo>
                  <a:cubicBezTo>
                    <a:pt x="401" y="418"/>
                    <a:pt x="435" y="380"/>
                    <a:pt x="456" y="335"/>
                  </a:cubicBezTo>
                  <a:close/>
                  <a:moveTo>
                    <a:pt x="338" y="22"/>
                  </a:moveTo>
                  <a:cubicBezTo>
                    <a:pt x="345" y="26"/>
                    <a:pt x="352" y="29"/>
                    <a:pt x="359" y="33"/>
                  </a:cubicBezTo>
                  <a:cubicBezTo>
                    <a:pt x="359" y="43"/>
                    <a:pt x="359" y="43"/>
                    <a:pt x="359" y="43"/>
                  </a:cubicBezTo>
                  <a:cubicBezTo>
                    <a:pt x="353" y="39"/>
                    <a:pt x="346" y="35"/>
                    <a:pt x="338" y="32"/>
                  </a:cubicBezTo>
                  <a:cubicBezTo>
                    <a:pt x="338" y="22"/>
                    <a:pt x="338" y="22"/>
                    <a:pt x="338" y="22"/>
                  </a:cubicBezTo>
                  <a:close/>
                  <a:moveTo>
                    <a:pt x="359" y="443"/>
                  </a:moveTo>
                  <a:cubicBezTo>
                    <a:pt x="352" y="447"/>
                    <a:pt x="345" y="451"/>
                    <a:pt x="338" y="454"/>
                  </a:cubicBezTo>
                  <a:cubicBezTo>
                    <a:pt x="338" y="445"/>
                    <a:pt x="338" y="445"/>
                    <a:pt x="338" y="445"/>
                  </a:cubicBezTo>
                  <a:cubicBezTo>
                    <a:pt x="344" y="442"/>
                    <a:pt x="349" y="440"/>
                    <a:pt x="354" y="436"/>
                  </a:cubicBezTo>
                  <a:cubicBezTo>
                    <a:pt x="354" y="436"/>
                    <a:pt x="356" y="435"/>
                    <a:pt x="359" y="434"/>
                  </a:cubicBezTo>
                  <a:cubicBezTo>
                    <a:pt x="359" y="443"/>
                    <a:pt x="359" y="443"/>
                    <a:pt x="359" y="443"/>
                  </a:cubicBezTo>
                  <a:close/>
                  <a:moveTo>
                    <a:pt x="359" y="88"/>
                  </a:moveTo>
                  <a:cubicBezTo>
                    <a:pt x="359" y="99"/>
                    <a:pt x="359" y="99"/>
                    <a:pt x="359" y="99"/>
                  </a:cubicBezTo>
                  <a:cubicBezTo>
                    <a:pt x="352" y="96"/>
                    <a:pt x="345" y="93"/>
                    <a:pt x="338" y="90"/>
                  </a:cubicBezTo>
                  <a:cubicBezTo>
                    <a:pt x="338" y="79"/>
                    <a:pt x="338" y="79"/>
                    <a:pt x="338" y="79"/>
                  </a:cubicBezTo>
                  <a:cubicBezTo>
                    <a:pt x="345" y="82"/>
                    <a:pt x="352" y="85"/>
                    <a:pt x="359" y="88"/>
                  </a:cubicBezTo>
                  <a:close/>
                  <a:moveTo>
                    <a:pt x="359" y="191"/>
                  </a:moveTo>
                  <a:cubicBezTo>
                    <a:pt x="359" y="204"/>
                    <a:pt x="359" y="204"/>
                    <a:pt x="359" y="204"/>
                  </a:cubicBezTo>
                  <a:cubicBezTo>
                    <a:pt x="355" y="204"/>
                    <a:pt x="355" y="204"/>
                    <a:pt x="355" y="204"/>
                  </a:cubicBezTo>
                  <a:cubicBezTo>
                    <a:pt x="355" y="220"/>
                    <a:pt x="355" y="220"/>
                    <a:pt x="355" y="220"/>
                  </a:cubicBezTo>
                  <a:cubicBezTo>
                    <a:pt x="359" y="220"/>
                    <a:pt x="359" y="220"/>
                    <a:pt x="359" y="220"/>
                  </a:cubicBezTo>
                  <a:cubicBezTo>
                    <a:pt x="359" y="261"/>
                    <a:pt x="359" y="261"/>
                    <a:pt x="359" y="261"/>
                  </a:cubicBezTo>
                  <a:cubicBezTo>
                    <a:pt x="348" y="261"/>
                    <a:pt x="348" y="261"/>
                    <a:pt x="348" y="261"/>
                  </a:cubicBezTo>
                  <a:cubicBezTo>
                    <a:pt x="348" y="297"/>
                    <a:pt x="348" y="297"/>
                    <a:pt x="348" y="297"/>
                  </a:cubicBezTo>
                  <a:cubicBezTo>
                    <a:pt x="359" y="297"/>
                    <a:pt x="359" y="297"/>
                    <a:pt x="359" y="297"/>
                  </a:cubicBezTo>
                  <a:cubicBezTo>
                    <a:pt x="359" y="348"/>
                    <a:pt x="359" y="348"/>
                    <a:pt x="359" y="348"/>
                  </a:cubicBezTo>
                  <a:cubicBezTo>
                    <a:pt x="338" y="348"/>
                    <a:pt x="338" y="348"/>
                    <a:pt x="338" y="348"/>
                  </a:cubicBezTo>
                  <a:cubicBezTo>
                    <a:pt x="338" y="219"/>
                    <a:pt x="338" y="219"/>
                    <a:pt x="338" y="219"/>
                  </a:cubicBezTo>
                  <a:cubicBezTo>
                    <a:pt x="343" y="218"/>
                    <a:pt x="343" y="218"/>
                    <a:pt x="343" y="218"/>
                  </a:cubicBezTo>
                  <a:cubicBezTo>
                    <a:pt x="343" y="211"/>
                    <a:pt x="343" y="211"/>
                    <a:pt x="343" y="211"/>
                  </a:cubicBezTo>
                  <a:cubicBezTo>
                    <a:pt x="338" y="215"/>
                    <a:pt x="338" y="215"/>
                    <a:pt x="338" y="215"/>
                  </a:cubicBezTo>
                  <a:cubicBezTo>
                    <a:pt x="338" y="198"/>
                    <a:pt x="338" y="198"/>
                    <a:pt x="338" y="198"/>
                  </a:cubicBezTo>
                  <a:cubicBezTo>
                    <a:pt x="344" y="201"/>
                    <a:pt x="344" y="201"/>
                    <a:pt x="344" y="201"/>
                  </a:cubicBezTo>
                  <a:cubicBezTo>
                    <a:pt x="344" y="191"/>
                    <a:pt x="344" y="191"/>
                    <a:pt x="344" y="191"/>
                  </a:cubicBezTo>
                  <a:cubicBezTo>
                    <a:pt x="359" y="191"/>
                    <a:pt x="359" y="191"/>
                    <a:pt x="359" y="191"/>
                  </a:cubicBezTo>
                  <a:close/>
                  <a:moveTo>
                    <a:pt x="338" y="176"/>
                  </a:moveTo>
                  <a:cubicBezTo>
                    <a:pt x="338" y="168"/>
                    <a:pt x="338" y="168"/>
                    <a:pt x="338" y="168"/>
                  </a:cubicBezTo>
                  <a:cubicBezTo>
                    <a:pt x="344" y="168"/>
                    <a:pt x="344" y="168"/>
                    <a:pt x="344" y="168"/>
                  </a:cubicBezTo>
                  <a:lnTo>
                    <a:pt x="338" y="176"/>
                  </a:lnTo>
                  <a:close/>
                  <a:moveTo>
                    <a:pt x="311" y="12"/>
                  </a:moveTo>
                  <a:cubicBezTo>
                    <a:pt x="320" y="15"/>
                    <a:pt x="329" y="18"/>
                    <a:pt x="338" y="22"/>
                  </a:cubicBezTo>
                  <a:cubicBezTo>
                    <a:pt x="338" y="32"/>
                    <a:pt x="338" y="32"/>
                    <a:pt x="338" y="32"/>
                  </a:cubicBezTo>
                  <a:cubicBezTo>
                    <a:pt x="330" y="28"/>
                    <a:pt x="321" y="24"/>
                    <a:pt x="311" y="21"/>
                  </a:cubicBezTo>
                  <a:cubicBezTo>
                    <a:pt x="311" y="20"/>
                    <a:pt x="311" y="20"/>
                    <a:pt x="311" y="20"/>
                  </a:cubicBezTo>
                  <a:cubicBezTo>
                    <a:pt x="311" y="12"/>
                    <a:pt x="311" y="12"/>
                    <a:pt x="311" y="12"/>
                  </a:cubicBezTo>
                  <a:close/>
                  <a:moveTo>
                    <a:pt x="338" y="454"/>
                  </a:moveTo>
                  <a:cubicBezTo>
                    <a:pt x="329" y="458"/>
                    <a:pt x="320" y="462"/>
                    <a:pt x="311" y="465"/>
                  </a:cubicBezTo>
                  <a:cubicBezTo>
                    <a:pt x="311" y="456"/>
                    <a:pt x="311" y="456"/>
                    <a:pt x="311" y="456"/>
                  </a:cubicBezTo>
                  <a:cubicBezTo>
                    <a:pt x="320" y="453"/>
                    <a:pt x="329" y="450"/>
                    <a:pt x="338" y="445"/>
                  </a:cubicBezTo>
                  <a:cubicBezTo>
                    <a:pt x="338" y="454"/>
                    <a:pt x="338" y="454"/>
                    <a:pt x="338" y="454"/>
                  </a:cubicBezTo>
                  <a:close/>
                  <a:moveTo>
                    <a:pt x="338" y="79"/>
                  </a:moveTo>
                  <a:cubicBezTo>
                    <a:pt x="338" y="90"/>
                    <a:pt x="338" y="90"/>
                    <a:pt x="338" y="90"/>
                  </a:cubicBezTo>
                  <a:cubicBezTo>
                    <a:pt x="327" y="85"/>
                    <a:pt x="317" y="80"/>
                    <a:pt x="311" y="76"/>
                  </a:cubicBezTo>
                  <a:cubicBezTo>
                    <a:pt x="311" y="65"/>
                    <a:pt x="311" y="65"/>
                    <a:pt x="311" y="65"/>
                  </a:cubicBezTo>
                  <a:cubicBezTo>
                    <a:pt x="317" y="69"/>
                    <a:pt x="327" y="74"/>
                    <a:pt x="338" y="79"/>
                  </a:cubicBezTo>
                  <a:close/>
                  <a:moveTo>
                    <a:pt x="338" y="168"/>
                  </a:moveTo>
                  <a:cubicBezTo>
                    <a:pt x="338" y="176"/>
                    <a:pt x="338" y="176"/>
                    <a:pt x="338" y="176"/>
                  </a:cubicBezTo>
                  <a:cubicBezTo>
                    <a:pt x="328" y="193"/>
                    <a:pt x="328" y="193"/>
                    <a:pt x="328" y="193"/>
                  </a:cubicBezTo>
                  <a:cubicBezTo>
                    <a:pt x="338" y="198"/>
                    <a:pt x="338" y="198"/>
                    <a:pt x="338" y="198"/>
                  </a:cubicBezTo>
                  <a:cubicBezTo>
                    <a:pt x="338" y="215"/>
                    <a:pt x="338" y="215"/>
                    <a:pt x="338" y="215"/>
                  </a:cubicBezTo>
                  <a:cubicBezTo>
                    <a:pt x="334" y="219"/>
                    <a:pt x="334" y="219"/>
                    <a:pt x="334" y="219"/>
                  </a:cubicBezTo>
                  <a:cubicBezTo>
                    <a:pt x="338" y="219"/>
                    <a:pt x="338" y="219"/>
                    <a:pt x="338" y="219"/>
                  </a:cubicBezTo>
                  <a:cubicBezTo>
                    <a:pt x="338" y="348"/>
                    <a:pt x="338" y="348"/>
                    <a:pt x="338" y="348"/>
                  </a:cubicBezTo>
                  <a:cubicBezTo>
                    <a:pt x="311" y="348"/>
                    <a:pt x="311" y="348"/>
                    <a:pt x="311" y="348"/>
                  </a:cubicBezTo>
                  <a:cubicBezTo>
                    <a:pt x="311" y="337"/>
                    <a:pt x="311" y="337"/>
                    <a:pt x="311" y="337"/>
                  </a:cubicBezTo>
                  <a:cubicBezTo>
                    <a:pt x="317" y="336"/>
                    <a:pt x="317" y="336"/>
                    <a:pt x="317" y="336"/>
                  </a:cubicBezTo>
                  <a:cubicBezTo>
                    <a:pt x="317" y="336"/>
                    <a:pt x="317" y="231"/>
                    <a:pt x="316" y="231"/>
                  </a:cubicBezTo>
                  <a:cubicBezTo>
                    <a:pt x="311" y="234"/>
                    <a:pt x="311" y="234"/>
                    <a:pt x="311" y="234"/>
                  </a:cubicBezTo>
                  <a:cubicBezTo>
                    <a:pt x="311" y="223"/>
                    <a:pt x="311" y="223"/>
                    <a:pt x="311" y="223"/>
                  </a:cubicBezTo>
                  <a:cubicBezTo>
                    <a:pt x="333" y="207"/>
                    <a:pt x="333" y="207"/>
                    <a:pt x="333" y="207"/>
                  </a:cubicBezTo>
                  <a:cubicBezTo>
                    <a:pt x="316" y="198"/>
                    <a:pt x="316" y="198"/>
                    <a:pt x="316" y="198"/>
                  </a:cubicBezTo>
                  <a:cubicBezTo>
                    <a:pt x="328" y="176"/>
                    <a:pt x="328" y="176"/>
                    <a:pt x="328" y="176"/>
                  </a:cubicBezTo>
                  <a:cubicBezTo>
                    <a:pt x="311" y="176"/>
                    <a:pt x="311" y="176"/>
                    <a:pt x="311" y="176"/>
                  </a:cubicBezTo>
                  <a:cubicBezTo>
                    <a:pt x="311" y="167"/>
                    <a:pt x="311" y="167"/>
                    <a:pt x="311" y="167"/>
                  </a:cubicBezTo>
                  <a:cubicBezTo>
                    <a:pt x="338" y="168"/>
                    <a:pt x="338" y="168"/>
                    <a:pt x="338" y="168"/>
                  </a:cubicBezTo>
                  <a:close/>
                  <a:moveTo>
                    <a:pt x="311" y="428"/>
                  </a:moveTo>
                  <a:cubicBezTo>
                    <a:pt x="311" y="383"/>
                    <a:pt x="311" y="383"/>
                    <a:pt x="311" y="383"/>
                  </a:cubicBezTo>
                  <a:cubicBezTo>
                    <a:pt x="319" y="428"/>
                    <a:pt x="319" y="428"/>
                    <a:pt x="319" y="428"/>
                  </a:cubicBezTo>
                  <a:cubicBezTo>
                    <a:pt x="311" y="428"/>
                    <a:pt x="311" y="428"/>
                    <a:pt x="311" y="428"/>
                  </a:cubicBezTo>
                  <a:close/>
                  <a:moveTo>
                    <a:pt x="311" y="167"/>
                  </a:moveTo>
                  <a:cubicBezTo>
                    <a:pt x="311" y="136"/>
                    <a:pt x="311" y="136"/>
                    <a:pt x="311" y="136"/>
                  </a:cubicBezTo>
                  <a:cubicBezTo>
                    <a:pt x="326" y="129"/>
                    <a:pt x="326" y="129"/>
                    <a:pt x="326" y="129"/>
                  </a:cubicBezTo>
                  <a:lnTo>
                    <a:pt x="311" y="167"/>
                  </a:lnTo>
                  <a:close/>
                  <a:moveTo>
                    <a:pt x="293" y="6"/>
                  </a:moveTo>
                  <a:cubicBezTo>
                    <a:pt x="299" y="8"/>
                    <a:pt x="305" y="10"/>
                    <a:pt x="311" y="12"/>
                  </a:cubicBezTo>
                  <a:cubicBezTo>
                    <a:pt x="311" y="20"/>
                    <a:pt x="311" y="20"/>
                    <a:pt x="311" y="20"/>
                  </a:cubicBezTo>
                  <a:cubicBezTo>
                    <a:pt x="309" y="20"/>
                    <a:pt x="302" y="17"/>
                    <a:pt x="293" y="15"/>
                  </a:cubicBezTo>
                  <a:cubicBezTo>
                    <a:pt x="293" y="6"/>
                    <a:pt x="293" y="6"/>
                    <a:pt x="293" y="6"/>
                  </a:cubicBezTo>
                  <a:close/>
                  <a:moveTo>
                    <a:pt x="311" y="465"/>
                  </a:moveTo>
                  <a:cubicBezTo>
                    <a:pt x="305" y="467"/>
                    <a:pt x="299" y="469"/>
                    <a:pt x="293" y="470"/>
                  </a:cubicBezTo>
                  <a:cubicBezTo>
                    <a:pt x="293" y="461"/>
                    <a:pt x="293" y="461"/>
                    <a:pt x="293" y="461"/>
                  </a:cubicBezTo>
                  <a:cubicBezTo>
                    <a:pt x="298" y="460"/>
                    <a:pt x="304" y="458"/>
                    <a:pt x="311" y="456"/>
                  </a:cubicBezTo>
                  <a:cubicBezTo>
                    <a:pt x="311" y="465"/>
                    <a:pt x="311" y="465"/>
                    <a:pt x="311" y="465"/>
                  </a:cubicBezTo>
                  <a:close/>
                  <a:moveTo>
                    <a:pt x="311" y="65"/>
                  </a:moveTo>
                  <a:cubicBezTo>
                    <a:pt x="311" y="76"/>
                    <a:pt x="311" y="76"/>
                    <a:pt x="311" y="76"/>
                  </a:cubicBezTo>
                  <a:cubicBezTo>
                    <a:pt x="306" y="74"/>
                    <a:pt x="304" y="73"/>
                    <a:pt x="304" y="73"/>
                  </a:cubicBezTo>
                  <a:cubicBezTo>
                    <a:pt x="302" y="71"/>
                    <a:pt x="298" y="72"/>
                    <a:pt x="298" y="72"/>
                  </a:cubicBezTo>
                  <a:cubicBezTo>
                    <a:pt x="293" y="76"/>
                    <a:pt x="293" y="76"/>
                    <a:pt x="293" y="76"/>
                  </a:cubicBezTo>
                  <a:cubicBezTo>
                    <a:pt x="293" y="64"/>
                    <a:pt x="293" y="64"/>
                    <a:pt x="293" y="64"/>
                  </a:cubicBezTo>
                  <a:cubicBezTo>
                    <a:pt x="296" y="61"/>
                    <a:pt x="296" y="61"/>
                    <a:pt x="296" y="61"/>
                  </a:cubicBezTo>
                  <a:cubicBezTo>
                    <a:pt x="296" y="61"/>
                    <a:pt x="298" y="59"/>
                    <a:pt x="302" y="61"/>
                  </a:cubicBezTo>
                  <a:cubicBezTo>
                    <a:pt x="302" y="61"/>
                    <a:pt x="305" y="62"/>
                    <a:pt x="311" y="65"/>
                  </a:cubicBezTo>
                  <a:close/>
                  <a:moveTo>
                    <a:pt x="311" y="136"/>
                  </a:moveTo>
                  <a:cubicBezTo>
                    <a:pt x="311" y="167"/>
                    <a:pt x="311" y="167"/>
                    <a:pt x="311" y="167"/>
                  </a:cubicBezTo>
                  <a:cubicBezTo>
                    <a:pt x="310" y="167"/>
                    <a:pt x="310" y="167"/>
                    <a:pt x="310" y="167"/>
                  </a:cubicBezTo>
                  <a:cubicBezTo>
                    <a:pt x="311" y="167"/>
                    <a:pt x="311" y="167"/>
                    <a:pt x="311" y="167"/>
                  </a:cubicBezTo>
                  <a:cubicBezTo>
                    <a:pt x="311" y="176"/>
                    <a:pt x="311" y="176"/>
                    <a:pt x="311" y="176"/>
                  </a:cubicBezTo>
                  <a:cubicBezTo>
                    <a:pt x="299" y="176"/>
                    <a:pt x="299" y="176"/>
                    <a:pt x="299" y="176"/>
                  </a:cubicBezTo>
                  <a:cubicBezTo>
                    <a:pt x="299" y="176"/>
                    <a:pt x="309" y="148"/>
                    <a:pt x="308" y="149"/>
                  </a:cubicBezTo>
                  <a:cubicBezTo>
                    <a:pt x="293" y="155"/>
                    <a:pt x="293" y="155"/>
                    <a:pt x="293" y="155"/>
                  </a:cubicBezTo>
                  <a:cubicBezTo>
                    <a:pt x="293" y="145"/>
                    <a:pt x="293" y="145"/>
                    <a:pt x="293" y="145"/>
                  </a:cubicBezTo>
                  <a:cubicBezTo>
                    <a:pt x="311" y="136"/>
                    <a:pt x="311" y="136"/>
                    <a:pt x="311" y="136"/>
                  </a:cubicBezTo>
                  <a:close/>
                  <a:moveTo>
                    <a:pt x="311" y="223"/>
                  </a:moveTo>
                  <a:cubicBezTo>
                    <a:pt x="302" y="228"/>
                    <a:pt x="302" y="228"/>
                    <a:pt x="302" y="228"/>
                  </a:cubicBezTo>
                  <a:cubicBezTo>
                    <a:pt x="293" y="159"/>
                    <a:pt x="293" y="159"/>
                    <a:pt x="293" y="159"/>
                  </a:cubicBezTo>
                  <a:cubicBezTo>
                    <a:pt x="293" y="225"/>
                    <a:pt x="293" y="225"/>
                    <a:pt x="293" y="225"/>
                  </a:cubicBezTo>
                  <a:cubicBezTo>
                    <a:pt x="293" y="228"/>
                    <a:pt x="293" y="228"/>
                    <a:pt x="293" y="228"/>
                  </a:cubicBezTo>
                  <a:cubicBezTo>
                    <a:pt x="293" y="228"/>
                    <a:pt x="293" y="228"/>
                    <a:pt x="293" y="228"/>
                  </a:cubicBezTo>
                  <a:cubicBezTo>
                    <a:pt x="293" y="246"/>
                    <a:pt x="293" y="246"/>
                    <a:pt x="293" y="246"/>
                  </a:cubicBezTo>
                  <a:cubicBezTo>
                    <a:pt x="294" y="246"/>
                    <a:pt x="294" y="246"/>
                    <a:pt x="294" y="246"/>
                  </a:cubicBezTo>
                  <a:cubicBezTo>
                    <a:pt x="294" y="246"/>
                    <a:pt x="294" y="333"/>
                    <a:pt x="294" y="333"/>
                  </a:cubicBezTo>
                  <a:cubicBezTo>
                    <a:pt x="293" y="333"/>
                    <a:pt x="293" y="333"/>
                    <a:pt x="293" y="333"/>
                  </a:cubicBezTo>
                  <a:cubicBezTo>
                    <a:pt x="293" y="348"/>
                    <a:pt x="293" y="348"/>
                    <a:pt x="293" y="348"/>
                  </a:cubicBezTo>
                  <a:cubicBezTo>
                    <a:pt x="295" y="348"/>
                    <a:pt x="295" y="348"/>
                    <a:pt x="295" y="348"/>
                  </a:cubicBezTo>
                  <a:cubicBezTo>
                    <a:pt x="296" y="361"/>
                    <a:pt x="296" y="361"/>
                    <a:pt x="296" y="361"/>
                  </a:cubicBezTo>
                  <a:cubicBezTo>
                    <a:pt x="293" y="361"/>
                    <a:pt x="293" y="361"/>
                    <a:pt x="293" y="361"/>
                  </a:cubicBezTo>
                  <a:cubicBezTo>
                    <a:pt x="293" y="372"/>
                    <a:pt x="293" y="372"/>
                    <a:pt x="293" y="372"/>
                  </a:cubicBezTo>
                  <a:cubicBezTo>
                    <a:pt x="297" y="372"/>
                    <a:pt x="297" y="372"/>
                    <a:pt x="297" y="372"/>
                  </a:cubicBezTo>
                  <a:cubicBezTo>
                    <a:pt x="300" y="379"/>
                    <a:pt x="300" y="379"/>
                    <a:pt x="300" y="379"/>
                  </a:cubicBezTo>
                  <a:cubicBezTo>
                    <a:pt x="293" y="379"/>
                    <a:pt x="293" y="379"/>
                    <a:pt x="293" y="379"/>
                  </a:cubicBezTo>
                  <a:cubicBezTo>
                    <a:pt x="293" y="391"/>
                    <a:pt x="293" y="391"/>
                    <a:pt x="293" y="391"/>
                  </a:cubicBezTo>
                  <a:cubicBezTo>
                    <a:pt x="303" y="391"/>
                    <a:pt x="303" y="391"/>
                    <a:pt x="303" y="391"/>
                  </a:cubicBezTo>
                  <a:cubicBezTo>
                    <a:pt x="303" y="399"/>
                    <a:pt x="303" y="399"/>
                    <a:pt x="303" y="399"/>
                  </a:cubicBezTo>
                  <a:cubicBezTo>
                    <a:pt x="293" y="399"/>
                    <a:pt x="293" y="399"/>
                    <a:pt x="293" y="399"/>
                  </a:cubicBezTo>
                  <a:cubicBezTo>
                    <a:pt x="293" y="409"/>
                    <a:pt x="293" y="409"/>
                    <a:pt x="293" y="409"/>
                  </a:cubicBezTo>
                  <a:cubicBezTo>
                    <a:pt x="306" y="409"/>
                    <a:pt x="306" y="409"/>
                    <a:pt x="306" y="409"/>
                  </a:cubicBezTo>
                  <a:cubicBezTo>
                    <a:pt x="306" y="419"/>
                    <a:pt x="306" y="419"/>
                    <a:pt x="306" y="419"/>
                  </a:cubicBezTo>
                  <a:cubicBezTo>
                    <a:pt x="293" y="419"/>
                    <a:pt x="293" y="419"/>
                    <a:pt x="293" y="419"/>
                  </a:cubicBezTo>
                  <a:cubicBezTo>
                    <a:pt x="293" y="428"/>
                    <a:pt x="293" y="428"/>
                    <a:pt x="293" y="428"/>
                  </a:cubicBezTo>
                  <a:cubicBezTo>
                    <a:pt x="311" y="428"/>
                    <a:pt x="311" y="428"/>
                    <a:pt x="311" y="428"/>
                  </a:cubicBezTo>
                  <a:cubicBezTo>
                    <a:pt x="311" y="383"/>
                    <a:pt x="311" y="383"/>
                    <a:pt x="311" y="383"/>
                  </a:cubicBezTo>
                  <a:cubicBezTo>
                    <a:pt x="304" y="348"/>
                    <a:pt x="304" y="348"/>
                    <a:pt x="304" y="348"/>
                  </a:cubicBezTo>
                  <a:cubicBezTo>
                    <a:pt x="311" y="348"/>
                    <a:pt x="311" y="348"/>
                    <a:pt x="311" y="348"/>
                  </a:cubicBezTo>
                  <a:cubicBezTo>
                    <a:pt x="311" y="337"/>
                    <a:pt x="311" y="337"/>
                    <a:pt x="311" y="337"/>
                  </a:cubicBezTo>
                  <a:cubicBezTo>
                    <a:pt x="304" y="337"/>
                    <a:pt x="304" y="337"/>
                    <a:pt x="304" y="337"/>
                  </a:cubicBezTo>
                  <a:cubicBezTo>
                    <a:pt x="304" y="238"/>
                    <a:pt x="304" y="238"/>
                    <a:pt x="304" y="238"/>
                  </a:cubicBezTo>
                  <a:cubicBezTo>
                    <a:pt x="311" y="234"/>
                    <a:pt x="311" y="234"/>
                    <a:pt x="311" y="234"/>
                  </a:cubicBezTo>
                  <a:lnTo>
                    <a:pt x="311" y="223"/>
                  </a:lnTo>
                  <a:close/>
                  <a:moveTo>
                    <a:pt x="278" y="4"/>
                  </a:moveTo>
                  <a:cubicBezTo>
                    <a:pt x="283" y="4"/>
                    <a:pt x="288" y="5"/>
                    <a:pt x="293" y="6"/>
                  </a:cubicBezTo>
                  <a:cubicBezTo>
                    <a:pt x="293" y="15"/>
                    <a:pt x="293" y="15"/>
                    <a:pt x="293" y="15"/>
                  </a:cubicBezTo>
                  <a:cubicBezTo>
                    <a:pt x="288" y="14"/>
                    <a:pt x="284" y="13"/>
                    <a:pt x="278" y="12"/>
                  </a:cubicBezTo>
                  <a:cubicBezTo>
                    <a:pt x="278" y="4"/>
                    <a:pt x="278" y="4"/>
                    <a:pt x="278" y="4"/>
                  </a:cubicBezTo>
                  <a:close/>
                  <a:moveTo>
                    <a:pt x="293" y="470"/>
                  </a:moveTo>
                  <a:cubicBezTo>
                    <a:pt x="288" y="471"/>
                    <a:pt x="283" y="472"/>
                    <a:pt x="278" y="473"/>
                  </a:cubicBezTo>
                  <a:cubicBezTo>
                    <a:pt x="278" y="464"/>
                    <a:pt x="278" y="464"/>
                    <a:pt x="278" y="464"/>
                  </a:cubicBezTo>
                  <a:cubicBezTo>
                    <a:pt x="283" y="464"/>
                    <a:pt x="288" y="463"/>
                    <a:pt x="293" y="461"/>
                  </a:cubicBezTo>
                  <a:cubicBezTo>
                    <a:pt x="293" y="470"/>
                    <a:pt x="293" y="470"/>
                    <a:pt x="293" y="470"/>
                  </a:cubicBezTo>
                  <a:close/>
                  <a:moveTo>
                    <a:pt x="293" y="64"/>
                  </a:moveTo>
                  <a:cubicBezTo>
                    <a:pt x="293" y="76"/>
                    <a:pt x="293" y="76"/>
                    <a:pt x="293" y="76"/>
                  </a:cubicBezTo>
                  <a:cubicBezTo>
                    <a:pt x="278" y="87"/>
                    <a:pt x="278" y="87"/>
                    <a:pt x="278" y="87"/>
                  </a:cubicBezTo>
                  <a:cubicBezTo>
                    <a:pt x="278" y="75"/>
                    <a:pt x="278" y="75"/>
                    <a:pt x="278" y="75"/>
                  </a:cubicBezTo>
                  <a:cubicBezTo>
                    <a:pt x="293" y="64"/>
                    <a:pt x="293" y="64"/>
                    <a:pt x="293" y="64"/>
                  </a:cubicBezTo>
                  <a:close/>
                  <a:moveTo>
                    <a:pt x="293" y="145"/>
                  </a:moveTo>
                  <a:cubicBezTo>
                    <a:pt x="293" y="155"/>
                    <a:pt x="293" y="155"/>
                    <a:pt x="293" y="155"/>
                  </a:cubicBezTo>
                  <a:cubicBezTo>
                    <a:pt x="292" y="156"/>
                    <a:pt x="292" y="156"/>
                    <a:pt x="292" y="156"/>
                  </a:cubicBezTo>
                  <a:cubicBezTo>
                    <a:pt x="293" y="159"/>
                    <a:pt x="293" y="159"/>
                    <a:pt x="293" y="159"/>
                  </a:cubicBezTo>
                  <a:cubicBezTo>
                    <a:pt x="293" y="225"/>
                    <a:pt x="293" y="225"/>
                    <a:pt x="293" y="225"/>
                  </a:cubicBezTo>
                  <a:cubicBezTo>
                    <a:pt x="283" y="158"/>
                    <a:pt x="283" y="158"/>
                    <a:pt x="283" y="158"/>
                  </a:cubicBezTo>
                  <a:cubicBezTo>
                    <a:pt x="278" y="158"/>
                    <a:pt x="278" y="158"/>
                    <a:pt x="278" y="158"/>
                  </a:cubicBezTo>
                  <a:cubicBezTo>
                    <a:pt x="278" y="147"/>
                    <a:pt x="278" y="147"/>
                    <a:pt x="278" y="147"/>
                  </a:cubicBezTo>
                  <a:cubicBezTo>
                    <a:pt x="289" y="147"/>
                    <a:pt x="289" y="147"/>
                    <a:pt x="289" y="147"/>
                  </a:cubicBezTo>
                  <a:cubicBezTo>
                    <a:pt x="293" y="145"/>
                    <a:pt x="293" y="145"/>
                    <a:pt x="293" y="145"/>
                  </a:cubicBezTo>
                  <a:close/>
                  <a:moveTo>
                    <a:pt x="293" y="228"/>
                  </a:moveTo>
                  <a:cubicBezTo>
                    <a:pt x="282" y="228"/>
                    <a:pt x="282" y="228"/>
                    <a:pt x="282" y="228"/>
                  </a:cubicBezTo>
                  <a:cubicBezTo>
                    <a:pt x="278" y="193"/>
                    <a:pt x="278" y="193"/>
                    <a:pt x="278" y="193"/>
                  </a:cubicBezTo>
                  <a:cubicBezTo>
                    <a:pt x="278" y="246"/>
                    <a:pt x="278" y="246"/>
                    <a:pt x="278" y="246"/>
                  </a:cubicBezTo>
                  <a:cubicBezTo>
                    <a:pt x="293" y="246"/>
                    <a:pt x="293" y="246"/>
                    <a:pt x="293" y="246"/>
                  </a:cubicBezTo>
                  <a:cubicBezTo>
                    <a:pt x="293" y="228"/>
                    <a:pt x="293" y="228"/>
                    <a:pt x="293" y="228"/>
                  </a:cubicBezTo>
                  <a:close/>
                  <a:moveTo>
                    <a:pt x="293" y="333"/>
                  </a:moveTo>
                  <a:cubicBezTo>
                    <a:pt x="293" y="348"/>
                    <a:pt x="293" y="348"/>
                    <a:pt x="293" y="348"/>
                  </a:cubicBezTo>
                  <a:cubicBezTo>
                    <a:pt x="278" y="348"/>
                    <a:pt x="278" y="348"/>
                    <a:pt x="278" y="348"/>
                  </a:cubicBezTo>
                  <a:cubicBezTo>
                    <a:pt x="278" y="339"/>
                    <a:pt x="278" y="339"/>
                    <a:pt x="278" y="339"/>
                  </a:cubicBezTo>
                  <a:cubicBezTo>
                    <a:pt x="281" y="339"/>
                    <a:pt x="281" y="339"/>
                    <a:pt x="281" y="339"/>
                  </a:cubicBezTo>
                  <a:cubicBezTo>
                    <a:pt x="278" y="337"/>
                    <a:pt x="278" y="337"/>
                    <a:pt x="278" y="337"/>
                  </a:cubicBezTo>
                  <a:cubicBezTo>
                    <a:pt x="278" y="325"/>
                    <a:pt x="278" y="325"/>
                    <a:pt x="278" y="325"/>
                  </a:cubicBezTo>
                  <a:cubicBezTo>
                    <a:pt x="293" y="333"/>
                    <a:pt x="293" y="333"/>
                    <a:pt x="293" y="333"/>
                  </a:cubicBezTo>
                  <a:close/>
                  <a:moveTo>
                    <a:pt x="293" y="361"/>
                  </a:moveTo>
                  <a:cubicBezTo>
                    <a:pt x="293" y="372"/>
                    <a:pt x="293" y="372"/>
                    <a:pt x="293" y="372"/>
                  </a:cubicBezTo>
                  <a:cubicBezTo>
                    <a:pt x="278" y="372"/>
                    <a:pt x="278" y="372"/>
                    <a:pt x="278" y="372"/>
                  </a:cubicBezTo>
                  <a:cubicBezTo>
                    <a:pt x="278" y="362"/>
                    <a:pt x="278" y="362"/>
                    <a:pt x="278" y="362"/>
                  </a:cubicBezTo>
                  <a:cubicBezTo>
                    <a:pt x="293" y="361"/>
                    <a:pt x="293" y="361"/>
                    <a:pt x="293" y="361"/>
                  </a:cubicBezTo>
                  <a:close/>
                  <a:moveTo>
                    <a:pt x="293" y="379"/>
                  </a:moveTo>
                  <a:cubicBezTo>
                    <a:pt x="293" y="391"/>
                    <a:pt x="293" y="391"/>
                    <a:pt x="293" y="391"/>
                  </a:cubicBezTo>
                  <a:cubicBezTo>
                    <a:pt x="278" y="391"/>
                    <a:pt x="278" y="391"/>
                    <a:pt x="278" y="391"/>
                  </a:cubicBezTo>
                  <a:cubicBezTo>
                    <a:pt x="278" y="379"/>
                    <a:pt x="278" y="379"/>
                    <a:pt x="278" y="379"/>
                  </a:cubicBezTo>
                  <a:cubicBezTo>
                    <a:pt x="293" y="379"/>
                    <a:pt x="293" y="379"/>
                    <a:pt x="293" y="379"/>
                  </a:cubicBezTo>
                  <a:close/>
                  <a:moveTo>
                    <a:pt x="293" y="399"/>
                  </a:moveTo>
                  <a:cubicBezTo>
                    <a:pt x="293" y="409"/>
                    <a:pt x="293" y="409"/>
                    <a:pt x="293" y="409"/>
                  </a:cubicBezTo>
                  <a:cubicBezTo>
                    <a:pt x="278" y="409"/>
                    <a:pt x="278" y="409"/>
                    <a:pt x="278" y="409"/>
                  </a:cubicBezTo>
                  <a:cubicBezTo>
                    <a:pt x="278" y="399"/>
                    <a:pt x="278" y="399"/>
                    <a:pt x="278" y="399"/>
                  </a:cubicBezTo>
                  <a:cubicBezTo>
                    <a:pt x="293" y="399"/>
                    <a:pt x="293" y="399"/>
                    <a:pt x="293" y="399"/>
                  </a:cubicBezTo>
                  <a:close/>
                  <a:moveTo>
                    <a:pt x="293" y="419"/>
                  </a:moveTo>
                  <a:cubicBezTo>
                    <a:pt x="293" y="428"/>
                    <a:pt x="293" y="428"/>
                    <a:pt x="293" y="428"/>
                  </a:cubicBezTo>
                  <a:cubicBezTo>
                    <a:pt x="278" y="428"/>
                    <a:pt x="278" y="428"/>
                    <a:pt x="278" y="428"/>
                  </a:cubicBezTo>
                  <a:cubicBezTo>
                    <a:pt x="278" y="419"/>
                    <a:pt x="278" y="419"/>
                    <a:pt x="278" y="419"/>
                  </a:cubicBezTo>
                  <a:lnTo>
                    <a:pt x="293" y="419"/>
                  </a:lnTo>
                  <a:close/>
                  <a:moveTo>
                    <a:pt x="266" y="2"/>
                  </a:moveTo>
                  <a:cubicBezTo>
                    <a:pt x="270" y="2"/>
                    <a:pt x="274" y="3"/>
                    <a:pt x="278" y="4"/>
                  </a:cubicBezTo>
                  <a:cubicBezTo>
                    <a:pt x="278" y="12"/>
                    <a:pt x="278" y="12"/>
                    <a:pt x="278" y="12"/>
                  </a:cubicBezTo>
                  <a:cubicBezTo>
                    <a:pt x="275" y="12"/>
                    <a:pt x="271" y="11"/>
                    <a:pt x="266" y="10"/>
                  </a:cubicBezTo>
                  <a:cubicBezTo>
                    <a:pt x="266" y="2"/>
                    <a:pt x="266" y="2"/>
                    <a:pt x="266" y="2"/>
                  </a:cubicBezTo>
                  <a:close/>
                  <a:moveTo>
                    <a:pt x="278" y="473"/>
                  </a:moveTo>
                  <a:cubicBezTo>
                    <a:pt x="274" y="474"/>
                    <a:pt x="270" y="474"/>
                    <a:pt x="266" y="475"/>
                  </a:cubicBezTo>
                  <a:cubicBezTo>
                    <a:pt x="266" y="466"/>
                    <a:pt x="266" y="466"/>
                    <a:pt x="266" y="466"/>
                  </a:cubicBezTo>
                  <a:cubicBezTo>
                    <a:pt x="270" y="466"/>
                    <a:pt x="274" y="465"/>
                    <a:pt x="278" y="464"/>
                  </a:cubicBezTo>
                  <a:cubicBezTo>
                    <a:pt x="278" y="473"/>
                    <a:pt x="278" y="473"/>
                    <a:pt x="278" y="473"/>
                  </a:cubicBezTo>
                  <a:close/>
                  <a:moveTo>
                    <a:pt x="278" y="75"/>
                  </a:moveTo>
                  <a:cubicBezTo>
                    <a:pt x="278" y="87"/>
                    <a:pt x="278" y="87"/>
                    <a:pt x="278" y="87"/>
                  </a:cubicBezTo>
                  <a:cubicBezTo>
                    <a:pt x="274" y="90"/>
                    <a:pt x="274" y="90"/>
                    <a:pt x="274" y="90"/>
                  </a:cubicBezTo>
                  <a:cubicBezTo>
                    <a:pt x="266" y="82"/>
                    <a:pt x="266" y="82"/>
                    <a:pt x="266" y="82"/>
                  </a:cubicBezTo>
                  <a:cubicBezTo>
                    <a:pt x="266" y="68"/>
                    <a:pt x="266" y="68"/>
                    <a:pt x="266" y="68"/>
                  </a:cubicBezTo>
                  <a:cubicBezTo>
                    <a:pt x="275" y="78"/>
                    <a:pt x="275" y="78"/>
                    <a:pt x="275" y="78"/>
                  </a:cubicBezTo>
                  <a:cubicBezTo>
                    <a:pt x="278" y="75"/>
                    <a:pt x="278" y="75"/>
                    <a:pt x="278" y="75"/>
                  </a:cubicBezTo>
                  <a:close/>
                  <a:moveTo>
                    <a:pt x="278" y="147"/>
                  </a:moveTo>
                  <a:cubicBezTo>
                    <a:pt x="278" y="158"/>
                    <a:pt x="278" y="158"/>
                    <a:pt x="278" y="158"/>
                  </a:cubicBezTo>
                  <a:cubicBezTo>
                    <a:pt x="274" y="158"/>
                    <a:pt x="274" y="158"/>
                    <a:pt x="274" y="158"/>
                  </a:cubicBezTo>
                  <a:cubicBezTo>
                    <a:pt x="278" y="193"/>
                    <a:pt x="278" y="193"/>
                    <a:pt x="278" y="193"/>
                  </a:cubicBezTo>
                  <a:cubicBezTo>
                    <a:pt x="278" y="246"/>
                    <a:pt x="278" y="246"/>
                    <a:pt x="278" y="246"/>
                  </a:cubicBezTo>
                  <a:cubicBezTo>
                    <a:pt x="266" y="246"/>
                    <a:pt x="266" y="246"/>
                    <a:pt x="266" y="246"/>
                  </a:cubicBezTo>
                  <a:cubicBezTo>
                    <a:pt x="266" y="228"/>
                    <a:pt x="266" y="228"/>
                    <a:pt x="266" y="228"/>
                  </a:cubicBezTo>
                  <a:cubicBezTo>
                    <a:pt x="273" y="228"/>
                    <a:pt x="273" y="228"/>
                    <a:pt x="273" y="228"/>
                  </a:cubicBezTo>
                  <a:cubicBezTo>
                    <a:pt x="266" y="167"/>
                    <a:pt x="266" y="167"/>
                    <a:pt x="266" y="167"/>
                  </a:cubicBezTo>
                  <a:cubicBezTo>
                    <a:pt x="266" y="147"/>
                    <a:pt x="266" y="147"/>
                    <a:pt x="266" y="147"/>
                  </a:cubicBezTo>
                  <a:cubicBezTo>
                    <a:pt x="278" y="147"/>
                    <a:pt x="278" y="147"/>
                    <a:pt x="278" y="147"/>
                  </a:cubicBezTo>
                  <a:close/>
                  <a:moveTo>
                    <a:pt x="278" y="325"/>
                  </a:moveTo>
                  <a:cubicBezTo>
                    <a:pt x="278" y="337"/>
                    <a:pt x="278" y="337"/>
                    <a:pt x="278" y="337"/>
                  </a:cubicBezTo>
                  <a:cubicBezTo>
                    <a:pt x="266" y="331"/>
                    <a:pt x="266" y="331"/>
                    <a:pt x="266" y="331"/>
                  </a:cubicBezTo>
                  <a:cubicBezTo>
                    <a:pt x="266" y="319"/>
                    <a:pt x="266" y="319"/>
                    <a:pt x="266" y="319"/>
                  </a:cubicBezTo>
                  <a:cubicBezTo>
                    <a:pt x="278" y="325"/>
                    <a:pt x="278" y="325"/>
                    <a:pt x="278" y="325"/>
                  </a:cubicBezTo>
                  <a:close/>
                  <a:moveTo>
                    <a:pt x="278" y="339"/>
                  </a:moveTo>
                  <a:cubicBezTo>
                    <a:pt x="278" y="348"/>
                    <a:pt x="278" y="348"/>
                    <a:pt x="278" y="348"/>
                  </a:cubicBezTo>
                  <a:cubicBezTo>
                    <a:pt x="266" y="348"/>
                    <a:pt x="266" y="348"/>
                    <a:pt x="266" y="348"/>
                  </a:cubicBezTo>
                  <a:cubicBezTo>
                    <a:pt x="266" y="339"/>
                    <a:pt x="266" y="339"/>
                    <a:pt x="266" y="339"/>
                  </a:cubicBezTo>
                  <a:cubicBezTo>
                    <a:pt x="278" y="339"/>
                    <a:pt x="278" y="339"/>
                    <a:pt x="278" y="339"/>
                  </a:cubicBezTo>
                  <a:close/>
                  <a:moveTo>
                    <a:pt x="278" y="362"/>
                  </a:moveTo>
                  <a:cubicBezTo>
                    <a:pt x="278" y="372"/>
                    <a:pt x="278" y="372"/>
                    <a:pt x="278" y="372"/>
                  </a:cubicBezTo>
                  <a:cubicBezTo>
                    <a:pt x="266" y="372"/>
                    <a:pt x="266" y="372"/>
                    <a:pt x="266" y="372"/>
                  </a:cubicBezTo>
                  <a:cubicBezTo>
                    <a:pt x="266" y="362"/>
                    <a:pt x="266" y="362"/>
                    <a:pt x="266" y="362"/>
                  </a:cubicBezTo>
                  <a:cubicBezTo>
                    <a:pt x="278" y="362"/>
                    <a:pt x="278" y="362"/>
                    <a:pt x="278" y="362"/>
                  </a:cubicBezTo>
                  <a:close/>
                  <a:moveTo>
                    <a:pt x="278" y="379"/>
                  </a:moveTo>
                  <a:cubicBezTo>
                    <a:pt x="278" y="391"/>
                    <a:pt x="278" y="391"/>
                    <a:pt x="278" y="391"/>
                  </a:cubicBezTo>
                  <a:cubicBezTo>
                    <a:pt x="266" y="391"/>
                    <a:pt x="266" y="391"/>
                    <a:pt x="266" y="391"/>
                  </a:cubicBezTo>
                  <a:cubicBezTo>
                    <a:pt x="266" y="379"/>
                    <a:pt x="266" y="379"/>
                    <a:pt x="266" y="379"/>
                  </a:cubicBezTo>
                  <a:cubicBezTo>
                    <a:pt x="278" y="379"/>
                    <a:pt x="278" y="379"/>
                    <a:pt x="278" y="379"/>
                  </a:cubicBezTo>
                  <a:close/>
                  <a:moveTo>
                    <a:pt x="278" y="399"/>
                  </a:moveTo>
                  <a:cubicBezTo>
                    <a:pt x="278" y="409"/>
                    <a:pt x="278" y="409"/>
                    <a:pt x="278" y="409"/>
                  </a:cubicBezTo>
                  <a:cubicBezTo>
                    <a:pt x="266" y="409"/>
                    <a:pt x="266" y="409"/>
                    <a:pt x="266" y="409"/>
                  </a:cubicBezTo>
                  <a:cubicBezTo>
                    <a:pt x="266" y="399"/>
                    <a:pt x="266" y="399"/>
                    <a:pt x="266" y="399"/>
                  </a:cubicBezTo>
                  <a:cubicBezTo>
                    <a:pt x="278" y="399"/>
                    <a:pt x="278" y="399"/>
                    <a:pt x="278" y="399"/>
                  </a:cubicBezTo>
                  <a:close/>
                  <a:moveTo>
                    <a:pt x="278" y="419"/>
                  </a:moveTo>
                  <a:cubicBezTo>
                    <a:pt x="278" y="428"/>
                    <a:pt x="278" y="428"/>
                    <a:pt x="278" y="428"/>
                  </a:cubicBezTo>
                  <a:cubicBezTo>
                    <a:pt x="266" y="428"/>
                    <a:pt x="266" y="428"/>
                    <a:pt x="266" y="428"/>
                  </a:cubicBezTo>
                  <a:cubicBezTo>
                    <a:pt x="266" y="419"/>
                    <a:pt x="266" y="419"/>
                    <a:pt x="266" y="419"/>
                  </a:cubicBezTo>
                  <a:lnTo>
                    <a:pt x="278" y="419"/>
                  </a:lnTo>
                  <a:close/>
                  <a:moveTo>
                    <a:pt x="248" y="0"/>
                  </a:moveTo>
                  <a:cubicBezTo>
                    <a:pt x="254" y="1"/>
                    <a:pt x="260" y="1"/>
                    <a:pt x="266" y="2"/>
                  </a:cubicBezTo>
                  <a:cubicBezTo>
                    <a:pt x="266" y="10"/>
                    <a:pt x="266" y="10"/>
                    <a:pt x="266" y="10"/>
                  </a:cubicBezTo>
                  <a:cubicBezTo>
                    <a:pt x="260" y="10"/>
                    <a:pt x="254" y="9"/>
                    <a:pt x="248" y="9"/>
                  </a:cubicBezTo>
                  <a:cubicBezTo>
                    <a:pt x="248" y="0"/>
                    <a:pt x="248" y="0"/>
                    <a:pt x="248" y="0"/>
                  </a:cubicBezTo>
                  <a:close/>
                  <a:moveTo>
                    <a:pt x="266" y="475"/>
                  </a:moveTo>
                  <a:cubicBezTo>
                    <a:pt x="260" y="476"/>
                    <a:pt x="254" y="476"/>
                    <a:pt x="248" y="476"/>
                  </a:cubicBezTo>
                  <a:cubicBezTo>
                    <a:pt x="248" y="468"/>
                    <a:pt x="248" y="468"/>
                    <a:pt x="248" y="468"/>
                  </a:cubicBezTo>
                  <a:cubicBezTo>
                    <a:pt x="253" y="468"/>
                    <a:pt x="259" y="467"/>
                    <a:pt x="266" y="466"/>
                  </a:cubicBezTo>
                  <a:cubicBezTo>
                    <a:pt x="266" y="475"/>
                    <a:pt x="266" y="475"/>
                    <a:pt x="266" y="475"/>
                  </a:cubicBezTo>
                  <a:close/>
                  <a:moveTo>
                    <a:pt x="266" y="68"/>
                  </a:moveTo>
                  <a:cubicBezTo>
                    <a:pt x="266" y="82"/>
                    <a:pt x="266" y="82"/>
                    <a:pt x="266" y="82"/>
                  </a:cubicBezTo>
                  <a:cubicBezTo>
                    <a:pt x="248" y="62"/>
                    <a:pt x="248" y="62"/>
                    <a:pt x="248" y="62"/>
                  </a:cubicBezTo>
                  <a:cubicBezTo>
                    <a:pt x="248" y="48"/>
                    <a:pt x="248" y="48"/>
                    <a:pt x="248" y="48"/>
                  </a:cubicBezTo>
                  <a:cubicBezTo>
                    <a:pt x="266" y="68"/>
                    <a:pt x="266" y="68"/>
                    <a:pt x="266" y="68"/>
                  </a:cubicBezTo>
                  <a:close/>
                  <a:moveTo>
                    <a:pt x="266" y="147"/>
                  </a:moveTo>
                  <a:cubicBezTo>
                    <a:pt x="266" y="167"/>
                    <a:pt x="266" y="167"/>
                    <a:pt x="266" y="167"/>
                  </a:cubicBezTo>
                  <a:cubicBezTo>
                    <a:pt x="265" y="158"/>
                    <a:pt x="265" y="158"/>
                    <a:pt x="265" y="158"/>
                  </a:cubicBezTo>
                  <a:cubicBezTo>
                    <a:pt x="260" y="158"/>
                    <a:pt x="260" y="158"/>
                    <a:pt x="260" y="158"/>
                  </a:cubicBezTo>
                  <a:cubicBezTo>
                    <a:pt x="262" y="228"/>
                    <a:pt x="262" y="228"/>
                    <a:pt x="262" y="228"/>
                  </a:cubicBezTo>
                  <a:cubicBezTo>
                    <a:pt x="266" y="228"/>
                    <a:pt x="266" y="228"/>
                    <a:pt x="266" y="228"/>
                  </a:cubicBezTo>
                  <a:cubicBezTo>
                    <a:pt x="266" y="246"/>
                    <a:pt x="266" y="246"/>
                    <a:pt x="266" y="246"/>
                  </a:cubicBezTo>
                  <a:cubicBezTo>
                    <a:pt x="263" y="246"/>
                    <a:pt x="263" y="246"/>
                    <a:pt x="263" y="246"/>
                  </a:cubicBezTo>
                  <a:cubicBezTo>
                    <a:pt x="263" y="317"/>
                    <a:pt x="263" y="317"/>
                    <a:pt x="263" y="317"/>
                  </a:cubicBezTo>
                  <a:cubicBezTo>
                    <a:pt x="266" y="319"/>
                    <a:pt x="266" y="319"/>
                    <a:pt x="266" y="319"/>
                  </a:cubicBezTo>
                  <a:cubicBezTo>
                    <a:pt x="266" y="331"/>
                    <a:pt x="266" y="331"/>
                    <a:pt x="266" y="331"/>
                  </a:cubicBezTo>
                  <a:cubicBezTo>
                    <a:pt x="253" y="324"/>
                    <a:pt x="253" y="324"/>
                    <a:pt x="253" y="324"/>
                  </a:cubicBezTo>
                  <a:cubicBezTo>
                    <a:pt x="252" y="238"/>
                    <a:pt x="252" y="238"/>
                    <a:pt x="252" y="238"/>
                  </a:cubicBezTo>
                  <a:cubicBezTo>
                    <a:pt x="248" y="238"/>
                    <a:pt x="248" y="238"/>
                    <a:pt x="248" y="238"/>
                  </a:cubicBezTo>
                  <a:cubicBezTo>
                    <a:pt x="248" y="228"/>
                    <a:pt x="248" y="228"/>
                    <a:pt x="248" y="228"/>
                  </a:cubicBezTo>
                  <a:cubicBezTo>
                    <a:pt x="253" y="228"/>
                    <a:pt x="253" y="228"/>
                    <a:pt x="253" y="228"/>
                  </a:cubicBezTo>
                  <a:cubicBezTo>
                    <a:pt x="249" y="158"/>
                    <a:pt x="249" y="158"/>
                    <a:pt x="249" y="158"/>
                  </a:cubicBezTo>
                  <a:cubicBezTo>
                    <a:pt x="248" y="158"/>
                    <a:pt x="248" y="158"/>
                    <a:pt x="248" y="158"/>
                  </a:cubicBezTo>
                  <a:cubicBezTo>
                    <a:pt x="248" y="147"/>
                    <a:pt x="248" y="147"/>
                    <a:pt x="248" y="147"/>
                  </a:cubicBezTo>
                  <a:cubicBezTo>
                    <a:pt x="266" y="147"/>
                    <a:pt x="266" y="147"/>
                    <a:pt x="266" y="147"/>
                  </a:cubicBezTo>
                  <a:close/>
                  <a:moveTo>
                    <a:pt x="266" y="339"/>
                  </a:moveTo>
                  <a:cubicBezTo>
                    <a:pt x="266" y="348"/>
                    <a:pt x="266" y="348"/>
                    <a:pt x="266" y="348"/>
                  </a:cubicBezTo>
                  <a:cubicBezTo>
                    <a:pt x="248" y="348"/>
                    <a:pt x="248" y="348"/>
                    <a:pt x="248" y="348"/>
                  </a:cubicBezTo>
                  <a:cubicBezTo>
                    <a:pt x="248" y="339"/>
                    <a:pt x="248" y="339"/>
                    <a:pt x="248" y="339"/>
                  </a:cubicBezTo>
                  <a:cubicBezTo>
                    <a:pt x="266" y="339"/>
                    <a:pt x="266" y="339"/>
                    <a:pt x="266" y="339"/>
                  </a:cubicBezTo>
                  <a:close/>
                  <a:moveTo>
                    <a:pt x="266" y="362"/>
                  </a:moveTo>
                  <a:cubicBezTo>
                    <a:pt x="266" y="372"/>
                    <a:pt x="266" y="372"/>
                    <a:pt x="266" y="372"/>
                  </a:cubicBezTo>
                  <a:cubicBezTo>
                    <a:pt x="248" y="372"/>
                    <a:pt x="248" y="372"/>
                    <a:pt x="248" y="372"/>
                  </a:cubicBezTo>
                  <a:cubicBezTo>
                    <a:pt x="248" y="362"/>
                    <a:pt x="248" y="362"/>
                    <a:pt x="248" y="362"/>
                  </a:cubicBezTo>
                  <a:cubicBezTo>
                    <a:pt x="266" y="362"/>
                    <a:pt x="266" y="362"/>
                    <a:pt x="266" y="362"/>
                  </a:cubicBezTo>
                  <a:close/>
                  <a:moveTo>
                    <a:pt x="266" y="379"/>
                  </a:moveTo>
                  <a:cubicBezTo>
                    <a:pt x="266" y="391"/>
                    <a:pt x="266" y="391"/>
                    <a:pt x="266" y="391"/>
                  </a:cubicBezTo>
                  <a:cubicBezTo>
                    <a:pt x="248" y="391"/>
                    <a:pt x="248" y="391"/>
                    <a:pt x="248" y="391"/>
                  </a:cubicBezTo>
                  <a:cubicBezTo>
                    <a:pt x="248" y="379"/>
                    <a:pt x="248" y="379"/>
                    <a:pt x="248" y="379"/>
                  </a:cubicBezTo>
                  <a:cubicBezTo>
                    <a:pt x="266" y="379"/>
                    <a:pt x="266" y="379"/>
                    <a:pt x="266" y="379"/>
                  </a:cubicBezTo>
                  <a:close/>
                  <a:moveTo>
                    <a:pt x="266" y="399"/>
                  </a:moveTo>
                  <a:cubicBezTo>
                    <a:pt x="266" y="409"/>
                    <a:pt x="266" y="409"/>
                    <a:pt x="266" y="409"/>
                  </a:cubicBezTo>
                  <a:cubicBezTo>
                    <a:pt x="248" y="409"/>
                    <a:pt x="248" y="409"/>
                    <a:pt x="248" y="409"/>
                  </a:cubicBezTo>
                  <a:cubicBezTo>
                    <a:pt x="248" y="399"/>
                    <a:pt x="248" y="399"/>
                    <a:pt x="248" y="399"/>
                  </a:cubicBezTo>
                  <a:cubicBezTo>
                    <a:pt x="266" y="399"/>
                    <a:pt x="266" y="399"/>
                    <a:pt x="266" y="399"/>
                  </a:cubicBezTo>
                  <a:close/>
                  <a:moveTo>
                    <a:pt x="266" y="419"/>
                  </a:moveTo>
                  <a:cubicBezTo>
                    <a:pt x="266" y="428"/>
                    <a:pt x="266" y="428"/>
                    <a:pt x="266" y="428"/>
                  </a:cubicBezTo>
                  <a:cubicBezTo>
                    <a:pt x="248" y="428"/>
                    <a:pt x="248" y="428"/>
                    <a:pt x="248" y="428"/>
                  </a:cubicBezTo>
                  <a:cubicBezTo>
                    <a:pt x="248" y="419"/>
                    <a:pt x="248" y="419"/>
                    <a:pt x="248" y="419"/>
                  </a:cubicBezTo>
                  <a:lnTo>
                    <a:pt x="266" y="419"/>
                  </a:lnTo>
                  <a:close/>
                  <a:moveTo>
                    <a:pt x="238" y="0"/>
                  </a:moveTo>
                  <a:cubicBezTo>
                    <a:pt x="241" y="0"/>
                    <a:pt x="244" y="0"/>
                    <a:pt x="248" y="0"/>
                  </a:cubicBezTo>
                  <a:cubicBezTo>
                    <a:pt x="248" y="9"/>
                    <a:pt x="248" y="9"/>
                    <a:pt x="248" y="9"/>
                  </a:cubicBezTo>
                  <a:cubicBezTo>
                    <a:pt x="244" y="9"/>
                    <a:pt x="241" y="9"/>
                    <a:pt x="238" y="9"/>
                  </a:cubicBezTo>
                  <a:cubicBezTo>
                    <a:pt x="238" y="0"/>
                    <a:pt x="238" y="0"/>
                    <a:pt x="238" y="0"/>
                  </a:cubicBezTo>
                  <a:close/>
                  <a:moveTo>
                    <a:pt x="248" y="476"/>
                  </a:moveTo>
                  <a:cubicBezTo>
                    <a:pt x="244" y="476"/>
                    <a:pt x="241" y="476"/>
                    <a:pt x="238" y="476"/>
                  </a:cubicBezTo>
                  <a:cubicBezTo>
                    <a:pt x="238" y="468"/>
                    <a:pt x="238" y="468"/>
                    <a:pt x="238" y="468"/>
                  </a:cubicBezTo>
                  <a:cubicBezTo>
                    <a:pt x="241" y="468"/>
                    <a:pt x="244" y="468"/>
                    <a:pt x="248" y="468"/>
                  </a:cubicBezTo>
                  <a:cubicBezTo>
                    <a:pt x="248" y="476"/>
                    <a:pt x="248" y="476"/>
                    <a:pt x="248" y="476"/>
                  </a:cubicBezTo>
                  <a:close/>
                  <a:moveTo>
                    <a:pt x="248" y="48"/>
                  </a:moveTo>
                  <a:cubicBezTo>
                    <a:pt x="248" y="62"/>
                    <a:pt x="248" y="62"/>
                    <a:pt x="248" y="62"/>
                  </a:cubicBezTo>
                  <a:cubicBezTo>
                    <a:pt x="238" y="51"/>
                    <a:pt x="238" y="51"/>
                    <a:pt x="238" y="51"/>
                  </a:cubicBezTo>
                  <a:cubicBezTo>
                    <a:pt x="238" y="37"/>
                    <a:pt x="238" y="37"/>
                    <a:pt x="238" y="37"/>
                  </a:cubicBezTo>
                  <a:cubicBezTo>
                    <a:pt x="248" y="48"/>
                    <a:pt x="248" y="48"/>
                    <a:pt x="248" y="48"/>
                  </a:cubicBezTo>
                  <a:close/>
                  <a:moveTo>
                    <a:pt x="248" y="147"/>
                  </a:moveTo>
                  <a:cubicBezTo>
                    <a:pt x="248" y="158"/>
                    <a:pt x="248" y="158"/>
                    <a:pt x="248" y="158"/>
                  </a:cubicBezTo>
                  <a:cubicBezTo>
                    <a:pt x="242" y="158"/>
                    <a:pt x="242" y="158"/>
                    <a:pt x="242" y="158"/>
                  </a:cubicBezTo>
                  <a:cubicBezTo>
                    <a:pt x="242" y="159"/>
                    <a:pt x="243" y="228"/>
                    <a:pt x="243" y="228"/>
                  </a:cubicBezTo>
                  <a:cubicBezTo>
                    <a:pt x="248" y="228"/>
                    <a:pt x="248" y="228"/>
                    <a:pt x="248" y="228"/>
                  </a:cubicBezTo>
                  <a:cubicBezTo>
                    <a:pt x="248" y="238"/>
                    <a:pt x="248" y="238"/>
                    <a:pt x="248" y="238"/>
                  </a:cubicBezTo>
                  <a:cubicBezTo>
                    <a:pt x="238" y="238"/>
                    <a:pt x="238" y="238"/>
                    <a:pt x="238" y="238"/>
                  </a:cubicBezTo>
                  <a:cubicBezTo>
                    <a:pt x="238" y="147"/>
                    <a:pt x="238" y="147"/>
                    <a:pt x="238" y="147"/>
                  </a:cubicBezTo>
                  <a:cubicBezTo>
                    <a:pt x="248" y="147"/>
                    <a:pt x="248" y="147"/>
                    <a:pt x="248" y="147"/>
                  </a:cubicBezTo>
                  <a:close/>
                  <a:moveTo>
                    <a:pt x="248" y="339"/>
                  </a:moveTo>
                  <a:cubicBezTo>
                    <a:pt x="248" y="348"/>
                    <a:pt x="248" y="348"/>
                    <a:pt x="248" y="348"/>
                  </a:cubicBezTo>
                  <a:cubicBezTo>
                    <a:pt x="238" y="348"/>
                    <a:pt x="238" y="348"/>
                    <a:pt x="238" y="348"/>
                  </a:cubicBezTo>
                  <a:cubicBezTo>
                    <a:pt x="238" y="339"/>
                    <a:pt x="238" y="339"/>
                    <a:pt x="238" y="339"/>
                  </a:cubicBezTo>
                  <a:cubicBezTo>
                    <a:pt x="248" y="339"/>
                    <a:pt x="248" y="339"/>
                    <a:pt x="248" y="339"/>
                  </a:cubicBezTo>
                  <a:close/>
                  <a:moveTo>
                    <a:pt x="248" y="362"/>
                  </a:moveTo>
                  <a:cubicBezTo>
                    <a:pt x="248" y="372"/>
                    <a:pt x="248" y="372"/>
                    <a:pt x="248" y="372"/>
                  </a:cubicBezTo>
                  <a:cubicBezTo>
                    <a:pt x="238" y="372"/>
                    <a:pt x="238" y="372"/>
                    <a:pt x="238" y="372"/>
                  </a:cubicBezTo>
                  <a:cubicBezTo>
                    <a:pt x="238" y="362"/>
                    <a:pt x="238" y="362"/>
                    <a:pt x="238" y="362"/>
                  </a:cubicBezTo>
                  <a:cubicBezTo>
                    <a:pt x="248" y="362"/>
                    <a:pt x="248" y="362"/>
                    <a:pt x="248" y="362"/>
                  </a:cubicBezTo>
                  <a:close/>
                  <a:moveTo>
                    <a:pt x="248" y="379"/>
                  </a:moveTo>
                  <a:cubicBezTo>
                    <a:pt x="248" y="391"/>
                    <a:pt x="248" y="391"/>
                    <a:pt x="248" y="391"/>
                  </a:cubicBezTo>
                  <a:cubicBezTo>
                    <a:pt x="238" y="391"/>
                    <a:pt x="238" y="391"/>
                    <a:pt x="238" y="391"/>
                  </a:cubicBezTo>
                  <a:cubicBezTo>
                    <a:pt x="238" y="379"/>
                    <a:pt x="238" y="379"/>
                    <a:pt x="238" y="379"/>
                  </a:cubicBezTo>
                  <a:cubicBezTo>
                    <a:pt x="248" y="379"/>
                    <a:pt x="248" y="379"/>
                    <a:pt x="248" y="379"/>
                  </a:cubicBezTo>
                  <a:close/>
                  <a:moveTo>
                    <a:pt x="248" y="399"/>
                  </a:moveTo>
                  <a:cubicBezTo>
                    <a:pt x="248" y="409"/>
                    <a:pt x="248" y="409"/>
                    <a:pt x="248" y="409"/>
                  </a:cubicBezTo>
                  <a:cubicBezTo>
                    <a:pt x="238" y="409"/>
                    <a:pt x="238" y="409"/>
                    <a:pt x="238" y="409"/>
                  </a:cubicBezTo>
                  <a:cubicBezTo>
                    <a:pt x="238" y="399"/>
                    <a:pt x="238" y="399"/>
                    <a:pt x="238" y="399"/>
                  </a:cubicBezTo>
                  <a:cubicBezTo>
                    <a:pt x="248" y="399"/>
                    <a:pt x="248" y="399"/>
                    <a:pt x="248" y="399"/>
                  </a:cubicBezTo>
                  <a:close/>
                  <a:moveTo>
                    <a:pt x="248" y="419"/>
                  </a:moveTo>
                  <a:cubicBezTo>
                    <a:pt x="248" y="428"/>
                    <a:pt x="248" y="428"/>
                    <a:pt x="248" y="428"/>
                  </a:cubicBezTo>
                  <a:cubicBezTo>
                    <a:pt x="238" y="428"/>
                    <a:pt x="238" y="428"/>
                    <a:pt x="238" y="428"/>
                  </a:cubicBezTo>
                  <a:cubicBezTo>
                    <a:pt x="238" y="419"/>
                    <a:pt x="238" y="419"/>
                    <a:pt x="238" y="419"/>
                  </a:cubicBezTo>
                  <a:lnTo>
                    <a:pt x="248" y="419"/>
                  </a:lnTo>
                  <a:close/>
                  <a:moveTo>
                    <a:pt x="238" y="476"/>
                  </a:moveTo>
                  <a:cubicBezTo>
                    <a:pt x="234" y="476"/>
                    <a:pt x="231" y="476"/>
                    <a:pt x="228" y="476"/>
                  </a:cubicBezTo>
                  <a:cubicBezTo>
                    <a:pt x="228" y="468"/>
                    <a:pt x="228" y="468"/>
                    <a:pt x="228" y="468"/>
                  </a:cubicBezTo>
                  <a:cubicBezTo>
                    <a:pt x="228" y="468"/>
                    <a:pt x="232" y="468"/>
                    <a:pt x="238" y="468"/>
                  </a:cubicBezTo>
                  <a:cubicBezTo>
                    <a:pt x="238" y="476"/>
                    <a:pt x="238" y="476"/>
                    <a:pt x="238" y="476"/>
                  </a:cubicBezTo>
                  <a:close/>
                  <a:moveTo>
                    <a:pt x="228" y="0"/>
                  </a:moveTo>
                  <a:cubicBezTo>
                    <a:pt x="231" y="0"/>
                    <a:pt x="234" y="0"/>
                    <a:pt x="238" y="0"/>
                  </a:cubicBezTo>
                  <a:cubicBezTo>
                    <a:pt x="238" y="9"/>
                    <a:pt x="238" y="9"/>
                    <a:pt x="238" y="9"/>
                  </a:cubicBezTo>
                  <a:cubicBezTo>
                    <a:pt x="235" y="9"/>
                    <a:pt x="231" y="9"/>
                    <a:pt x="228" y="9"/>
                  </a:cubicBezTo>
                  <a:cubicBezTo>
                    <a:pt x="228" y="0"/>
                    <a:pt x="228" y="0"/>
                    <a:pt x="228" y="0"/>
                  </a:cubicBezTo>
                  <a:close/>
                  <a:moveTo>
                    <a:pt x="238" y="37"/>
                  </a:moveTo>
                  <a:cubicBezTo>
                    <a:pt x="238" y="51"/>
                    <a:pt x="238" y="51"/>
                    <a:pt x="238" y="51"/>
                  </a:cubicBezTo>
                  <a:cubicBezTo>
                    <a:pt x="237" y="51"/>
                    <a:pt x="237" y="51"/>
                    <a:pt x="237" y="51"/>
                  </a:cubicBezTo>
                  <a:cubicBezTo>
                    <a:pt x="228" y="61"/>
                    <a:pt x="228" y="61"/>
                    <a:pt x="228" y="61"/>
                  </a:cubicBezTo>
                  <a:cubicBezTo>
                    <a:pt x="228" y="47"/>
                    <a:pt x="228" y="47"/>
                    <a:pt x="228" y="47"/>
                  </a:cubicBezTo>
                  <a:cubicBezTo>
                    <a:pt x="237" y="37"/>
                    <a:pt x="237" y="37"/>
                    <a:pt x="237" y="37"/>
                  </a:cubicBezTo>
                  <a:cubicBezTo>
                    <a:pt x="238" y="37"/>
                    <a:pt x="238" y="37"/>
                    <a:pt x="238" y="37"/>
                  </a:cubicBezTo>
                  <a:close/>
                  <a:moveTo>
                    <a:pt x="238" y="147"/>
                  </a:moveTo>
                  <a:cubicBezTo>
                    <a:pt x="238" y="238"/>
                    <a:pt x="238" y="238"/>
                    <a:pt x="238" y="238"/>
                  </a:cubicBezTo>
                  <a:cubicBezTo>
                    <a:pt x="228" y="238"/>
                    <a:pt x="228" y="238"/>
                    <a:pt x="228" y="238"/>
                  </a:cubicBezTo>
                  <a:cubicBezTo>
                    <a:pt x="228" y="228"/>
                    <a:pt x="228" y="228"/>
                    <a:pt x="228" y="228"/>
                  </a:cubicBezTo>
                  <a:cubicBezTo>
                    <a:pt x="233" y="228"/>
                    <a:pt x="233" y="228"/>
                    <a:pt x="233" y="228"/>
                  </a:cubicBezTo>
                  <a:cubicBezTo>
                    <a:pt x="233" y="158"/>
                    <a:pt x="233" y="158"/>
                    <a:pt x="233" y="158"/>
                  </a:cubicBezTo>
                  <a:cubicBezTo>
                    <a:pt x="233" y="158"/>
                    <a:pt x="230" y="158"/>
                    <a:pt x="228" y="158"/>
                  </a:cubicBezTo>
                  <a:cubicBezTo>
                    <a:pt x="228" y="147"/>
                    <a:pt x="228" y="147"/>
                    <a:pt x="228" y="147"/>
                  </a:cubicBezTo>
                  <a:cubicBezTo>
                    <a:pt x="238" y="147"/>
                    <a:pt x="238" y="147"/>
                    <a:pt x="238" y="147"/>
                  </a:cubicBezTo>
                  <a:close/>
                  <a:moveTo>
                    <a:pt x="238" y="339"/>
                  </a:moveTo>
                  <a:cubicBezTo>
                    <a:pt x="238" y="348"/>
                    <a:pt x="238" y="348"/>
                    <a:pt x="238" y="348"/>
                  </a:cubicBezTo>
                  <a:cubicBezTo>
                    <a:pt x="228" y="348"/>
                    <a:pt x="228" y="348"/>
                    <a:pt x="228" y="348"/>
                  </a:cubicBezTo>
                  <a:cubicBezTo>
                    <a:pt x="228" y="339"/>
                    <a:pt x="228" y="339"/>
                    <a:pt x="228" y="339"/>
                  </a:cubicBezTo>
                  <a:cubicBezTo>
                    <a:pt x="238" y="339"/>
                    <a:pt x="238" y="339"/>
                    <a:pt x="238" y="339"/>
                  </a:cubicBezTo>
                  <a:close/>
                  <a:moveTo>
                    <a:pt x="238" y="362"/>
                  </a:moveTo>
                  <a:cubicBezTo>
                    <a:pt x="238" y="372"/>
                    <a:pt x="238" y="372"/>
                    <a:pt x="238" y="372"/>
                  </a:cubicBezTo>
                  <a:cubicBezTo>
                    <a:pt x="228" y="372"/>
                    <a:pt x="228" y="372"/>
                    <a:pt x="228" y="372"/>
                  </a:cubicBezTo>
                  <a:cubicBezTo>
                    <a:pt x="228" y="362"/>
                    <a:pt x="228" y="362"/>
                    <a:pt x="228" y="362"/>
                  </a:cubicBezTo>
                  <a:cubicBezTo>
                    <a:pt x="238" y="362"/>
                    <a:pt x="238" y="362"/>
                    <a:pt x="238" y="362"/>
                  </a:cubicBezTo>
                  <a:close/>
                  <a:moveTo>
                    <a:pt x="238" y="379"/>
                  </a:moveTo>
                  <a:cubicBezTo>
                    <a:pt x="238" y="391"/>
                    <a:pt x="238" y="391"/>
                    <a:pt x="238" y="391"/>
                  </a:cubicBezTo>
                  <a:cubicBezTo>
                    <a:pt x="228" y="391"/>
                    <a:pt x="228" y="391"/>
                    <a:pt x="228" y="391"/>
                  </a:cubicBezTo>
                  <a:cubicBezTo>
                    <a:pt x="228" y="379"/>
                    <a:pt x="228" y="379"/>
                    <a:pt x="228" y="379"/>
                  </a:cubicBezTo>
                  <a:cubicBezTo>
                    <a:pt x="238" y="379"/>
                    <a:pt x="238" y="379"/>
                    <a:pt x="238" y="379"/>
                  </a:cubicBezTo>
                  <a:close/>
                  <a:moveTo>
                    <a:pt x="238" y="399"/>
                  </a:moveTo>
                  <a:cubicBezTo>
                    <a:pt x="238" y="409"/>
                    <a:pt x="238" y="409"/>
                    <a:pt x="238" y="409"/>
                  </a:cubicBezTo>
                  <a:cubicBezTo>
                    <a:pt x="228" y="409"/>
                    <a:pt x="228" y="409"/>
                    <a:pt x="228" y="409"/>
                  </a:cubicBezTo>
                  <a:cubicBezTo>
                    <a:pt x="228" y="399"/>
                    <a:pt x="228" y="399"/>
                    <a:pt x="228" y="399"/>
                  </a:cubicBezTo>
                  <a:cubicBezTo>
                    <a:pt x="238" y="399"/>
                    <a:pt x="238" y="399"/>
                    <a:pt x="238" y="399"/>
                  </a:cubicBezTo>
                  <a:close/>
                  <a:moveTo>
                    <a:pt x="238" y="419"/>
                  </a:moveTo>
                  <a:cubicBezTo>
                    <a:pt x="238" y="428"/>
                    <a:pt x="238" y="428"/>
                    <a:pt x="238" y="428"/>
                  </a:cubicBezTo>
                  <a:cubicBezTo>
                    <a:pt x="228" y="428"/>
                    <a:pt x="228" y="428"/>
                    <a:pt x="228" y="428"/>
                  </a:cubicBezTo>
                  <a:cubicBezTo>
                    <a:pt x="228" y="419"/>
                    <a:pt x="228" y="419"/>
                    <a:pt x="228" y="419"/>
                  </a:cubicBezTo>
                  <a:lnTo>
                    <a:pt x="238" y="419"/>
                  </a:lnTo>
                  <a:close/>
                  <a:moveTo>
                    <a:pt x="228" y="476"/>
                  </a:moveTo>
                  <a:cubicBezTo>
                    <a:pt x="221" y="476"/>
                    <a:pt x="215" y="475"/>
                    <a:pt x="209" y="475"/>
                  </a:cubicBezTo>
                  <a:cubicBezTo>
                    <a:pt x="209" y="466"/>
                    <a:pt x="209" y="466"/>
                    <a:pt x="209" y="466"/>
                  </a:cubicBezTo>
                  <a:cubicBezTo>
                    <a:pt x="215" y="467"/>
                    <a:pt x="221" y="468"/>
                    <a:pt x="228" y="468"/>
                  </a:cubicBezTo>
                  <a:cubicBezTo>
                    <a:pt x="228" y="468"/>
                    <a:pt x="228" y="468"/>
                    <a:pt x="228" y="468"/>
                  </a:cubicBezTo>
                  <a:cubicBezTo>
                    <a:pt x="228" y="476"/>
                    <a:pt x="228" y="476"/>
                    <a:pt x="228" y="476"/>
                  </a:cubicBezTo>
                  <a:close/>
                  <a:moveTo>
                    <a:pt x="209" y="2"/>
                  </a:moveTo>
                  <a:cubicBezTo>
                    <a:pt x="215" y="1"/>
                    <a:pt x="221" y="1"/>
                    <a:pt x="228" y="0"/>
                  </a:cubicBezTo>
                  <a:cubicBezTo>
                    <a:pt x="228" y="9"/>
                    <a:pt x="228" y="9"/>
                    <a:pt x="228" y="9"/>
                  </a:cubicBezTo>
                  <a:cubicBezTo>
                    <a:pt x="222" y="9"/>
                    <a:pt x="215" y="10"/>
                    <a:pt x="209" y="11"/>
                  </a:cubicBezTo>
                  <a:cubicBezTo>
                    <a:pt x="209" y="2"/>
                    <a:pt x="209" y="2"/>
                    <a:pt x="209" y="2"/>
                  </a:cubicBezTo>
                  <a:close/>
                  <a:moveTo>
                    <a:pt x="228" y="47"/>
                  </a:moveTo>
                  <a:cubicBezTo>
                    <a:pt x="228" y="61"/>
                    <a:pt x="228" y="61"/>
                    <a:pt x="228" y="61"/>
                  </a:cubicBezTo>
                  <a:cubicBezTo>
                    <a:pt x="209" y="81"/>
                    <a:pt x="209" y="81"/>
                    <a:pt x="209" y="81"/>
                  </a:cubicBezTo>
                  <a:cubicBezTo>
                    <a:pt x="209" y="66"/>
                    <a:pt x="209" y="66"/>
                    <a:pt x="209" y="66"/>
                  </a:cubicBezTo>
                  <a:cubicBezTo>
                    <a:pt x="228" y="47"/>
                    <a:pt x="228" y="47"/>
                    <a:pt x="228" y="47"/>
                  </a:cubicBezTo>
                  <a:close/>
                  <a:moveTo>
                    <a:pt x="228" y="147"/>
                  </a:moveTo>
                  <a:cubicBezTo>
                    <a:pt x="228" y="158"/>
                    <a:pt x="228" y="158"/>
                    <a:pt x="228" y="158"/>
                  </a:cubicBezTo>
                  <a:cubicBezTo>
                    <a:pt x="227" y="158"/>
                    <a:pt x="227" y="158"/>
                    <a:pt x="227" y="158"/>
                  </a:cubicBezTo>
                  <a:cubicBezTo>
                    <a:pt x="223" y="228"/>
                    <a:pt x="223" y="228"/>
                    <a:pt x="223" y="228"/>
                  </a:cubicBezTo>
                  <a:cubicBezTo>
                    <a:pt x="228" y="228"/>
                    <a:pt x="228" y="228"/>
                    <a:pt x="228" y="228"/>
                  </a:cubicBezTo>
                  <a:cubicBezTo>
                    <a:pt x="228" y="238"/>
                    <a:pt x="228" y="238"/>
                    <a:pt x="228" y="238"/>
                  </a:cubicBezTo>
                  <a:cubicBezTo>
                    <a:pt x="223" y="238"/>
                    <a:pt x="223" y="238"/>
                    <a:pt x="223" y="238"/>
                  </a:cubicBezTo>
                  <a:cubicBezTo>
                    <a:pt x="223" y="324"/>
                    <a:pt x="223" y="324"/>
                    <a:pt x="223" y="324"/>
                  </a:cubicBezTo>
                  <a:cubicBezTo>
                    <a:pt x="209" y="331"/>
                    <a:pt x="209" y="331"/>
                    <a:pt x="209" y="331"/>
                  </a:cubicBezTo>
                  <a:cubicBezTo>
                    <a:pt x="209" y="319"/>
                    <a:pt x="209" y="319"/>
                    <a:pt x="209" y="319"/>
                  </a:cubicBezTo>
                  <a:cubicBezTo>
                    <a:pt x="212" y="317"/>
                    <a:pt x="212" y="317"/>
                    <a:pt x="212" y="317"/>
                  </a:cubicBezTo>
                  <a:cubicBezTo>
                    <a:pt x="211" y="246"/>
                    <a:pt x="211" y="246"/>
                    <a:pt x="211" y="246"/>
                  </a:cubicBezTo>
                  <a:cubicBezTo>
                    <a:pt x="209" y="246"/>
                    <a:pt x="209" y="246"/>
                    <a:pt x="209" y="246"/>
                  </a:cubicBezTo>
                  <a:cubicBezTo>
                    <a:pt x="209" y="228"/>
                    <a:pt x="209" y="228"/>
                    <a:pt x="209" y="228"/>
                  </a:cubicBezTo>
                  <a:cubicBezTo>
                    <a:pt x="213" y="228"/>
                    <a:pt x="213" y="228"/>
                    <a:pt x="213" y="228"/>
                  </a:cubicBezTo>
                  <a:cubicBezTo>
                    <a:pt x="215" y="158"/>
                    <a:pt x="215" y="158"/>
                    <a:pt x="215" y="158"/>
                  </a:cubicBezTo>
                  <a:cubicBezTo>
                    <a:pt x="210" y="158"/>
                    <a:pt x="210" y="158"/>
                    <a:pt x="210" y="158"/>
                  </a:cubicBezTo>
                  <a:cubicBezTo>
                    <a:pt x="209" y="167"/>
                    <a:pt x="209" y="167"/>
                    <a:pt x="209" y="167"/>
                  </a:cubicBezTo>
                  <a:cubicBezTo>
                    <a:pt x="209" y="147"/>
                    <a:pt x="209" y="147"/>
                    <a:pt x="209" y="147"/>
                  </a:cubicBezTo>
                  <a:cubicBezTo>
                    <a:pt x="228" y="147"/>
                    <a:pt x="228" y="147"/>
                    <a:pt x="228" y="147"/>
                  </a:cubicBezTo>
                  <a:close/>
                  <a:moveTo>
                    <a:pt x="228" y="339"/>
                  </a:moveTo>
                  <a:cubicBezTo>
                    <a:pt x="228" y="348"/>
                    <a:pt x="228" y="348"/>
                    <a:pt x="228" y="348"/>
                  </a:cubicBezTo>
                  <a:cubicBezTo>
                    <a:pt x="209" y="348"/>
                    <a:pt x="209" y="348"/>
                    <a:pt x="209" y="348"/>
                  </a:cubicBezTo>
                  <a:cubicBezTo>
                    <a:pt x="209" y="339"/>
                    <a:pt x="209" y="339"/>
                    <a:pt x="209" y="339"/>
                  </a:cubicBezTo>
                  <a:cubicBezTo>
                    <a:pt x="228" y="339"/>
                    <a:pt x="228" y="339"/>
                    <a:pt x="228" y="339"/>
                  </a:cubicBezTo>
                  <a:close/>
                  <a:moveTo>
                    <a:pt x="228" y="362"/>
                  </a:moveTo>
                  <a:cubicBezTo>
                    <a:pt x="228" y="372"/>
                    <a:pt x="228" y="372"/>
                    <a:pt x="228" y="372"/>
                  </a:cubicBezTo>
                  <a:cubicBezTo>
                    <a:pt x="209" y="372"/>
                    <a:pt x="209" y="372"/>
                    <a:pt x="209" y="372"/>
                  </a:cubicBezTo>
                  <a:cubicBezTo>
                    <a:pt x="209" y="362"/>
                    <a:pt x="209" y="362"/>
                    <a:pt x="209" y="362"/>
                  </a:cubicBezTo>
                  <a:cubicBezTo>
                    <a:pt x="228" y="362"/>
                    <a:pt x="228" y="362"/>
                    <a:pt x="228" y="362"/>
                  </a:cubicBezTo>
                  <a:close/>
                  <a:moveTo>
                    <a:pt x="228" y="379"/>
                  </a:moveTo>
                  <a:cubicBezTo>
                    <a:pt x="228" y="391"/>
                    <a:pt x="228" y="391"/>
                    <a:pt x="228" y="391"/>
                  </a:cubicBezTo>
                  <a:cubicBezTo>
                    <a:pt x="221" y="391"/>
                    <a:pt x="215" y="391"/>
                    <a:pt x="209" y="391"/>
                  </a:cubicBezTo>
                  <a:cubicBezTo>
                    <a:pt x="209" y="379"/>
                    <a:pt x="209" y="379"/>
                    <a:pt x="209" y="379"/>
                  </a:cubicBezTo>
                  <a:cubicBezTo>
                    <a:pt x="228" y="379"/>
                    <a:pt x="228" y="379"/>
                    <a:pt x="228" y="379"/>
                  </a:cubicBezTo>
                  <a:close/>
                  <a:moveTo>
                    <a:pt x="228" y="399"/>
                  </a:moveTo>
                  <a:cubicBezTo>
                    <a:pt x="228" y="409"/>
                    <a:pt x="228" y="409"/>
                    <a:pt x="228" y="409"/>
                  </a:cubicBezTo>
                  <a:cubicBezTo>
                    <a:pt x="209" y="409"/>
                    <a:pt x="209" y="409"/>
                    <a:pt x="209" y="409"/>
                  </a:cubicBezTo>
                  <a:cubicBezTo>
                    <a:pt x="209" y="399"/>
                    <a:pt x="209" y="399"/>
                    <a:pt x="209" y="399"/>
                  </a:cubicBezTo>
                  <a:cubicBezTo>
                    <a:pt x="228" y="399"/>
                    <a:pt x="228" y="399"/>
                    <a:pt x="228" y="399"/>
                  </a:cubicBezTo>
                  <a:close/>
                  <a:moveTo>
                    <a:pt x="228" y="419"/>
                  </a:moveTo>
                  <a:cubicBezTo>
                    <a:pt x="228" y="428"/>
                    <a:pt x="228" y="428"/>
                    <a:pt x="228" y="428"/>
                  </a:cubicBezTo>
                  <a:cubicBezTo>
                    <a:pt x="209" y="428"/>
                    <a:pt x="209" y="428"/>
                    <a:pt x="209" y="428"/>
                  </a:cubicBezTo>
                  <a:cubicBezTo>
                    <a:pt x="209" y="419"/>
                    <a:pt x="209" y="419"/>
                    <a:pt x="209" y="419"/>
                  </a:cubicBezTo>
                  <a:lnTo>
                    <a:pt x="228" y="419"/>
                  </a:lnTo>
                  <a:close/>
                  <a:moveTo>
                    <a:pt x="209" y="475"/>
                  </a:moveTo>
                  <a:cubicBezTo>
                    <a:pt x="205" y="474"/>
                    <a:pt x="200" y="474"/>
                    <a:pt x="196" y="473"/>
                  </a:cubicBezTo>
                  <a:cubicBezTo>
                    <a:pt x="196" y="464"/>
                    <a:pt x="196" y="464"/>
                    <a:pt x="196" y="464"/>
                  </a:cubicBezTo>
                  <a:cubicBezTo>
                    <a:pt x="200" y="465"/>
                    <a:pt x="204" y="466"/>
                    <a:pt x="209" y="466"/>
                  </a:cubicBezTo>
                  <a:cubicBezTo>
                    <a:pt x="209" y="475"/>
                    <a:pt x="209" y="475"/>
                    <a:pt x="209" y="475"/>
                  </a:cubicBezTo>
                  <a:close/>
                  <a:moveTo>
                    <a:pt x="196" y="4"/>
                  </a:moveTo>
                  <a:cubicBezTo>
                    <a:pt x="200" y="3"/>
                    <a:pt x="205" y="2"/>
                    <a:pt x="209" y="2"/>
                  </a:cubicBezTo>
                  <a:cubicBezTo>
                    <a:pt x="209" y="11"/>
                    <a:pt x="209" y="11"/>
                    <a:pt x="209" y="11"/>
                  </a:cubicBezTo>
                  <a:cubicBezTo>
                    <a:pt x="205" y="11"/>
                    <a:pt x="200" y="12"/>
                    <a:pt x="196" y="13"/>
                  </a:cubicBezTo>
                  <a:cubicBezTo>
                    <a:pt x="196" y="4"/>
                    <a:pt x="196" y="4"/>
                    <a:pt x="196" y="4"/>
                  </a:cubicBezTo>
                  <a:close/>
                  <a:moveTo>
                    <a:pt x="209" y="66"/>
                  </a:moveTo>
                  <a:cubicBezTo>
                    <a:pt x="209" y="81"/>
                    <a:pt x="209" y="81"/>
                    <a:pt x="209" y="81"/>
                  </a:cubicBezTo>
                  <a:cubicBezTo>
                    <a:pt x="200" y="90"/>
                    <a:pt x="200" y="90"/>
                    <a:pt x="200" y="90"/>
                  </a:cubicBezTo>
                  <a:cubicBezTo>
                    <a:pt x="196" y="87"/>
                    <a:pt x="196" y="87"/>
                    <a:pt x="196" y="87"/>
                  </a:cubicBezTo>
                  <a:cubicBezTo>
                    <a:pt x="196" y="75"/>
                    <a:pt x="196" y="75"/>
                    <a:pt x="196" y="75"/>
                  </a:cubicBezTo>
                  <a:cubicBezTo>
                    <a:pt x="199" y="77"/>
                    <a:pt x="199" y="77"/>
                    <a:pt x="199" y="77"/>
                  </a:cubicBezTo>
                  <a:cubicBezTo>
                    <a:pt x="209" y="66"/>
                    <a:pt x="209" y="66"/>
                    <a:pt x="209" y="66"/>
                  </a:cubicBezTo>
                  <a:close/>
                  <a:moveTo>
                    <a:pt x="209" y="147"/>
                  </a:moveTo>
                  <a:cubicBezTo>
                    <a:pt x="209" y="167"/>
                    <a:pt x="209" y="167"/>
                    <a:pt x="209" y="167"/>
                  </a:cubicBezTo>
                  <a:cubicBezTo>
                    <a:pt x="202" y="228"/>
                    <a:pt x="202" y="228"/>
                    <a:pt x="202" y="228"/>
                  </a:cubicBezTo>
                  <a:cubicBezTo>
                    <a:pt x="209" y="228"/>
                    <a:pt x="209" y="228"/>
                    <a:pt x="209" y="228"/>
                  </a:cubicBezTo>
                  <a:cubicBezTo>
                    <a:pt x="209" y="246"/>
                    <a:pt x="209" y="246"/>
                    <a:pt x="209" y="246"/>
                  </a:cubicBezTo>
                  <a:cubicBezTo>
                    <a:pt x="196" y="246"/>
                    <a:pt x="196" y="246"/>
                    <a:pt x="196" y="246"/>
                  </a:cubicBezTo>
                  <a:cubicBezTo>
                    <a:pt x="196" y="198"/>
                    <a:pt x="196" y="198"/>
                    <a:pt x="196" y="198"/>
                  </a:cubicBezTo>
                  <a:cubicBezTo>
                    <a:pt x="201" y="158"/>
                    <a:pt x="201" y="158"/>
                    <a:pt x="201" y="158"/>
                  </a:cubicBezTo>
                  <a:cubicBezTo>
                    <a:pt x="196" y="158"/>
                    <a:pt x="196" y="158"/>
                    <a:pt x="196" y="158"/>
                  </a:cubicBezTo>
                  <a:cubicBezTo>
                    <a:pt x="196" y="147"/>
                    <a:pt x="196" y="147"/>
                    <a:pt x="196" y="147"/>
                  </a:cubicBezTo>
                  <a:cubicBezTo>
                    <a:pt x="209" y="147"/>
                    <a:pt x="209" y="147"/>
                    <a:pt x="209" y="147"/>
                  </a:cubicBezTo>
                  <a:close/>
                  <a:moveTo>
                    <a:pt x="209" y="319"/>
                  </a:moveTo>
                  <a:cubicBezTo>
                    <a:pt x="209" y="331"/>
                    <a:pt x="209" y="331"/>
                    <a:pt x="209" y="331"/>
                  </a:cubicBezTo>
                  <a:cubicBezTo>
                    <a:pt x="196" y="338"/>
                    <a:pt x="196" y="338"/>
                    <a:pt x="196" y="338"/>
                  </a:cubicBezTo>
                  <a:cubicBezTo>
                    <a:pt x="196" y="325"/>
                    <a:pt x="196" y="325"/>
                    <a:pt x="196" y="325"/>
                  </a:cubicBezTo>
                  <a:cubicBezTo>
                    <a:pt x="209" y="319"/>
                    <a:pt x="209" y="319"/>
                    <a:pt x="209" y="319"/>
                  </a:cubicBezTo>
                  <a:close/>
                  <a:moveTo>
                    <a:pt x="209" y="339"/>
                  </a:moveTo>
                  <a:cubicBezTo>
                    <a:pt x="209" y="348"/>
                    <a:pt x="209" y="348"/>
                    <a:pt x="209" y="348"/>
                  </a:cubicBezTo>
                  <a:cubicBezTo>
                    <a:pt x="196" y="348"/>
                    <a:pt x="196" y="348"/>
                    <a:pt x="196" y="348"/>
                  </a:cubicBezTo>
                  <a:cubicBezTo>
                    <a:pt x="196" y="339"/>
                    <a:pt x="196" y="339"/>
                    <a:pt x="196" y="339"/>
                  </a:cubicBezTo>
                  <a:cubicBezTo>
                    <a:pt x="209" y="339"/>
                    <a:pt x="209" y="339"/>
                    <a:pt x="209" y="339"/>
                  </a:cubicBezTo>
                  <a:close/>
                  <a:moveTo>
                    <a:pt x="209" y="362"/>
                  </a:moveTo>
                  <a:cubicBezTo>
                    <a:pt x="209" y="372"/>
                    <a:pt x="209" y="372"/>
                    <a:pt x="209" y="372"/>
                  </a:cubicBezTo>
                  <a:cubicBezTo>
                    <a:pt x="196" y="372"/>
                    <a:pt x="196" y="372"/>
                    <a:pt x="196" y="372"/>
                  </a:cubicBezTo>
                  <a:cubicBezTo>
                    <a:pt x="196" y="362"/>
                    <a:pt x="196" y="362"/>
                    <a:pt x="196" y="362"/>
                  </a:cubicBezTo>
                  <a:cubicBezTo>
                    <a:pt x="209" y="362"/>
                    <a:pt x="209" y="362"/>
                    <a:pt x="209" y="362"/>
                  </a:cubicBezTo>
                  <a:close/>
                  <a:moveTo>
                    <a:pt x="209" y="379"/>
                  </a:moveTo>
                  <a:cubicBezTo>
                    <a:pt x="209" y="391"/>
                    <a:pt x="209" y="391"/>
                    <a:pt x="209" y="391"/>
                  </a:cubicBezTo>
                  <a:cubicBezTo>
                    <a:pt x="204" y="391"/>
                    <a:pt x="200" y="391"/>
                    <a:pt x="196" y="391"/>
                  </a:cubicBezTo>
                  <a:cubicBezTo>
                    <a:pt x="196" y="379"/>
                    <a:pt x="196" y="379"/>
                    <a:pt x="196" y="379"/>
                  </a:cubicBezTo>
                  <a:cubicBezTo>
                    <a:pt x="209" y="379"/>
                    <a:pt x="209" y="379"/>
                    <a:pt x="209" y="379"/>
                  </a:cubicBezTo>
                  <a:close/>
                  <a:moveTo>
                    <a:pt x="209" y="399"/>
                  </a:moveTo>
                  <a:cubicBezTo>
                    <a:pt x="209" y="409"/>
                    <a:pt x="209" y="409"/>
                    <a:pt x="209" y="409"/>
                  </a:cubicBezTo>
                  <a:cubicBezTo>
                    <a:pt x="196" y="409"/>
                    <a:pt x="196" y="409"/>
                    <a:pt x="196" y="409"/>
                  </a:cubicBezTo>
                  <a:cubicBezTo>
                    <a:pt x="196" y="399"/>
                    <a:pt x="196" y="399"/>
                    <a:pt x="196" y="399"/>
                  </a:cubicBezTo>
                  <a:cubicBezTo>
                    <a:pt x="209" y="399"/>
                    <a:pt x="209" y="399"/>
                    <a:pt x="209" y="399"/>
                  </a:cubicBezTo>
                  <a:close/>
                  <a:moveTo>
                    <a:pt x="209" y="419"/>
                  </a:moveTo>
                  <a:cubicBezTo>
                    <a:pt x="209" y="428"/>
                    <a:pt x="209" y="428"/>
                    <a:pt x="209" y="428"/>
                  </a:cubicBezTo>
                  <a:cubicBezTo>
                    <a:pt x="196" y="428"/>
                    <a:pt x="196" y="428"/>
                    <a:pt x="196" y="428"/>
                  </a:cubicBezTo>
                  <a:cubicBezTo>
                    <a:pt x="196" y="419"/>
                    <a:pt x="196" y="419"/>
                    <a:pt x="196" y="419"/>
                  </a:cubicBezTo>
                  <a:lnTo>
                    <a:pt x="209" y="419"/>
                  </a:lnTo>
                  <a:close/>
                  <a:moveTo>
                    <a:pt x="196" y="473"/>
                  </a:moveTo>
                  <a:cubicBezTo>
                    <a:pt x="191" y="472"/>
                    <a:pt x="187" y="471"/>
                    <a:pt x="182" y="470"/>
                  </a:cubicBezTo>
                  <a:cubicBezTo>
                    <a:pt x="182" y="461"/>
                    <a:pt x="182" y="461"/>
                    <a:pt x="182" y="461"/>
                  </a:cubicBezTo>
                  <a:cubicBezTo>
                    <a:pt x="187" y="463"/>
                    <a:pt x="191" y="464"/>
                    <a:pt x="196" y="464"/>
                  </a:cubicBezTo>
                  <a:cubicBezTo>
                    <a:pt x="196" y="473"/>
                    <a:pt x="196" y="473"/>
                    <a:pt x="196" y="473"/>
                  </a:cubicBezTo>
                  <a:close/>
                  <a:moveTo>
                    <a:pt x="182" y="7"/>
                  </a:moveTo>
                  <a:cubicBezTo>
                    <a:pt x="187" y="6"/>
                    <a:pt x="191" y="5"/>
                    <a:pt x="196" y="4"/>
                  </a:cubicBezTo>
                  <a:cubicBezTo>
                    <a:pt x="196" y="13"/>
                    <a:pt x="196" y="13"/>
                    <a:pt x="196" y="13"/>
                  </a:cubicBezTo>
                  <a:cubicBezTo>
                    <a:pt x="192" y="13"/>
                    <a:pt x="187" y="14"/>
                    <a:pt x="182" y="16"/>
                  </a:cubicBezTo>
                  <a:cubicBezTo>
                    <a:pt x="182" y="7"/>
                    <a:pt x="182" y="7"/>
                    <a:pt x="182" y="7"/>
                  </a:cubicBezTo>
                  <a:close/>
                  <a:moveTo>
                    <a:pt x="196" y="75"/>
                  </a:moveTo>
                  <a:cubicBezTo>
                    <a:pt x="196" y="87"/>
                    <a:pt x="196" y="87"/>
                    <a:pt x="196" y="87"/>
                  </a:cubicBezTo>
                  <a:cubicBezTo>
                    <a:pt x="182" y="75"/>
                    <a:pt x="182" y="75"/>
                    <a:pt x="182" y="75"/>
                  </a:cubicBezTo>
                  <a:cubicBezTo>
                    <a:pt x="182" y="63"/>
                    <a:pt x="182" y="63"/>
                    <a:pt x="182" y="63"/>
                  </a:cubicBezTo>
                  <a:cubicBezTo>
                    <a:pt x="196" y="75"/>
                    <a:pt x="196" y="75"/>
                    <a:pt x="196" y="75"/>
                  </a:cubicBezTo>
                  <a:close/>
                  <a:moveTo>
                    <a:pt x="196" y="147"/>
                  </a:moveTo>
                  <a:cubicBezTo>
                    <a:pt x="196" y="158"/>
                    <a:pt x="196" y="158"/>
                    <a:pt x="196" y="158"/>
                  </a:cubicBezTo>
                  <a:cubicBezTo>
                    <a:pt x="192" y="158"/>
                    <a:pt x="192" y="158"/>
                    <a:pt x="192" y="158"/>
                  </a:cubicBezTo>
                  <a:cubicBezTo>
                    <a:pt x="182" y="226"/>
                    <a:pt x="182" y="226"/>
                    <a:pt x="182" y="226"/>
                  </a:cubicBezTo>
                  <a:cubicBezTo>
                    <a:pt x="182" y="157"/>
                    <a:pt x="182" y="157"/>
                    <a:pt x="182" y="157"/>
                  </a:cubicBezTo>
                  <a:cubicBezTo>
                    <a:pt x="183" y="155"/>
                    <a:pt x="183" y="155"/>
                    <a:pt x="183" y="155"/>
                  </a:cubicBezTo>
                  <a:cubicBezTo>
                    <a:pt x="182" y="155"/>
                    <a:pt x="182" y="155"/>
                    <a:pt x="182" y="155"/>
                  </a:cubicBezTo>
                  <a:cubicBezTo>
                    <a:pt x="182" y="145"/>
                    <a:pt x="182" y="145"/>
                    <a:pt x="182" y="145"/>
                  </a:cubicBezTo>
                  <a:cubicBezTo>
                    <a:pt x="186" y="147"/>
                    <a:pt x="186" y="147"/>
                    <a:pt x="186" y="147"/>
                  </a:cubicBezTo>
                  <a:cubicBezTo>
                    <a:pt x="196" y="147"/>
                    <a:pt x="196" y="147"/>
                    <a:pt x="196" y="147"/>
                  </a:cubicBezTo>
                  <a:close/>
                  <a:moveTo>
                    <a:pt x="196" y="198"/>
                  </a:moveTo>
                  <a:cubicBezTo>
                    <a:pt x="193" y="228"/>
                    <a:pt x="193" y="228"/>
                    <a:pt x="193" y="228"/>
                  </a:cubicBezTo>
                  <a:cubicBezTo>
                    <a:pt x="182" y="228"/>
                    <a:pt x="182" y="228"/>
                    <a:pt x="182" y="228"/>
                  </a:cubicBezTo>
                  <a:cubicBezTo>
                    <a:pt x="182" y="246"/>
                    <a:pt x="182" y="246"/>
                    <a:pt x="182" y="246"/>
                  </a:cubicBezTo>
                  <a:cubicBezTo>
                    <a:pt x="196" y="246"/>
                    <a:pt x="196" y="246"/>
                    <a:pt x="196" y="246"/>
                  </a:cubicBezTo>
                  <a:cubicBezTo>
                    <a:pt x="196" y="198"/>
                    <a:pt x="196" y="198"/>
                    <a:pt x="196" y="198"/>
                  </a:cubicBezTo>
                  <a:close/>
                  <a:moveTo>
                    <a:pt x="196" y="325"/>
                  </a:moveTo>
                  <a:cubicBezTo>
                    <a:pt x="196" y="338"/>
                    <a:pt x="196" y="338"/>
                    <a:pt x="196" y="338"/>
                  </a:cubicBezTo>
                  <a:cubicBezTo>
                    <a:pt x="194" y="339"/>
                    <a:pt x="194" y="339"/>
                    <a:pt x="194" y="339"/>
                  </a:cubicBezTo>
                  <a:cubicBezTo>
                    <a:pt x="196" y="339"/>
                    <a:pt x="196" y="339"/>
                    <a:pt x="196" y="339"/>
                  </a:cubicBezTo>
                  <a:cubicBezTo>
                    <a:pt x="196" y="348"/>
                    <a:pt x="196" y="348"/>
                    <a:pt x="196" y="348"/>
                  </a:cubicBezTo>
                  <a:cubicBezTo>
                    <a:pt x="182" y="348"/>
                    <a:pt x="182" y="348"/>
                    <a:pt x="182" y="348"/>
                  </a:cubicBezTo>
                  <a:cubicBezTo>
                    <a:pt x="182" y="333"/>
                    <a:pt x="182" y="333"/>
                    <a:pt x="182" y="333"/>
                  </a:cubicBezTo>
                  <a:cubicBezTo>
                    <a:pt x="196" y="325"/>
                    <a:pt x="196" y="325"/>
                    <a:pt x="196" y="325"/>
                  </a:cubicBezTo>
                  <a:close/>
                  <a:moveTo>
                    <a:pt x="196" y="362"/>
                  </a:moveTo>
                  <a:cubicBezTo>
                    <a:pt x="196" y="372"/>
                    <a:pt x="196" y="372"/>
                    <a:pt x="196" y="372"/>
                  </a:cubicBezTo>
                  <a:cubicBezTo>
                    <a:pt x="182" y="372"/>
                    <a:pt x="182" y="372"/>
                    <a:pt x="182" y="372"/>
                  </a:cubicBezTo>
                  <a:cubicBezTo>
                    <a:pt x="182" y="362"/>
                    <a:pt x="182" y="362"/>
                    <a:pt x="182" y="362"/>
                  </a:cubicBezTo>
                  <a:cubicBezTo>
                    <a:pt x="196" y="362"/>
                    <a:pt x="196" y="362"/>
                    <a:pt x="196" y="362"/>
                  </a:cubicBezTo>
                  <a:close/>
                  <a:moveTo>
                    <a:pt x="196" y="379"/>
                  </a:moveTo>
                  <a:cubicBezTo>
                    <a:pt x="196" y="391"/>
                    <a:pt x="196" y="391"/>
                    <a:pt x="196" y="391"/>
                  </a:cubicBezTo>
                  <a:cubicBezTo>
                    <a:pt x="191" y="391"/>
                    <a:pt x="186" y="391"/>
                    <a:pt x="182" y="391"/>
                  </a:cubicBezTo>
                  <a:cubicBezTo>
                    <a:pt x="182" y="379"/>
                    <a:pt x="182" y="379"/>
                    <a:pt x="182" y="379"/>
                  </a:cubicBezTo>
                  <a:cubicBezTo>
                    <a:pt x="196" y="379"/>
                    <a:pt x="196" y="379"/>
                    <a:pt x="196" y="379"/>
                  </a:cubicBezTo>
                  <a:close/>
                  <a:moveTo>
                    <a:pt x="196" y="399"/>
                  </a:moveTo>
                  <a:cubicBezTo>
                    <a:pt x="196" y="409"/>
                    <a:pt x="196" y="409"/>
                    <a:pt x="196" y="409"/>
                  </a:cubicBezTo>
                  <a:cubicBezTo>
                    <a:pt x="182" y="409"/>
                    <a:pt x="182" y="409"/>
                    <a:pt x="182" y="409"/>
                  </a:cubicBezTo>
                  <a:cubicBezTo>
                    <a:pt x="182" y="399"/>
                    <a:pt x="182" y="399"/>
                    <a:pt x="182" y="399"/>
                  </a:cubicBezTo>
                  <a:cubicBezTo>
                    <a:pt x="196" y="399"/>
                    <a:pt x="196" y="399"/>
                    <a:pt x="196" y="399"/>
                  </a:cubicBezTo>
                  <a:close/>
                  <a:moveTo>
                    <a:pt x="196" y="419"/>
                  </a:moveTo>
                  <a:cubicBezTo>
                    <a:pt x="196" y="428"/>
                    <a:pt x="196" y="428"/>
                    <a:pt x="196" y="428"/>
                  </a:cubicBezTo>
                  <a:cubicBezTo>
                    <a:pt x="182" y="428"/>
                    <a:pt x="182" y="428"/>
                    <a:pt x="182" y="428"/>
                  </a:cubicBezTo>
                  <a:cubicBezTo>
                    <a:pt x="182" y="419"/>
                    <a:pt x="182" y="419"/>
                    <a:pt x="182" y="419"/>
                  </a:cubicBezTo>
                  <a:lnTo>
                    <a:pt x="196" y="419"/>
                  </a:lnTo>
                  <a:close/>
                  <a:moveTo>
                    <a:pt x="182" y="470"/>
                  </a:moveTo>
                  <a:cubicBezTo>
                    <a:pt x="176" y="468"/>
                    <a:pt x="170" y="467"/>
                    <a:pt x="163" y="465"/>
                  </a:cubicBezTo>
                  <a:cubicBezTo>
                    <a:pt x="163" y="456"/>
                    <a:pt x="163" y="456"/>
                    <a:pt x="163" y="456"/>
                  </a:cubicBezTo>
                  <a:cubicBezTo>
                    <a:pt x="169" y="458"/>
                    <a:pt x="176" y="460"/>
                    <a:pt x="182" y="461"/>
                  </a:cubicBezTo>
                  <a:cubicBezTo>
                    <a:pt x="182" y="470"/>
                    <a:pt x="182" y="470"/>
                    <a:pt x="182" y="470"/>
                  </a:cubicBezTo>
                  <a:close/>
                  <a:moveTo>
                    <a:pt x="163" y="12"/>
                  </a:moveTo>
                  <a:cubicBezTo>
                    <a:pt x="170" y="10"/>
                    <a:pt x="176" y="8"/>
                    <a:pt x="182" y="7"/>
                  </a:cubicBezTo>
                  <a:cubicBezTo>
                    <a:pt x="182" y="16"/>
                    <a:pt x="182" y="16"/>
                    <a:pt x="182" y="16"/>
                  </a:cubicBezTo>
                  <a:cubicBezTo>
                    <a:pt x="176" y="17"/>
                    <a:pt x="170" y="19"/>
                    <a:pt x="163" y="21"/>
                  </a:cubicBezTo>
                  <a:cubicBezTo>
                    <a:pt x="163" y="12"/>
                    <a:pt x="163" y="12"/>
                    <a:pt x="163" y="12"/>
                  </a:cubicBezTo>
                  <a:close/>
                  <a:moveTo>
                    <a:pt x="182" y="63"/>
                  </a:moveTo>
                  <a:cubicBezTo>
                    <a:pt x="182" y="75"/>
                    <a:pt x="182" y="75"/>
                    <a:pt x="182" y="75"/>
                  </a:cubicBezTo>
                  <a:cubicBezTo>
                    <a:pt x="179" y="73"/>
                    <a:pt x="179" y="73"/>
                    <a:pt x="179" y="73"/>
                  </a:cubicBezTo>
                  <a:cubicBezTo>
                    <a:pt x="175" y="69"/>
                    <a:pt x="171" y="73"/>
                    <a:pt x="171" y="73"/>
                  </a:cubicBezTo>
                  <a:cubicBezTo>
                    <a:pt x="168" y="74"/>
                    <a:pt x="166" y="75"/>
                    <a:pt x="163" y="77"/>
                  </a:cubicBezTo>
                  <a:cubicBezTo>
                    <a:pt x="163" y="66"/>
                    <a:pt x="163" y="66"/>
                    <a:pt x="163" y="66"/>
                  </a:cubicBezTo>
                  <a:cubicBezTo>
                    <a:pt x="167" y="64"/>
                    <a:pt x="171" y="62"/>
                    <a:pt x="174" y="60"/>
                  </a:cubicBezTo>
                  <a:cubicBezTo>
                    <a:pt x="174" y="60"/>
                    <a:pt x="179" y="60"/>
                    <a:pt x="181" y="61"/>
                  </a:cubicBezTo>
                  <a:cubicBezTo>
                    <a:pt x="182" y="63"/>
                    <a:pt x="182" y="63"/>
                    <a:pt x="182" y="63"/>
                  </a:cubicBezTo>
                  <a:close/>
                  <a:moveTo>
                    <a:pt x="182" y="145"/>
                  </a:moveTo>
                  <a:cubicBezTo>
                    <a:pt x="182" y="155"/>
                    <a:pt x="182" y="155"/>
                    <a:pt x="182" y="155"/>
                  </a:cubicBezTo>
                  <a:cubicBezTo>
                    <a:pt x="166" y="148"/>
                    <a:pt x="166" y="148"/>
                    <a:pt x="166" y="148"/>
                  </a:cubicBezTo>
                  <a:cubicBezTo>
                    <a:pt x="166" y="148"/>
                    <a:pt x="176" y="176"/>
                    <a:pt x="176" y="176"/>
                  </a:cubicBezTo>
                  <a:cubicBezTo>
                    <a:pt x="163" y="176"/>
                    <a:pt x="163" y="176"/>
                    <a:pt x="163" y="176"/>
                  </a:cubicBezTo>
                  <a:cubicBezTo>
                    <a:pt x="163" y="136"/>
                    <a:pt x="163" y="136"/>
                    <a:pt x="163" y="136"/>
                  </a:cubicBezTo>
                  <a:cubicBezTo>
                    <a:pt x="182" y="145"/>
                    <a:pt x="182" y="145"/>
                    <a:pt x="182" y="145"/>
                  </a:cubicBezTo>
                  <a:close/>
                  <a:moveTo>
                    <a:pt x="182" y="157"/>
                  </a:moveTo>
                  <a:cubicBezTo>
                    <a:pt x="172" y="228"/>
                    <a:pt x="172" y="228"/>
                    <a:pt x="172" y="228"/>
                  </a:cubicBezTo>
                  <a:cubicBezTo>
                    <a:pt x="163" y="222"/>
                    <a:pt x="163" y="222"/>
                    <a:pt x="163" y="222"/>
                  </a:cubicBezTo>
                  <a:cubicBezTo>
                    <a:pt x="163" y="233"/>
                    <a:pt x="163" y="233"/>
                    <a:pt x="163" y="233"/>
                  </a:cubicBezTo>
                  <a:cubicBezTo>
                    <a:pt x="171" y="238"/>
                    <a:pt x="171" y="238"/>
                    <a:pt x="171" y="238"/>
                  </a:cubicBezTo>
                  <a:cubicBezTo>
                    <a:pt x="171" y="337"/>
                    <a:pt x="171" y="337"/>
                    <a:pt x="171" y="337"/>
                  </a:cubicBezTo>
                  <a:cubicBezTo>
                    <a:pt x="163" y="337"/>
                    <a:pt x="163" y="337"/>
                    <a:pt x="163" y="337"/>
                  </a:cubicBezTo>
                  <a:cubicBezTo>
                    <a:pt x="163" y="348"/>
                    <a:pt x="163" y="348"/>
                    <a:pt x="163" y="348"/>
                  </a:cubicBezTo>
                  <a:cubicBezTo>
                    <a:pt x="171" y="348"/>
                    <a:pt x="171" y="348"/>
                    <a:pt x="171" y="348"/>
                  </a:cubicBezTo>
                  <a:cubicBezTo>
                    <a:pt x="171" y="347"/>
                    <a:pt x="167" y="365"/>
                    <a:pt x="163" y="384"/>
                  </a:cubicBezTo>
                  <a:cubicBezTo>
                    <a:pt x="163" y="428"/>
                    <a:pt x="163" y="428"/>
                    <a:pt x="163" y="428"/>
                  </a:cubicBezTo>
                  <a:cubicBezTo>
                    <a:pt x="182" y="428"/>
                    <a:pt x="182" y="428"/>
                    <a:pt x="182" y="428"/>
                  </a:cubicBezTo>
                  <a:cubicBezTo>
                    <a:pt x="182" y="419"/>
                    <a:pt x="182" y="419"/>
                    <a:pt x="182" y="419"/>
                  </a:cubicBezTo>
                  <a:cubicBezTo>
                    <a:pt x="168" y="419"/>
                    <a:pt x="168" y="419"/>
                    <a:pt x="168" y="419"/>
                  </a:cubicBezTo>
                  <a:cubicBezTo>
                    <a:pt x="168" y="409"/>
                    <a:pt x="168" y="409"/>
                    <a:pt x="168" y="409"/>
                  </a:cubicBezTo>
                  <a:cubicBezTo>
                    <a:pt x="182" y="409"/>
                    <a:pt x="182" y="409"/>
                    <a:pt x="182" y="409"/>
                  </a:cubicBezTo>
                  <a:cubicBezTo>
                    <a:pt x="182" y="399"/>
                    <a:pt x="182" y="399"/>
                    <a:pt x="182" y="399"/>
                  </a:cubicBezTo>
                  <a:cubicBezTo>
                    <a:pt x="171" y="399"/>
                    <a:pt x="171" y="399"/>
                    <a:pt x="171" y="399"/>
                  </a:cubicBezTo>
                  <a:cubicBezTo>
                    <a:pt x="171" y="391"/>
                    <a:pt x="171" y="391"/>
                    <a:pt x="171" y="391"/>
                  </a:cubicBezTo>
                  <a:cubicBezTo>
                    <a:pt x="171" y="391"/>
                    <a:pt x="175" y="391"/>
                    <a:pt x="182" y="391"/>
                  </a:cubicBezTo>
                  <a:cubicBezTo>
                    <a:pt x="182" y="379"/>
                    <a:pt x="182" y="379"/>
                    <a:pt x="182" y="379"/>
                  </a:cubicBezTo>
                  <a:cubicBezTo>
                    <a:pt x="174" y="379"/>
                    <a:pt x="174" y="379"/>
                    <a:pt x="174" y="379"/>
                  </a:cubicBezTo>
                  <a:cubicBezTo>
                    <a:pt x="176" y="372"/>
                    <a:pt x="176" y="372"/>
                    <a:pt x="176" y="372"/>
                  </a:cubicBezTo>
                  <a:cubicBezTo>
                    <a:pt x="182" y="372"/>
                    <a:pt x="182" y="372"/>
                    <a:pt x="182" y="372"/>
                  </a:cubicBezTo>
                  <a:cubicBezTo>
                    <a:pt x="182" y="362"/>
                    <a:pt x="182" y="362"/>
                    <a:pt x="182" y="362"/>
                  </a:cubicBezTo>
                  <a:cubicBezTo>
                    <a:pt x="178" y="362"/>
                    <a:pt x="178" y="362"/>
                    <a:pt x="178" y="362"/>
                  </a:cubicBezTo>
                  <a:cubicBezTo>
                    <a:pt x="178" y="362"/>
                    <a:pt x="181" y="347"/>
                    <a:pt x="181" y="348"/>
                  </a:cubicBezTo>
                  <a:cubicBezTo>
                    <a:pt x="182" y="348"/>
                    <a:pt x="182" y="348"/>
                    <a:pt x="182" y="348"/>
                  </a:cubicBezTo>
                  <a:cubicBezTo>
                    <a:pt x="182" y="333"/>
                    <a:pt x="182" y="333"/>
                    <a:pt x="182" y="333"/>
                  </a:cubicBezTo>
                  <a:cubicBezTo>
                    <a:pt x="181" y="333"/>
                    <a:pt x="181" y="333"/>
                    <a:pt x="181" y="333"/>
                  </a:cubicBezTo>
                  <a:cubicBezTo>
                    <a:pt x="181" y="333"/>
                    <a:pt x="181" y="246"/>
                    <a:pt x="181" y="246"/>
                  </a:cubicBezTo>
                  <a:cubicBezTo>
                    <a:pt x="182" y="246"/>
                    <a:pt x="182" y="246"/>
                    <a:pt x="182" y="246"/>
                  </a:cubicBezTo>
                  <a:cubicBezTo>
                    <a:pt x="182" y="228"/>
                    <a:pt x="182" y="228"/>
                    <a:pt x="182" y="228"/>
                  </a:cubicBezTo>
                  <a:cubicBezTo>
                    <a:pt x="182" y="228"/>
                    <a:pt x="182" y="228"/>
                    <a:pt x="182" y="228"/>
                  </a:cubicBezTo>
                  <a:cubicBezTo>
                    <a:pt x="182" y="226"/>
                    <a:pt x="182" y="226"/>
                    <a:pt x="182" y="226"/>
                  </a:cubicBezTo>
                  <a:lnTo>
                    <a:pt x="182" y="157"/>
                  </a:lnTo>
                  <a:close/>
                  <a:moveTo>
                    <a:pt x="163" y="465"/>
                  </a:moveTo>
                  <a:cubicBezTo>
                    <a:pt x="154" y="461"/>
                    <a:pt x="145" y="458"/>
                    <a:pt x="136" y="454"/>
                  </a:cubicBezTo>
                  <a:cubicBezTo>
                    <a:pt x="136" y="444"/>
                    <a:pt x="136" y="444"/>
                    <a:pt x="136" y="444"/>
                  </a:cubicBezTo>
                  <a:cubicBezTo>
                    <a:pt x="143" y="448"/>
                    <a:pt x="153" y="452"/>
                    <a:pt x="163" y="456"/>
                  </a:cubicBezTo>
                  <a:cubicBezTo>
                    <a:pt x="163" y="465"/>
                    <a:pt x="163" y="465"/>
                    <a:pt x="163" y="465"/>
                  </a:cubicBezTo>
                  <a:close/>
                  <a:moveTo>
                    <a:pt x="136" y="23"/>
                  </a:moveTo>
                  <a:cubicBezTo>
                    <a:pt x="145" y="19"/>
                    <a:pt x="154" y="15"/>
                    <a:pt x="163" y="12"/>
                  </a:cubicBezTo>
                  <a:cubicBezTo>
                    <a:pt x="163" y="21"/>
                    <a:pt x="163" y="21"/>
                    <a:pt x="163" y="21"/>
                  </a:cubicBezTo>
                  <a:cubicBezTo>
                    <a:pt x="154" y="24"/>
                    <a:pt x="145" y="28"/>
                    <a:pt x="136" y="32"/>
                  </a:cubicBezTo>
                  <a:cubicBezTo>
                    <a:pt x="136" y="23"/>
                    <a:pt x="136" y="23"/>
                    <a:pt x="136" y="23"/>
                  </a:cubicBezTo>
                  <a:close/>
                  <a:moveTo>
                    <a:pt x="163" y="66"/>
                  </a:moveTo>
                  <a:cubicBezTo>
                    <a:pt x="163" y="77"/>
                    <a:pt x="163" y="77"/>
                    <a:pt x="163" y="77"/>
                  </a:cubicBezTo>
                  <a:cubicBezTo>
                    <a:pt x="154" y="82"/>
                    <a:pt x="145" y="86"/>
                    <a:pt x="136" y="90"/>
                  </a:cubicBezTo>
                  <a:cubicBezTo>
                    <a:pt x="136" y="79"/>
                    <a:pt x="136" y="79"/>
                    <a:pt x="136" y="79"/>
                  </a:cubicBezTo>
                  <a:cubicBezTo>
                    <a:pt x="145" y="75"/>
                    <a:pt x="154" y="71"/>
                    <a:pt x="163" y="66"/>
                  </a:cubicBezTo>
                  <a:close/>
                  <a:moveTo>
                    <a:pt x="163" y="136"/>
                  </a:moveTo>
                  <a:cubicBezTo>
                    <a:pt x="163" y="176"/>
                    <a:pt x="163" y="176"/>
                    <a:pt x="163" y="176"/>
                  </a:cubicBezTo>
                  <a:cubicBezTo>
                    <a:pt x="147" y="176"/>
                    <a:pt x="147" y="176"/>
                    <a:pt x="147" y="176"/>
                  </a:cubicBezTo>
                  <a:cubicBezTo>
                    <a:pt x="159" y="197"/>
                    <a:pt x="159" y="197"/>
                    <a:pt x="159" y="197"/>
                  </a:cubicBezTo>
                  <a:cubicBezTo>
                    <a:pt x="142" y="207"/>
                    <a:pt x="142" y="207"/>
                    <a:pt x="142" y="207"/>
                  </a:cubicBezTo>
                  <a:cubicBezTo>
                    <a:pt x="163" y="222"/>
                    <a:pt x="163" y="222"/>
                    <a:pt x="163" y="222"/>
                  </a:cubicBezTo>
                  <a:cubicBezTo>
                    <a:pt x="163" y="233"/>
                    <a:pt x="163" y="233"/>
                    <a:pt x="163" y="233"/>
                  </a:cubicBezTo>
                  <a:cubicBezTo>
                    <a:pt x="156" y="229"/>
                    <a:pt x="156" y="229"/>
                    <a:pt x="156" y="229"/>
                  </a:cubicBezTo>
                  <a:cubicBezTo>
                    <a:pt x="156" y="228"/>
                    <a:pt x="156" y="337"/>
                    <a:pt x="156" y="337"/>
                  </a:cubicBezTo>
                  <a:cubicBezTo>
                    <a:pt x="163" y="337"/>
                    <a:pt x="163" y="337"/>
                    <a:pt x="163" y="337"/>
                  </a:cubicBezTo>
                  <a:cubicBezTo>
                    <a:pt x="163" y="348"/>
                    <a:pt x="163" y="348"/>
                    <a:pt x="163" y="348"/>
                  </a:cubicBezTo>
                  <a:cubicBezTo>
                    <a:pt x="136" y="348"/>
                    <a:pt x="136" y="348"/>
                    <a:pt x="136" y="348"/>
                  </a:cubicBezTo>
                  <a:cubicBezTo>
                    <a:pt x="136" y="219"/>
                    <a:pt x="136" y="219"/>
                    <a:pt x="136" y="219"/>
                  </a:cubicBezTo>
                  <a:cubicBezTo>
                    <a:pt x="141" y="219"/>
                    <a:pt x="141" y="219"/>
                    <a:pt x="141" y="219"/>
                  </a:cubicBezTo>
                  <a:cubicBezTo>
                    <a:pt x="136" y="215"/>
                    <a:pt x="136" y="215"/>
                    <a:pt x="136" y="215"/>
                  </a:cubicBezTo>
                  <a:cubicBezTo>
                    <a:pt x="136" y="198"/>
                    <a:pt x="136" y="198"/>
                    <a:pt x="136" y="198"/>
                  </a:cubicBezTo>
                  <a:cubicBezTo>
                    <a:pt x="146" y="193"/>
                    <a:pt x="146" y="193"/>
                    <a:pt x="146" y="193"/>
                  </a:cubicBezTo>
                  <a:cubicBezTo>
                    <a:pt x="136" y="176"/>
                    <a:pt x="136" y="176"/>
                    <a:pt x="136" y="176"/>
                  </a:cubicBezTo>
                  <a:cubicBezTo>
                    <a:pt x="136" y="167"/>
                    <a:pt x="136" y="167"/>
                    <a:pt x="136" y="167"/>
                  </a:cubicBezTo>
                  <a:cubicBezTo>
                    <a:pt x="162" y="167"/>
                    <a:pt x="162" y="167"/>
                    <a:pt x="162" y="167"/>
                  </a:cubicBezTo>
                  <a:cubicBezTo>
                    <a:pt x="148" y="128"/>
                    <a:pt x="148" y="128"/>
                    <a:pt x="148" y="128"/>
                  </a:cubicBezTo>
                  <a:cubicBezTo>
                    <a:pt x="163" y="136"/>
                    <a:pt x="163" y="136"/>
                    <a:pt x="163" y="136"/>
                  </a:cubicBezTo>
                  <a:close/>
                  <a:moveTo>
                    <a:pt x="163" y="384"/>
                  </a:moveTo>
                  <a:cubicBezTo>
                    <a:pt x="163" y="428"/>
                    <a:pt x="163" y="428"/>
                    <a:pt x="163" y="428"/>
                  </a:cubicBezTo>
                  <a:cubicBezTo>
                    <a:pt x="154" y="427"/>
                    <a:pt x="154" y="427"/>
                    <a:pt x="154" y="427"/>
                  </a:cubicBezTo>
                  <a:cubicBezTo>
                    <a:pt x="154" y="427"/>
                    <a:pt x="159" y="405"/>
                    <a:pt x="163" y="384"/>
                  </a:cubicBezTo>
                  <a:close/>
                  <a:moveTo>
                    <a:pt x="136" y="454"/>
                  </a:moveTo>
                  <a:cubicBezTo>
                    <a:pt x="129" y="450"/>
                    <a:pt x="122" y="447"/>
                    <a:pt x="115" y="443"/>
                  </a:cubicBezTo>
                  <a:cubicBezTo>
                    <a:pt x="115" y="433"/>
                    <a:pt x="115" y="433"/>
                    <a:pt x="115" y="433"/>
                  </a:cubicBezTo>
                  <a:cubicBezTo>
                    <a:pt x="116" y="433"/>
                    <a:pt x="116" y="433"/>
                    <a:pt x="116" y="433"/>
                  </a:cubicBezTo>
                  <a:cubicBezTo>
                    <a:pt x="116" y="433"/>
                    <a:pt x="123" y="438"/>
                    <a:pt x="136" y="444"/>
                  </a:cubicBezTo>
                  <a:cubicBezTo>
                    <a:pt x="136" y="454"/>
                    <a:pt x="136" y="454"/>
                    <a:pt x="136" y="454"/>
                  </a:cubicBezTo>
                  <a:close/>
                  <a:moveTo>
                    <a:pt x="115" y="34"/>
                  </a:moveTo>
                  <a:cubicBezTo>
                    <a:pt x="122" y="30"/>
                    <a:pt x="129" y="26"/>
                    <a:pt x="136" y="23"/>
                  </a:cubicBezTo>
                  <a:cubicBezTo>
                    <a:pt x="136" y="32"/>
                    <a:pt x="136" y="32"/>
                    <a:pt x="136" y="32"/>
                  </a:cubicBezTo>
                  <a:cubicBezTo>
                    <a:pt x="129" y="36"/>
                    <a:pt x="122" y="40"/>
                    <a:pt x="115" y="44"/>
                  </a:cubicBezTo>
                  <a:cubicBezTo>
                    <a:pt x="115" y="34"/>
                    <a:pt x="115" y="34"/>
                    <a:pt x="115" y="34"/>
                  </a:cubicBezTo>
                  <a:close/>
                  <a:moveTo>
                    <a:pt x="136" y="79"/>
                  </a:moveTo>
                  <a:cubicBezTo>
                    <a:pt x="136" y="90"/>
                    <a:pt x="136" y="90"/>
                    <a:pt x="136" y="90"/>
                  </a:cubicBezTo>
                  <a:cubicBezTo>
                    <a:pt x="129" y="93"/>
                    <a:pt x="122" y="96"/>
                    <a:pt x="115" y="98"/>
                  </a:cubicBezTo>
                  <a:cubicBezTo>
                    <a:pt x="115" y="88"/>
                    <a:pt x="115" y="88"/>
                    <a:pt x="115" y="88"/>
                  </a:cubicBezTo>
                  <a:cubicBezTo>
                    <a:pt x="122" y="86"/>
                    <a:pt x="129" y="83"/>
                    <a:pt x="136" y="79"/>
                  </a:cubicBezTo>
                  <a:close/>
                  <a:moveTo>
                    <a:pt x="136" y="167"/>
                  </a:moveTo>
                  <a:cubicBezTo>
                    <a:pt x="136" y="176"/>
                    <a:pt x="136" y="176"/>
                    <a:pt x="136" y="176"/>
                  </a:cubicBezTo>
                  <a:cubicBezTo>
                    <a:pt x="131" y="167"/>
                    <a:pt x="131" y="167"/>
                    <a:pt x="131" y="167"/>
                  </a:cubicBezTo>
                  <a:cubicBezTo>
                    <a:pt x="136" y="167"/>
                    <a:pt x="136" y="167"/>
                    <a:pt x="136" y="167"/>
                  </a:cubicBezTo>
                  <a:close/>
                  <a:moveTo>
                    <a:pt x="136" y="198"/>
                  </a:moveTo>
                  <a:cubicBezTo>
                    <a:pt x="136" y="215"/>
                    <a:pt x="136" y="215"/>
                    <a:pt x="136" y="215"/>
                  </a:cubicBezTo>
                  <a:cubicBezTo>
                    <a:pt x="132" y="211"/>
                    <a:pt x="132" y="211"/>
                    <a:pt x="132" y="211"/>
                  </a:cubicBezTo>
                  <a:cubicBezTo>
                    <a:pt x="132" y="218"/>
                    <a:pt x="132" y="218"/>
                    <a:pt x="132" y="218"/>
                  </a:cubicBezTo>
                  <a:cubicBezTo>
                    <a:pt x="136" y="219"/>
                    <a:pt x="136" y="219"/>
                    <a:pt x="136" y="219"/>
                  </a:cubicBezTo>
                  <a:cubicBezTo>
                    <a:pt x="136" y="348"/>
                    <a:pt x="136" y="348"/>
                    <a:pt x="136" y="348"/>
                  </a:cubicBezTo>
                  <a:cubicBezTo>
                    <a:pt x="115" y="347"/>
                    <a:pt x="115" y="347"/>
                    <a:pt x="115" y="347"/>
                  </a:cubicBezTo>
                  <a:cubicBezTo>
                    <a:pt x="115" y="297"/>
                    <a:pt x="115" y="297"/>
                    <a:pt x="115" y="297"/>
                  </a:cubicBezTo>
                  <a:cubicBezTo>
                    <a:pt x="127" y="297"/>
                    <a:pt x="127" y="297"/>
                    <a:pt x="127" y="297"/>
                  </a:cubicBezTo>
                  <a:cubicBezTo>
                    <a:pt x="127" y="261"/>
                    <a:pt x="127" y="261"/>
                    <a:pt x="127" y="261"/>
                  </a:cubicBezTo>
                  <a:cubicBezTo>
                    <a:pt x="115" y="261"/>
                    <a:pt x="115" y="261"/>
                    <a:pt x="115" y="261"/>
                  </a:cubicBezTo>
                  <a:cubicBezTo>
                    <a:pt x="115" y="218"/>
                    <a:pt x="115" y="218"/>
                    <a:pt x="115" y="218"/>
                  </a:cubicBezTo>
                  <a:cubicBezTo>
                    <a:pt x="120" y="218"/>
                    <a:pt x="120" y="218"/>
                    <a:pt x="120" y="218"/>
                  </a:cubicBezTo>
                  <a:cubicBezTo>
                    <a:pt x="121" y="202"/>
                    <a:pt x="121" y="202"/>
                    <a:pt x="121" y="202"/>
                  </a:cubicBezTo>
                  <a:cubicBezTo>
                    <a:pt x="115" y="202"/>
                    <a:pt x="115" y="202"/>
                    <a:pt x="115" y="202"/>
                  </a:cubicBezTo>
                  <a:cubicBezTo>
                    <a:pt x="115" y="190"/>
                    <a:pt x="115" y="190"/>
                    <a:pt x="115" y="190"/>
                  </a:cubicBezTo>
                  <a:cubicBezTo>
                    <a:pt x="132" y="190"/>
                    <a:pt x="132" y="190"/>
                    <a:pt x="132" y="190"/>
                  </a:cubicBezTo>
                  <a:cubicBezTo>
                    <a:pt x="132" y="200"/>
                    <a:pt x="132" y="200"/>
                    <a:pt x="132" y="200"/>
                  </a:cubicBezTo>
                  <a:lnTo>
                    <a:pt x="136" y="198"/>
                  </a:lnTo>
                  <a:close/>
                  <a:moveTo>
                    <a:pt x="115" y="443"/>
                  </a:moveTo>
                  <a:cubicBezTo>
                    <a:pt x="97" y="431"/>
                    <a:pt x="79" y="417"/>
                    <a:pt x="64" y="401"/>
                  </a:cubicBezTo>
                  <a:cubicBezTo>
                    <a:pt x="64" y="388"/>
                    <a:pt x="64" y="388"/>
                    <a:pt x="64" y="388"/>
                  </a:cubicBezTo>
                  <a:cubicBezTo>
                    <a:pt x="77" y="404"/>
                    <a:pt x="94" y="420"/>
                    <a:pt x="115" y="433"/>
                  </a:cubicBezTo>
                  <a:cubicBezTo>
                    <a:pt x="115" y="443"/>
                    <a:pt x="115" y="443"/>
                    <a:pt x="115" y="443"/>
                  </a:cubicBezTo>
                  <a:close/>
                  <a:moveTo>
                    <a:pt x="64" y="75"/>
                  </a:moveTo>
                  <a:cubicBezTo>
                    <a:pt x="79" y="59"/>
                    <a:pt x="97" y="45"/>
                    <a:pt x="115" y="34"/>
                  </a:cubicBezTo>
                  <a:cubicBezTo>
                    <a:pt x="115" y="44"/>
                    <a:pt x="115" y="44"/>
                    <a:pt x="115" y="44"/>
                  </a:cubicBezTo>
                  <a:cubicBezTo>
                    <a:pt x="111" y="47"/>
                    <a:pt x="107" y="50"/>
                    <a:pt x="102" y="53"/>
                  </a:cubicBezTo>
                  <a:cubicBezTo>
                    <a:pt x="102" y="53"/>
                    <a:pt x="82" y="68"/>
                    <a:pt x="64" y="88"/>
                  </a:cubicBezTo>
                  <a:cubicBezTo>
                    <a:pt x="64" y="75"/>
                    <a:pt x="64" y="75"/>
                    <a:pt x="64" y="75"/>
                  </a:cubicBezTo>
                  <a:close/>
                  <a:moveTo>
                    <a:pt x="115" y="88"/>
                  </a:moveTo>
                  <a:cubicBezTo>
                    <a:pt x="115" y="98"/>
                    <a:pt x="115" y="98"/>
                    <a:pt x="115" y="98"/>
                  </a:cubicBezTo>
                  <a:cubicBezTo>
                    <a:pt x="95" y="106"/>
                    <a:pt x="77" y="111"/>
                    <a:pt x="64" y="114"/>
                  </a:cubicBezTo>
                  <a:cubicBezTo>
                    <a:pt x="64" y="105"/>
                    <a:pt x="64" y="105"/>
                    <a:pt x="64" y="105"/>
                  </a:cubicBezTo>
                  <a:cubicBezTo>
                    <a:pt x="76" y="103"/>
                    <a:pt x="93" y="97"/>
                    <a:pt x="115" y="88"/>
                  </a:cubicBezTo>
                  <a:close/>
                  <a:moveTo>
                    <a:pt x="115" y="190"/>
                  </a:moveTo>
                  <a:cubicBezTo>
                    <a:pt x="115" y="202"/>
                    <a:pt x="115" y="202"/>
                    <a:pt x="115" y="202"/>
                  </a:cubicBezTo>
                  <a:cubicBezTo>
                    <a:pt x="103" y="202"/>
                    <a:pt x="103" y="202"/>
                    <a:pt x="103" y="202"/>
                  </a:cubicBezTo>
                  <a:cubicBezTo>
                    <a:pt x="103" y="174"/>
                    <a:pt x="103" y="174"/>
                    <a:pt x="103" y="174"/>
                  </a:cubicBezTo>
                  <a:cubicBezTo>
                    <a:pt x="77" y="174"/>
                    <a:pt x="77" y="174"/>
                    <a:pt x="77" y="174"/>
                  </a:cubicBezTo>
                  <a:cubicBezTo>
                    <a:pt x="91" y="147"/>
                    <a:pt x="91" y="147"/>
                    <a:pt x="91" y="147"/>
                  </a:cubicBezTo>
                  <a:cubicBezTo>
                    <a:pt x="64" y="147"/>
                    <a:pt x="64" y="147"/>
                    <a:pt x="64" y="147"/>
                  </a:cubicBezTo>
                  <a:cubicBezTo>
                    <a:pt x="64" y="137"/>
                    <a:pt x="64" y="137"/>
                    <a:pt x="64" y="137"/>
                  </a:cubicBezTo>
                  <a:cubicBezTo>
                    <a:pt x="83" y="137"/>
                    <a:pt x="83" y="137"/>
                    <a:pt x="83" y="137"/>
                  </a:cubicBezTo>
                  <a:cubicBezTo>
                    <a:pt x="113" y="124"/>
                    <a:pt x="113" y="124"/>
                    <a:pt x="113" y="124"/>
                  </a:cubicBezTo>
                  <a:cubicBezTo>
                    <a:pt x="92" y="164"/>
                    <a:pt x="92" y="164"/>
                    <a:pt x="92" y="164"/>
                  </a:cubicBezTo>
                  <a:cubicBezTo>
                    <a:pt x="112" y="164"/>
                    <a:pt x="112" y="164"/>
                    <a:pt x="112" y="164"/>
                  </a:cubicBezTo>
                  <a:cubicBezTo>
                    <a:pt x="112" y="191"/>
                    <a:pt x="112" y="191"/>
                    <a:pt x="112" y="191"/>
                  </a:cubicBezTo>
                  <a:cubicBezTo>
                    <a:pt x="115" y="190"/>
                    <a:pt x="115" y="190"/>
                    <a:pt x="115" y="190"/>
                  </a:cubicBezTo>
                  <a:close/>
                  <a:moveTo>
                    <a:pt x="115" y="218"/>
                  </a:moveTo>
                  <a:cubicBezTo>
                    <a:pt x="114" y="218"/>
                    <a:pt x="114" y="218"/>
                    <a:pt x="114" y="218"/>
                  </a:cubicBezTo>
                  <a:cubicBezTo>
                    <a:pt x="114" y="209"/>
                    <a:pt x="114" y="209"/>
                    <a:pt x="114" y="209"/>
                  </a:cubicBezTo>
                  <a:cubicBezTo>
                    <a:pt x="114" y="209"/>
                    <a:pt x="114" y="209"/>
                    <a:pt x="114" y="209"/>
                  </a:cubicBezTo>
                  <a:cubicBezTo>
                    <a:pt x="85" y="209"/>
                    <a:pt x="85" y="209"/>
                    <a:pt x="85" y="209"/>
                  </a:cubicBezTo>
                  <a:cubicBezTo>
                    <a:pt x="84" y="205"/>
                    <a:pt x="84" y="205"/>
                    <a:pt x="84" y="205"/>
                  </a:cubicBezTo>
                  <a:cubicBezTo>
                    <a:pt x="88" y="205"/>
                    <a:pt x="88" y="205"/>
                    <a:pt x="88" y="205"/>
                  </a:cubicBezTo>
                  <a:cubicBezTo>
                    <a:pt x="88" y="192"/>
                    <a:pt x="88" y="192"/>
                    <a:pt x="88" y="192"/>
                  </a:cubicBezTo>
                  <a:cubicBezTo>
                    <a:pt x="64" y="192"/>
                    <a:pt x="64" y="192"/>
                    <a:pt x="64" y="192"/>
                  </a:cubicBezTo>
                  <a:cubicBezTo>
                    <a:pt x="64" y="347"/>
                    <a:pt x="64" y="347"/>
                    <a:pt x="64" y="347"/>
                  </a:cubicBezTo>
                  <a:cubicBezTo>
                    <a:pt x="115" y="347"/>
                    <a:pt x="115" y="347"/>
                    <a:pt x="115" y="347"/>
                  </a:cubicBezTo>
                  <a:cubicBezTo>
                    <a:pt x="115" y="297"/>
                    <a:pt x="115" y="297"/>
                    <a:pt x="115" y="297"/>
                  </a:cubicBezTo>
                  <a:cubicBezTo>
                    <a:pt x="104" y="297"/>
                    <a:pt x="104" y="297"/>
                    <a:pt x="104" y="297"/>
                  </a:cubicBezTo>
                  <a:cubicBezTo>
                    <a:pt x="104" y="261"/>
                    <a:pt x="104" y="261"/>
                    <a:pt x="104" y="261"/>
                  </a:cubicBezTo>
                  <a:cubicBezTo>
                    <a:pt x="115" y="261"/>
                    <a:pt x="115" y="261"/>
                    <a:pt x="115" y="261"/>
                  </a:cubicBezTo>
                  <a:lnTo>
                    <a:pt x="115" y="218"/>
                  </a:lnTo>
                  <a:close/>
                  <a:moveTo>
                    <a:pt x="64" y="401"/>
                  </a:moveTo>
                  <a:cubicBezTo>
                    <a:pt x="46" y="382"/>
                    <a:pt x="32" y="360"/>
                    <a:pt x="21" y="336"/>
                  </a:cubicBezTo>
                  <a:cubicBezTo>
                    <a:pt x="21" y="312"/>
                    <a:pt x="21" y="312"/>
                    <a:pt x="21" y="312"/>
                  </a:cubicBezTo>
                  <a:cubicBezTo>
                    <a:pt x="23" y="321"/>
                    <a:pt x="26" y="326"/>
                    <a:pt x="26" y="326"/>
                  </a:cubicBezTo>
                  <a:cubicBezTo>
                    <a:pt x="26" y="209"/>
                    <a:pt x="26" y="209"/>
                    <a:pt x="26" y="209"/>
                  </a:cubicBezTo>
                  <a:cubicBezTo>
                    <a:pt x="50" y="209"/>
                    <a:pt x="50" y="209"/>
                    <a:pt x="50" y="209"/>
                  </a:cubicBezTo>
                  <a:cubicBezTo>
                    <a:pt x="50" y="205"/>
                    <a:pt x="50" y="205"/>
                    <a:pt x="50" y="205"/>
                  </a:cubicBezTo>
                  <a:cubicBezTo>
                    <a:pt x="46" y="205"/>
                    <a:pt x="46" y="205"/>
                    <a:pt x="46" y="205"/>
                  </a:cubicBezTo>
                  <a:cubicBezTo>
                    <a:pt x="46" y="192"/>
                    <a:pt x="46" y="192"/>
                    <a:pt x="46" y="192"/>
                  </a:cubicBezTo>
                  <a:cubicBezTo>
                    <a:pt x="64" y="192"/>
                    <a:pt x="64" y="192"/>
                    <a:pt x="64" y="192"/>
                  </a:cubicBezTo>
                  <a:cubicBezTo>
                    <a:pt x="64" y="347"/>
                    <a:pt x="64" y="347"/>
                    <a:pt x="64" y="347"/>
                  </a:cubicBezTo>
                  <a:cubicBezTo>
                    <a:pt x="35" y="347"/>
                    <a:pt x="35" y="347"/>
                    <a:pt x="35" y="347"/>
                  </a:cubicBezTo>
                  <a:cubicBezTo>
                    <a:pt x="35" y="347"/>
                    <a:pt x="45" y="366"/>
                    <a:pt x="64" y="388"/>
                  </a:cubicBezTo>
                  <a:cubicBezTo>
                    <a:pt x="64" y="401"/>
                    <a:pt x="64" y="401"/>
                    <a:pt x="64" y="401"/>
                  </a:cubicBezTo>
                  <a:close/>
                  <a:moveTo>
                    <a:pt x="21" y="141"/>
                  </a:moveTo>
                  <a:cubicBezTo>
                    <a:pt x="21" y="163"/>
                    <a:pt x="21" y="163"/>
                    <a:pt x="21" y="163"/>
                  </a:cubicBezTo>
                  <a:cubicBezTo>
                    <a:pt x="23" y="157"/>
                    <a:pt x="25" y="150"/>
                    <a:pt x="27" y="146"/>
                  </a:cubicBezTo>
                  <a:cubicBezTo>
                    <a:pt x="28" y="178"/>
                    <a:pt x="28" y="178"/>
                    <a:pt x="28" y="178"/>
                  </a:cubicBezTo>
                  <a:cubicBezTo>
                    <a:pt x="21" y="183"/>
                    <a:pt x="21" y="183"/>
                    <a:pt x="21" y="183"/>
                  </a:cubicBezTo>
                  <a:cubicBezTo>
                    <a:pt x="21" y="195"/>
                    <a:pt x="21" y="195"/>
                    <a:pt x="21" y="195"/>
                  </a:cubicBezTo>
                  <a:cubicBezTo>
                    <a:pt x="37" y="183"/>
                    <a:pt x="37" y="183"/>
                    <a:pt x="37" y="183"/>
                  </a:cubicBezTo>
                  <a:cubicBezTo>
                    <a:pt x="37" y="183"/>
                    <a:pt x="36" y="147"/>
                    <a:pt x="37" y="147"/>
                  </a:cubicBezTo>
                  <a:cubicBezTo>
                    <a:pt x="64" y="147"/>
                    <a:pt x="64" y="147"/>
                    <a:pt x="64" y="147"/>
                  </a:cubicBezTo>
                  <a:cubicBezTo>
                    <a:pt x="64" y="137"/>
                    <a:pt x="64" y="137"/>
                    <a:pt x="64" y="137"/>
                  </a:cubicBezTo>
                  <a:cubicBezTo>
                    <a:pt x="32" y="137"/>
                    <a:pt x="32" y="137"/>
                    <a:pt x="32" y="137"/>
                  </a:cubicBezTo>
                  <a:cubicBezTo>
                    <a:pt x="32" y="137"/>
                    <a:pt x="36" y="128"/>
                    <a:pt x="42" y="119"/>
                  </a:cubicBezTo>
                  <a:cubicBezTo>
                    <a:pt x="42" y="119"/>
                    <a:pt x="50" y="118"/>
                    <a:pt x="64" y="114"/>
                  </a:cubicBezTo>
                  <a:cubicBezTo>
                    <a:pt x="64" y="105"/>
                    <a:pt x="64" y="105"/>
                    <a:pt x="64" y="105"/>
                  </a:cubicBezTo>
                  <a:cubicBezTo>
                    <a:pt x="54" y="108"/>
                    <a:pt x="49" y="109"/>
                    <a:pt x="49" y="109"/>
                  </a:cubicBezTo>
                  <a:cubicBezTo>
                    <a:pt x="48" y="108"/>
                    <a:pt x="48" y="108"/>
                    <a:pt x="48" y="108"/>
                  </a:cubicBezTo>
                  <a:cubicBezTo>
                    <a:pt x="50" y="107"/>
                    <a:pt x="50" y="107"/>
                    <a:pt x="50" y="107"/>
                  </a:cubicBezTo>
                  <a:cubicBezTo>
                    <a:pt x="54" y="100"/>
                    <a:pt x="59" y="94"/>
                    <a:pt x="64" y="88"/>
                  </a:cubicBezTo>
                  <a:cubicBezTo>
                    <a:pt x="64" y="75"/>
                    <a:pt x="64" y="75"/>
                    <a:pt x="64" y="75"/>
                  </a:cubicBezTo>
                  <a:cubicBezTo>
                    <a:pt x="46" y="95"/>
                    <a:pt x="32" y="117"/>
                    <a:pt x="21" y="141"/>
                  </a:cubicBezTo>
                  <a:close/>
                  <a:moveTo>
                    <a:pt x="21" y="336"/>
                  </a:moveTo>
                  <a:cubicBezTo>
                    <a:pt x="7" y="306"/>
                    <a:pt x="0" y="273"/>
                    <a:pt x="0" y="238"/>
                  </a:cubicBezTo>
                  <a:cubicBezTo>
                    <a:pt x="0" y="204"/>
                    <a:pt x="7" y="171"/>
                    <a:pt x="21" y="141"/>
                  </a:cubicBezTo>
                  <a:cubicBezTo>
                    <a:pt x="21" y="163"/>
                    <a:pt x="21" y="163"/>
                    <a:pt x="21" y="163"/>
                  </a:cubicBezTo>
                  <a:cubicBezTo>
                    <a:pt x="17" y="175"/>
                    <a:pt x="14" y="189"/>
                    <a:pt x="14" y="189"/>
                  </a:cubicBezTo>
                  <a:cubicBezTo>
                    <a:pt x="21" y="183"/>
                    <a:pt x="21" y="183"/>
                    <a:pt x="21" y="183"/>
                  </a:cubicBezTo>
                  <a:cubicBezTo>
                    <a:pt x="21" y="195"/>
                    <a:pt x="21" y="195"/>
                    <a:pt x="21" y="195"/>
                  </a:cubicBezTo>
                  <a:cubicBezTo>
                    <a:pt x="11" y="203"/>
                    <a:pt x="11" y="203"/>
                    <a:pt x="11" y="203"/>
                  </a:cubicBezTo>
                  <a:cubicBezTo>
                    <a:pt x="3" y="247"/>
                    <a:pt x="14" y="291"/>
                    <a:pt x="21" y="312"/>
                  </a:cubicBezTo>
                  <a:lnTo>
                    <a:pt x="21" y="33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2" name="Freeform 67"/>
            <p:cNvSpPr>
              <a:spLocks noEditPoints="1"/>
            </p:cNvSpPr>
            <p:nvPr/>
          </p:nvSpPr>
          <p:spPr bwMode="auto">
            <a:xfrm>
              <a:off x="-8435975" y="3946525"/>
              <a:ext cx="1809750" cy="409575"/>
            </a:xfrm>
            <a:custGeom>
              <a:avLst/>
              <a:gdLst>
                <a:gd name="T0" fmla="*/ 482 w 482"/>
                <a:gd name="T1" fmla="*/ 38 h 109"/>
                <a:gd name="T2" fmla="*/ 418 w 482"/>
                <a:gd name="T3" fmla="*/ 2 h 109"/>
                <a:gd name="T4" fmla="*/ 402 w 482"/>
                <a:gd name="T5" fmla="*/ 24 h 109"/>
                <a:gd name="T6" fmla="*/ 409 w 482"/>
                <a:gd name="T7" fmla="*/ 47 h 109"/>
                <a:gd name="T8" fmla="*/ 402 w 482"/>
                <a:gd name="T9" fmla="*/ 77 h 109"/>
                <a:gd name="T10" fmla="*/ 353 w 482"/>
                <a:gd name="T11" fmla="*/ 106 h 109"/>
                <a:gd name="T12" fmla="*/ 402 w 482"/>
                <a:gd name="T13" fmla="*/ 77 h 109"/>
                <a:gd name="T14" fmla="*/ 353 w 482"/>
                <a:gd name="T15" fmla="*/ 106 h 109"/>
                <a:gd name="T16" fmla="*/ 402 w 482"/>
                <a:gd name="T17" fmla="*/ 24 h 109"/>
                <a:gd name="T18" fmla="*/ 356 w 482"/>
                <a:gd name="T19" fmla="*/ 49 h 109"/>
                <a:gd name="T20" fmla="*/ 353 w 482"/>
                <a:gd name="T21" fmla="*/ 94 h 109"/>
                <a:gd name="T22" fmla="*/ 355 w 482"/>
                <a:gd name="T23" fmla="*/ 81 h 109"/>
                <a:gd name="T24" fmla="*/ 353 w 482"/>
                <a:gd name="T25" fmla="*/ 71 h 109"/>
                <a:gd name="T26" fmla="*/ 402 w 482"/>
                <a:gd name="T27" fmla="*/ 12 h 109"/>
                <a:gd name="T28" fmla="*/ 339 w 482"/>
                <a:gd name="T29" fmla="*/ 96 h 109"/>
                <a:gd name="T30" fmla="*/ 353 w 482"/>
                <a:gd name="T31" fmla="*/ 106 h 109"/>
                <a:gd name="T32" fmla="*/ 351 w 482"/>
                <a:gd name="T33" fmla="*/ 97 h 109"/>
                <a:gd name="T34" fmla="*/ 353 w 482"/>
                <a:gd name="T35" fmla="*/ 94 h 109"/>
                <a:gd name="T36" fmla="*/ 241 w 482"/>
                <a:gd name="T37" fmla="*/ 100 h 109"/>
                <a:gd name="T38" fmla="*/ 353 w 482"/>
                <a:gd name="T39" fmla="*/ 34 h 109"/>
                <a:gd name="T40" fmla="*/ 348 w 482"/>
                <a:gd name="T41" fmla="*/ 24 h 109"/>
                <a:gd name="T42" fmla="*/ 241 w 482"/>
                <a:gd name="T43" fmla="*/ 53 h 109"/>
                <a:gd name="T44" fmla="*/ 353 w 482"/>
                <a:gd name="T45" fmla="*/ 71 h 109"/>
                <a:gd name="T46" fmla="*/ 129 w 482"/>
                <a:gd name="T47" fmla="*/ 106 h 109"/>
                <a:gd name="T48" fmla="*/ 142 w 482"/>
                <a:gd name="T49" fmla="*/ 98 h 109"/>
                <a:gd name="T50" fmla="*/ 241 w 482"/>
                <a:gd name="T51" fmla="*/ 100 h 109"/>
                <a:gd name="T52" fmla="*/ 129 w 482"/>
                <a:gd name="T53" fmla="*/ 93 h 109"/>
                <a:gd name="T54" fmla="*/ 132 w 482"/>
                <a:gd name="T55" fmla="*/ 97 h 109"/>
                <a:gd name="T56" fmla="*/ 129 w 482"/>
                <a:gd name="T57" fmla="*/ 106 h 109"/>
                <a:gd name="T58" fmla="*/ 135 w 482"/>
                <a:gd name="T59" fmla="*/ 25 h 109"/>
                <a:gd name="T60" fmla="*/ 129 w 482"/>
                <a:gd name="T61" fmla="*/ 36 h 109"/>
                <a:gd name="T62" fmla="*/ 140 w 482"/>
                <a:gd name="T63" fmla="*/ 36 h 109"/>
                <a:gd name="T64" fmla="*/ 142 w 482"/>
                <a:gd name="T65" fmla="*/ 36 h 109"/>
                <a:gd name="T66" fmla="*/ 241 w 482"/>
                <a:gd name="T67" fmla="*/ 42 h 109"/>
                <a:gd name="T68" fmla="*/ 129 w 482"/>
                <a:gd name="T69" fmla="*/ 106 h 109"/>
                <a:gd name="T70" fmla="*/ 81 w 482"/>
                <a:gd name="T71" fmla="*/ 78 h 109"/>
                <a:gd name="T72" fmla="*/ 129 w 482"/>
                <a:gd name="T73" fmla="*/ 36 h 109"/>
                <a:gd name="T74" fmla="*/ 126 w 482"/>
                <a:gd name="T75" fmla="*/ 81 h 109"/>
                <a:gd name="T76" fmla="*/ 129 w 482"/>
                <a:gd name="T77" fmla="*/ 93 h 109"/>
                <a:gd name="T78" fmla="*/ 127 w 482"/>
                <a:gd name="T79" fmla="*/ 45 h 109"/>
                <a:gd name="T80" fmla="*/ 81 w 482"/>
                <a:gd name="T81" fmla="*/ 12 h 109"/>
                <a:gd name="T82" fmla="*/ 63 w 482"/>
                <a:gd name="T83" fmla="*/ 0 h 109"/>
                <a:gd name="T84" fmla="*/ 0 w 482"/>
                <a:gd name="T85" fmla="*/ 38 h 109"/>
                <a:gd name="T86" fmla="*/ 81 w 482"/>
                <a:gd name="T87" fmla="*/ 78 h 109"/>
                <a:gd name="T88" fmla="*/ 72 w 482"/>
                <a:gd name="T89" fmla="*/ 48 h 109"/>
                <a:gd name="T90" fmla="*/ 71 w 482"/>
                <a:gd name="T91" fmla="*/ 18 h 109"/>
                <a:gd name="T92" fmla="*/ 81 w 482"/>
                <a:gd name="T93" fmla="*/ 24 h 109"/>
                <a:gd name="T94" fmla="*/ 63 w 482"/>
                <a:gd name="T9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482" h="109">
                  <a:moveTo>
                    <a:pt x="402" y="88"/>
                  </a:moveTo>
                  <a:cubicBezTo>
                    <a:pt x="427" y="76"/>
                    <a:pt x="457" y="60"/>
                    <a:pt x="482" y="38"/>
                  </a:cubicBezTo>
                  <a:cubicBezTo>
                    <a:pt x="419" y="38"/>
                    <a:pt x="419" y="38"/>
                    <a:pt x="419" y="38"/>
                  </a:cubicBezTo>
                  <a:cubicBezTo>
                    <a:pt x="418" y="2"/>
                    <a:pt x="418" y="2"/>
                    <a:pt x="418" y="2"/>
                  </a:cubicBezTo>
                  <a:cubicBezTo>
                    <a:pt x="418" y="2"/>
                    <a:pt x="412" y="6"/>
                    <a:pt x="402" y="12"/>
                  </a:cubicBezTo>
                  <a:cubicBezTo>
                    <a:pt x="402" y="24"/>
                    <a:pt x="402" y="24"/>
                    <a:pt x="402" y="24"/>
                  </a:cubicBezTo>
                  <a:cubicBezTo>
                    <a:pt x="405" y="22"/>
                    <a:pt x="407" y="20"/>
                    <a:pt x="409" y="18"/>
                  </a:cubicBezTo>
                  <a:cubicBezTo>
                    <a:pt x="409" y="47"/>
                    <a:pt x="409" y="47"/>
                    <a:pt x="409" y="47"/>
                  </a:cubicBezTo>
                  <a:cubicBezTo>
                    <a:pt x="453" y="47"/>
                    <a:pt x="453" y="47"/>
                    <a:pt x="453" y="47"/>
                  </a:cubicBezTo>
                  <a:cubicBezTo>
                    <a:pt x="453" y="47"/>
                    <a:pt x="432" y="62"/>
                    <a:pt x="402" y="77"/>
                  </a:cubicBezTo>
                  <a:lnTo>
                    <a:pt x="402" y="88"/>
                  </a:lnTo>
                  <a:close/>
                  <a:moveTo>
                    <a:pt x="353" y="106"/>
                  </a:moveTo>
                  <a:cubicBezTo>
                    <a:pt x="364" y="103"/>
                    <a:pt x="381" y="97"/>
                    <a:pt x="402" y="88"/>
                  </a:cubicBezTo>
                  <a:cubicBezTo>
                    <a:pt x="402" y="77"/>
                    <a:pt x="402" y="77"/>
                    <a:pt x="402" y="77"/>
                  </a:cubicBezTo>
                  <a:cubicBezTo>
                    <a:pt x="387" y="85"/>
                    <a:pt x="370" y="92"/>
                    <a:pt x="353" y="97"/>
                  </a:cubicBezTo>
                  <a:cubicBezTo>
                    <a:pt x="353" y="106"/>
                    <a:pt x="353" y="106"/>
                    <a:pt x="353" y="106"/>
                  </a:cubicBezTo>
                  <a:close/>
                  <a:moveTo>
                    <a:pt x="402" y="12"/>
                  </a:moveTo>
                  <a:cubicBezTo>
                    <a:pt x="402" y="24"/>
                    <a:pt x="402" y="24"/>
                    <a:pt x="402" y="24"/>
                  </a:cubicBezTo>
                  <a:cubicBezTo>
                    <a:pt x="385" y="33"/>
                    <a:pt x="354" y="45"/>
                    <a:pt x="354" y="45"/>
                  </a:cubicBezTo>
                  <a:cubicBezTo>
                    <a:pt x="355" y="45"/>
                    <a:pt x="356" y="49"/>
                    <a:pt x="356" y="49"/>
                  </a:cubicBezTo>
                  <a:cubicBezTo>
                    <a:pt x="369" y="87"/>
                    <a:pt x="369" y="87"/>
                    <a:pt x="369" y="87"/>
                  </a:cubicBezTo>
                  <a:cubicBezTo>
                    <a:pt x="368" y="88"/>
                    <a:pt x="358" y="92"/>
                    <a:pt x="353" y="94"/>
                  </a:cubicBezTo>
                  <a:cubicBezTo>
                    <a:pt x="353" y="82"/>
                    <a:pt x="353" y="82"/>
                    <a:pt x="353" y="82"/>
                  </a:cubicBezTo>
                  <a:cubicBezTo>
                    <a:pt x="354" y="82"/>
                    <a:pt x="354" y="82"/>
                    <a:pt x="355" y="81"/>
                  </a:cubicBezTo>
                  <a:cubicBezTo>
                    <a:pt x="356" y="81"/>
                    <a:pt x="356" y="81"/>
                    <a:pt x="356" y="81"/>
                  </a:cubicBezTo>
                  <a:cubicBezTo>
                    <a:pt x="353" y="71"/>
                    <a:pt x="353" y="71"/>
                    <a:pt x="353" y="71"/>
                  </a:cubicBezTo>
                  <a:cubicBezTo>
                    <a:pt x="353" y="34"/>
                    <a:pt x="353" y="34"/>
                    <a:pt x="353" y="34"/>
                  </a:cubicBezTo>
                  <a:cubicBezTo>
                    <a:pt x="368" y="30"/>
                    <a:pt x="388" y="20"/>
                    <a:pt x="402" y="12"/>
                  </a:cubicBezTo>
                  <a:close/>
                  <a:moveTo>
                    <a:pt x="241" y="108"/>
                  </a:moveTo>
                  <a:cubicBezTo>
                    <a:pt x="272" y="108"/>
                    <a:pt x="307" y="105"/>
                    <a:pt x="339" y="96"/>
                  </a:cubicBezTo>
                  <a:cubicBezTo>
                    <a:pt x="343" y="109"/>
                    <a:pt x="343" y="109"/>
                    <a:pt x="343" y="109"/>
                  </a:cubicBezTo>
                  <a:cubicBezTo>
                    <a:pt x="343" y="109"/>
                    <a:pt x="347" y="108"/>
                    <a:pt x="353" y="106"/>
                  </a:cubicBezTo>
                  <a:cubicBezTo>
                    <a:pt x="353" y="97"/>
                    <a:pt x="353" y="97"/>
                    <a:pt x="353" y="97"/>
                  </a:cubicBezTo>
                  <a:cubicBezTo>
                    <a:pt x="353" y="97"/>
                    <a:pt x="352" y="97"/>
                    <a:pt x="351" y="97"/>
                  </a:cubicBezTo>
                  <a:cubicBezTo>
                    <a:pt x="350" y="95"/>
                    <a:pt x="350" y="95"/>
                    <a:pt x="350" y="95"/>
                  </a:cubicBezTo>
                  <a:cubicBezTo>
                    <a:pt x="350" y="95"/>
                    <a:pt x="351" y="94"/>
                    <a:pt x="353" y="94"/>
                  </a:cubicBezTo>
                  <a:cubicBezTo>
                    <a:pt x="353" y="82"/>
                    <a:pt x="353" y="82"/>
                    <a:pt x="353" y="82"/>
                  </a:cubicBezTo>
                  <a:cubicBezTo>
                    <a:pt x="313" y="95"/>
                    <a:pt x="274" y="100"/>
                    <a:pt x="241" y="100"/>
                  </a:cubicBezTo>
                  <a:cubicBezTo>
                    <a:pt x="241" y="108"/>
                    <a:pt x="241" y="108"/>
                    <a:pt x="241" y="108"/>
                  </a:cubicBezTo>
                  <a:close/>
                  <a:moveTo>
                    <a:pt x="353" y="34"/>
                  </a:moveTo>
                  <a:cubicBezTo>
                    <a:pt x="353" y="34"/>
                    <a:pt x="352" y="34"/>
                    <a:pt x="352" y="34"/>
                  </a:cubicBezTo>
                  <a:cubicBezTo>
                    <a:pt x="348" y="24"/>
                    <a:pt x="348" y="24"/>
                    <a:pt x="348" y="24"/>
                  </a:cubicBezTo>
                  <a:cubicBezTo>
                    <a:pt x="348" y="24"/>
                    <a:pt x="304" y="42"/>
                    <a:pt x="241" y="42"/>
                  </a:cubicBezTo>
                  <a:cubicBezTo>
                    <a:pt x="241" y="53"/>
                    <a:pt x="241" y="53"/>
                    <a:pt x="241" y="53"/>
                  </a:cubicBezTo>
                  <a:cubicBezTo>
                    <a:pt x="297" y="52"/>
                    <a:pt x="342" y="37"/>
                    <a:pt x="342" y="37"/>
                  </a:cubicBezTo>
                  <a:cubicBezTo>
                    <a:pt x="353" y="71"/>
                    <a:pt x="353" y="71"/>
                    <a:pt x="353" y="71"/>
                  </a:cubicBezTo>
                  <a:lnTo>
                    <a:pt x="353" y="34"/>
                  </a:lnTo>
                  <a:close/>
                  <a:moveTo>
                    <a:pt x="129" y="106"/>
                  </a:moveTo>
                  <a:cubicBezTo>
                    <a:pt x="132" y="107"/>
                    <a:pt x="135" y="108"/>
                    <a:pt x="139" y="108"/>
                  </a:cubicBezTo>
                  <a:cubicBezTo>
                    <a:pt x="142" y="98"/>
                    <a:pt x="142" y="98"/>
                    <a:pt x="142" y="98"/>
                  </a:cubicBezTo>
                  <a:cubicBezTo>
                    <a:pt x="142" y="98"/>
                    <a:pt x="186" y="107"/>
                    <a:pt x="241" y="108"/>
                  </a:cubicBezTo>
                  <a:cubicBezTo>
                    <a:pt x="241" y="100"/>
                    <a:pt x="241" y="100"/>
                    <a:pt x="241" y="100"/>
                  </a:cubicBezTo>
                  <a:cubicBezTo>
                    <a:pt x="183" y="100"/>
                    <a:pt x="140" y="87"/>
                    <a:pt x="129" y="83"/>
                  </a:cubicBezTo>
                  <a:cubicBezTo>
                    <a:pt x="129" y="93"/>
                    <a:pt x="129" y="93"/>
                    <a:pt x="129" y="93"/>
                  </a:cubicBezTo>
                  <a:cubicBezTo>
                    <a:pt x="131" y="94"/>
                    <a:pt x="132" y="94"/>
                    <a:pt x="132" y="94"/>
                  </a:cubicBezTo>
                  <a:cubicBezTo>
                    <a:pt x="132" y="97"/>
                    <a:pt x="132" y="97"/>
                    <a:pt x="132" y="97"/>
                  </a:cubicBezTo>
                  <a:cubicBezTo>
                    <a:pt x="131" y="96"/>
                    <a:pt x="130" y="96"/>
                    <a:pt x="129" y="96"/>
                  </a:cubicBezTo>
                  <a:cubicBezTo>
                    <a:pt x="129" y="106"/>
                    <a:pt x="129" y="106"/>
                    <a:pt x="129" y="106"/>
                  </a:cubicBezTo>
                  <a:close/>
                  <a:moveTo>
                    <a:pt x="241" y="42"/>
                  </a:moveTo>
                  <a:cubicBezTo>
                    <a:pt x="210" y="42"/>
                    <a:pt x="173" y="38"/>
                    <a:pt x="135" y="25"/>
                  </a:cubicBezTo>
                  <a:cubicBezTo>
                    <a:pt x="130" y="37"/>
                    <a:pt x="130" y="37"/>
                    <a:pt x="130" y="37"/>
                  </a:cubicBezTo>
                  <a:cubicBezTo>
                    <a:pt x="129" y="36"/>
                    <a:pt x="129" y="36"/>
                    <a:pt x="129" y="36"/>
                  </a:cubicBezTo>
                  <a:cubicBezTo>
                    <a:pt x="129" y="71"/>
                    <a:pt x="129" y="71"/>
                    <a:pt x="129" y="71"/>
                  </a:cubicBezTo>
                  <a:cubicBezTo>
                    <a:pt x="140" y="36"/>
                    <a:pt x="140" y="36"/>
                    <a:pt x="140" y="36"/>
                  </a:cubicBezTo>
                  <a:cubicBezTo>
                    <a:pt x="140" y="35"/>
                    <a:pt x="140" y="35"/>
                    <a:pt x="140" y="35"/>
                  </a:cubicBezTo>
                  <a:cubicBezTo>
                    <a:pt x="142" y="36"/>
                    <a:pt x="142" y="36"/>
                    <a:pt x="142" y="36"/>
                  </a:cubicBezTo>
                  <a:cubicBezTo>
                    <a:pt x="174" y="49"/>
                    <a:pt x="209" y="53"/>
                    <a:pt x="241" y="53"/>
                  </a:cubicBezTo>
                  <a:lnTo>
                    <a:pt x="241" y="42"/>
                  </a:lnTo>
                  <a:close/>
                  <a:moveTo>
                    <a:pt x="81" y="88"/>
                  </a:moveTo>
                  <a:cubicBezTo>
                    <a:pt x="96" y="96"/>
                    <a:pt x="113" y="102"/>
                    <a:pt x="129" y="106"/>
                  </a:cubicBezTo>
                  <a:cubicBezTo>
                    <a:pt x="129" y="96"/>
                    <a:pt x="129" y="96"/>
                    <a:pt x="129" y="96"/>
                  </a:cubicBezTo>
                  <a:cubicBezTo>
                    <a:pt x="110" y="90"/>
                    <a:pt x="94" y="84"/>
                    <a:pt x="81" y="78"/>
                  </a:cubicBezTo>
                  <a:cubicBezTo>
                    <a:pt x="81" y="88"/>
                    <a:pt x="81" y="88"/>
                    <a:pt x="81" y="88"/>
                  </a:cubicBezTo>
                  <a:close/>
                  <a:moveTo>
                    <a:pt x="129" y="36"/>
                  </a:moveTo>
                  <a:cubicBezTo>
                    <a:pt x="129" y="71"/>
                    <a:pt x="129" y="71"/>
                    <a:pt x="129" y="71"/>
                  </a:cubicBezTo>
                  <a:cubicBezTo>
                    <a:pt x="126" y="81"/>
                    <a:pt x="126" y="81"/>
                    <a:pt x="126" y="81"/>
                  </a:cubicBezTo>
                  <a:cubicBezTo>
                    <a:pt x="126" y="81"/>
                    <a:pt x="127" y="82"/>
                    <a:pt x="129" y="83"/>
                  </a:cubicBezTo>
                  <a:cubicBezTo>
                    <a:pt x="129" y="93"/>
                    <a:pt x="129" y="93"/>
                    <a:pt x="129" y="93"/>
                  </a:cubicBezTo>
                  <a:cubicBezTo>
                    <a:pt x="124" y="91"/>
                    <a:pt x="115" y="88"/>
                    <a:pt x="114" y="87"/>
                  </a:cubicBezTo>
                  <a:cubicBezTo>
                    <a:pt x="114" y="87"/>
                    <a:pt x="128" y="46"/>
                    <a:pt x="127" y="45"/>
                  </a:cubicBezTo>
                  <a:cubicBezTo>
                    <a:pt x="127" y="45"/>
                    <a:pt x="103" y="36"/>
                    <a:pt x="81" y="24"/>
                  </a:cubicBezTo>
                  <a:cubicBezTo>
                    <a:pt x="81" y="12"/>
                    <a:pt x="81" y="12"/>
                    <a:pt x="81" y="12"/>
                  </a:cubicBezTo>
                  <a:cubicBezTo>
                    <a:pt x="99" y="22"/>
                    <a:pt x="124" y="34"/>
                    <a:pt x="129" y="36"/>
                  </a:cubicBezTo>
                  <a:close/>
                  <a:moveTo>
                    <a:pt x="63" y="0"/>
                  </a:moveTo>
                  <a:cubicBezTo>
                    <a:pt x="63" y="37"/>
                    <a:pt x="63" y="37"/>
                    <a:pt x="63" y="37"/>
                  </a:cubicBezTo>
                  <a:cubicBezTo>
                    <a:pt x="0" y="38"/>
                    <a:pt x="0" y="38"/>
                    <a:pt x="0" y="38"/>
                  </a:cubicBezTo>
                  <a:cubicBezTo>
                    <a:pt x="0" y="38"/>
                    <a:pt x="37" y="67"/>
                    <a:pt x="81" y="88"/>
                  </a:cubicBezTo>
                  <a:cubicBezTo>
                    <a:pt x="81" y="78"/>
                    <a:pt x="81" y="78"/>
                    <a:pt x="81" y="78"/>
                  </a:cubicBezTo>
                  <a:cubicBezTo>
                    <a:pt x="47" y="63"/>
                    <a:pt x="30" y="48"/>
                    <a:pt x="30" y="48"/>
                  </a:cubicBezTo>
                  <a:cubicBezTo>
                    <a:pt x="72" y="48"/>
                    <a:pt x="72" y="48"/>
                    <a:pt x="72" y="48"/>
                  </a:cubicBezTo>
                  <a:cubicBezTo>
                    <a:pt x="71" y="19"/>
                    <a:pt x="71" y="19"/>
                    <a:pt x="71" y="19"/>
                  </a:cubicBezTo>
                  <a:cubicBezTo>
                    <a:pt x="71" y="19"/>
                    <a:pt x="71" y="18"/>
                    <a:pt x="71" y="18"/>
                  </a:cubicBezTo>
                  <a:cubicBezTo>
                    <a:pt x="73" y="19"/>
                    <a:pt x="73" y="19"/>
                    <a:pt x="73" y="19"/>
                  </a:cubicBezTo>
                  <a:cubicBezTo>
                    <a:pt x="75" y="21"/>
                    <a:pt x="78" y="22"/>
                    <a:pt x="81" y="24"/>
                  </a:cubicBezTo>
                  <a:cubicBezTo>
                    <a:pt x="81" y="12"/>
                    <a:pt x="81" y="12"/>
                    <a:pt x="81" y="12"/>
                  </a:cubicBezTo>
                  <a:cubicBezTo>
                    <a:pt x="72" y="7"/>
                    <a:pt x="64" y="2"/>
                    <a:pt x="63"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3" name="Freeform 68"/>
            <p:cNvSpPr/>
            <p:nvPr/>
          </p:nvSpPr>
          <p:spPr bwMode="auto">
            <a:xfrm>
              <a:off x="-5745163" y="3965575"/>
              <a:ext cx="412750" cy="368300"/>
            </a:xfrm>
            <a:custGeom>
              <a:avLst/>
              <a:gdLst>
                <a:gd name="T0" fmla="*/ 38 w 110"/>
                <a:gd name="T1" fmla="*/ 51 h 98"/>
                <a:gd name="T2" fmla="*/ 38 w 110"/>
                <a:gd name="T3" fmla="*/ 81 h 98"/>
                <a:gd name="T4" fmla="*/ 39 w 110"/>
                <a:gd name="T5" fmla="*/ 91 h 98"/>
                <a:gd name="T6" fmla="*/ 42 w 110"/>
                <a:gd name="T7" fmla="*/ 94 h 98"/>
                <a:gd name="T8" fmla="*/ 48 w 110"/>
                <a:gd name="T9" fmla="*/ 95 h 98"/>
                <a:gd name="T10" fmla="*/ 52 w 110"/>
                <a:gd name="T11" fmla="*/ 95 h 98"/>
                <a:gd name="T12" fmla="*/ 52 w 110"/>
                <a:gd name="T13" fmla="*/ 98 h 98"/>
                <a:gd name="T14" fmla="*/ 0 w 110"/>
                <a:gd name="T15" fmla="*/ 98 h 98"/>
                <a:gd name="T16" fmla="*/ 0 w 110"/>
                <a:gd name="T17" fmla="*/ 95 h 98"/>
                <a:gd name="T18" fmla="*/ 4 w 110"/>
                <a:gd name="T19" fmla="*/ 95 h 98"/>
                <a:gd name="T20" fmla="*/ 11 w 110"/>
                <a:gd name="T21" fmla="*/ 94 h 98"/>
                <a:gd name="T22" fmla="*/ 13 w 110"/>
                <a:gd name="T23" fmla="*/ 90 h 98"/>
                <a:gd name="T24" fmla="*/ 14 w 110"/>
                <a:gd name="T25" fmla="*/ 81 h 98"/>
                <a:gd name="T26" fmla="*/ 14 w 110"/>
                <a:gd name="T27" fmla="*/ 17 h 98"/>
                <a:gd name="T28" fmla="*/ 13 w 110"/>
                <a:gd name="T29" fmla="*/ 7 h 98"/>
                <a:gd name="T30" fmla="*/ 10 w 110"/>
                <a:gd name="T31" fmla="*/ 4 h 98"/>
                <a:gd name="T32" fmla="*/ 4 w 110"/>
                <a:gd name="T33" fmla="*/ 3 h 98"/>
                <a:gd name="T34" fmla="*/ 0 w 110"/>
                <a:gd name="T35" fmla="*/ 3 h 98"/>
                <a:gd name="T36" fmla="*/ 0 w 110"/>
                <a:gd name="T37" fmla="*/ 0 h 98"/>
                <a:gd name="T38" fmla="*/ 52 w 110"/>
                <a:gd name="T39" fmla="*/ 0 h 98"/>
                <a:gd name="T40" fmla="*/ 52 w 110"/>
                <a:gd name="T41" fmla="*/ 3 h 98"/>
                <a:gd name="T42" fmla="*/ 48 w 110"/>
                <a:gd name="T43" fmla="*/ 3 h 98"/>
                <a:gd name="T44" fmla="*/ 42 w 110"/>
                <a:gd name="T45" fmla="*/ 4 h 98"/>
                <a:gd name="T46" fmla="*/ 39 w 110"/>
                <a:gd name="T47" fmla="*/ 8 h 98"/>
                <a:gd name="T48" fmla="*/ 38 w 110"/>
                <a:gd name="T49" fmla="*/ 17 h 98"/>
                <a:gd name="T50" fmla="*/ 38 w 110"/>
                <a:gd name="T51" fmla="*/ 45 h 98"/>
                <a:gd name="T52" fmla="*/ 72 w 110"/>
                <a:gd name="T53" fmla="*/ 45 h 98"/>
                <a:gd name="T54" fmla="*/ 72 w 110"/>
                <a:gd name="T55" fmla="*/ 17 h 98"/>
                <a:gd name="T56" fmla="*/ 72 w 110"/>
                <a:gd name="T57" fmla="*/ 7 h 98"/>
                <a:gd name="T58" fmla="*/ 68 w 110"/>
                <a:gd name="T59" fmla="*/ 4 h 98"/>
                <a:gd name="T60" fmla="*/ 62 w 110"/>
                <a:gd name="T61" fmla="*/ 3 h 98"/>
                <a:gd name="T62" fmla="*/ 59 w 110"/>
                <a:gd name="T63" fmla="*/ 3 h 98"/>
                <a:gd name="T64" fmla="*/ 59 w 110"/>
                <a:gd name="T65" fmla="*/ 0 h 98"/>
                <a:gd name="T66" fmla="*/ 110 w 110"/>
                <a:gd name="T67" fmla="*/ 0 h 98"/>
                <a:gd name="T68" fmla="*/ 110 w 110"/>
                <a:gd name="T69" fmla="*/ 3 h 98"/>
                <a:gd name="T70" fmla="*/ 107 w 110"/>
                <a:gd name="T71" fmla="*/ 3 h 98"/>
                <a:gd name="T72" fmla="*/ 100 w 110"/>
                <a:gd name="T73" fmla="*/ 4 h 98"/>
                <a:gd name="T74" fmla="*/ 97 w 110"/>
                <a:gd name="T75" fmla="*/ 8 h 98"/>
                <a:gd name="T76" fmla="*/ 96 w 110"/>
                <a:gd name="T77" fmla="*/ 17 h 98"/>
                <a:gd name="T78" fmla="*/ 96 w 110"/>
                <a:gd name="T79" fmla="*/ 81 h 98"/>
                <a:gd name="T80" fmla="*/ 97 w 110"/>
                <a:gd name="T81" fmla="*/ 91 h 98"/>
                <a:gd name="T82" fmla="*/ 100 w 110"/>
                <a:gd name="T83" fmla="*/ 94 h 98"/>
                <a:gd name="T84" fmla="*/ 107 w 110"/>
                <a:gd name="T85" fmla="*/ 95 h 98"/>
                <a:gd name="T86" fmla="*/ 110 w 110"/>
                <a:gd name="T87" fmla="*/ 95 h 98"/>
                <a:gd name="T88" fmla="*/ 110 w 110"/>
                <a:gd name="T89" fmla="*/ 98 h 98"/>
                <a:gd name="T90" fmla="*/ 59 w 110"/>
                <a:gd name="T91" fmla="*/ 98 h 98"/>
                <a:gd name="T92" fmla="*/ 59 w 110"/>
                <a:gd name="T93" fmla="*/ 95 h 98"/>
                <a:gd name="T94" fmla="*/ 62 w 110"/>
                <a:gd name="T95" fmla="*/ 95 h 98"/>
                <a:gd name="T96" fmla="*/ 69 w 110"/>
                <a:gd name="T97" fmla="*/ 94 h 98"/>
                <a:gd name="T98" fmla="*/ 72 w 110"/>
                <a:gd name="T99" fmla="*/ 90 h 98"/>
                <a:gd name="T100" fmla="*/ 72 w 110"/>
                <a:gd name="T101" fmla="*/ 81 h 98"/>
                <a:gd name="T102" fmla="*/ 72 w 110"/>
                <a:gd name="T103" fmla="*/ 51 h 98"/>
                <a:gd name="T104" fmla="*/ 38 w 110"/>
                <a:gd name="T105" fmla="*/ 51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98">
                  <a:moveTo>
                    <a:pt x="38" y="51"/>
                  </a:moveTo>
                  <a:cubicBezTo>
                    <a:pt x="38" y="81"/>
                    <a:pt x="38" y="81"/>
                    <a:pt x="38" y="81"/>
                  </a:cubicBezTo>
                  <a:cubicBezTo>
                    <a:pt x="38" y="86"/>
                    <a:pt x="38" y="89"/>
                    <a:pt x="39" y="91"/>
                  </a:cubicBezTo>
                  <a:cubicBezTo>
                    <a:pt x="39" y="92"/>
                    <a:pt x="40" y="93"/>
                    <a:pt x="42" y="94"/>
                  </a:cubicBezTo>
                  <a:cubicBezTo>
                    <a:pt x="44" y="95"/>
                    <a:pt x="46" y="95"/>
                    <a:pt x="48" y="95"/>
                  </a:cubicBezTo>
                  <a:cubicBezTo>
                    <a:pt x="52" y="95"/>
                    <a:pt x="52" y="95"/>
                    <a:pt x="52" y="95"/>
                  </a:cubicBezTo>
                  <a:cubicBezTo>
                    <a:pt x="52" y="98"/>
                    <a:pt x="52" y="98"/>
                    <a:pt x="52" y="98"/>
                  </a:cubicBezTo>
                  <a:cubicBezTo>
                    <a:pt x="0" y="98"/>
                    <a:pt x="0" y="98"/>
                    <a:pt x="0" y="98"/>
                  </a:cubicBezTo>
                  <a:cubicBezTo>
                    <a:pt x="0" y="95"/>
                    <a:pt x="0" y="95"/>
                    <a:pt x="0" y="95"/>
                  </a:cubicBezTo>
                  <a:cubicBezTo>
                    <a:pt x="4" y="95"/>
                    <a:pt x="4" y="95"/>
                    <a:pt x="4" y="95"/>
                  </a:cubicBezTo>
                  <a:cubicBezTo>
                    <a:pt x="7" y="95"/>
                    <a:pt x="9" y="95"/>
                    <a:pt x="11" y="94"/>
                  </a:cubicBezTo>
                  <a:cubicBezTo>
                    <a:pt x="12" y="93"/>
                    <a:pt x="13" y="92"/>
                    <a:pt x="13" y="90"/>
                  </a:cubicBezTo>
                  <a:cubicBezTo>
                    <a:pt x="14" y="89"/>
                    <a:pt x="14" y="86"/>
                    <a:pt x="14" y="81"/>
                  </a:cubicBezTo>
                  <a:cubicBezTo>
                    <a:pt x="14" y="17"/>
                    <a:pt x="14" y="17"/>
                    <a:pt x="14" y="17"/>
                  </a:cubicBezTo>
                  <a:cubicBezTo>
                    <a:pt x="14" y="12"/>
                    <a:pt x="14" y="9"/>
                    <a:pt x="13" y="7"/>
                  </a:cubicBezTo>
                  <a:cubicBezTo>
                    <a:pt x="13" y="6"/>
                    <a:pt x="12" y="5"/>
                    <a:pt x="10" y="4"/>
                  </a:cubicBezTo>
                  <a:cubicBezTo>
                    <a:pt x="9" y="3"/>
                    <a:pt x="6" y="3"/>
                    <a:pt x="4" y="3"/>
                  </a:cubicBezTo>
                  <a:cubicBezTo>
                    <a:pt x="0" y="3"/>
                    <a:pt x="0" y="3"/>
                    <a:pt x="0" y="3"/>
                  </a:cubicBezTo>
                  <a:cubicBezTo>
                    <a:pt x="0" y="0"/>
                    <a:pt x="0" y="0"/>
                    <a:pt x="0" y="0"/>
                  </a:cubicBezTo>
                  <a:cubicBezTo>
                    <a:pt x="52" y="0"/>
                    <a:pt x="52" y="0"/>
                    <a:pt x="52" y="0"/>
                  </a:cubicBezTo>
                  <a:cubicBezTo>
                    <a:pt x="52" y="3"/>
                    <a:pt x="52" y="3"/>
                    <a:pt x="52" y="3"/>
                  </a:cubicBezTo>
                  <a:cubicBezTo>
                    <a:pt x="48" y="3"/>
                    <a:pt x="48" y="3"/>
                    <a:pt x="48" y="3"/>
                  </a:cubicBezTo>
                  <a:cubicBezTo>
                    <a:pt x="46" y="3"/>
                    <a:pt x="43" y="3"/>
                    <a:pt x="42" y="4"/>
                  </a:cubicBezTo>
                  <a:cubicBezTo>
                    <a:pt x="40" y="5"/>
                    <a:pt x="39" y="6"/>
                    <a:pt x="39" y="8"/>
                  </a:cubicBezTo>
                  <a:cubicBezTo>
                    <a:pt x="38" y="9"/>
                    <a:pt x="38" y="12"/>
                    <a:pt x="38" y="17"/>
                  </a:cubicBezTo>
                  <a:cubicBezTo>
                    <a:pt x="38" y="45"/>
                    <a:pt x="38" y="45"/>
                    <a:pt x="38" y="45"/>
                  </a:cubicBezTo>
                  <a:cubicBezTo>
                    <a:pt x="72" y="45"/>
                    <a:pt x="72" y="45"/>
                    <a:pt x="72" y="45"/>
                  </a:cubicBezTo>
                  <a:cubicBezTo>
                    <a:pt x="72" y="17"/>
                    <a:pt x="72" y="17"/>
                    <a:pt x="72" y="17"/>
                  </a:cubicBezTo>
                  <a:cubicBezTo>
                    <a:pt x="72" y="12"/>
                    <a:pt x="72" y="9"/>
                    <a:pt x="72" y="7"/>
                  </a:cubicBezTo>
                  <a:cubicBezTo>
                    <a:pt x="71" y="6"/>
                    <a:pt x="70" y="5"/>
                    <a:pt x="68" y="4"/>
                  </a:cubicBezTo>
                  <a:cubicBezTo>
                    <a:pt x="67" y="3"/>
                    <a:pt x="65" y="3"/>
                    <a:pt x="62" y="3"/>
                  </a:cubicBezTo>
                  <a:cubicBezTo>
                    <a:pt x="59" y="3"/>
                    <a:pt x="59" y="3"/>
                    <a:pt x="59" y="3"/>
                  </a:cubicBezTo>
                  <a:cubicBezTo>
                    <a:pt x="59" y="0"/>
                    <a:pt x="59" y="0"/>
                    <a:pt x="59" y="0"/>
                  </a:cubicBezTo>
                  <a:cubicBezTo>
                    <a:pt x="110" y="0"/>
                    <a:pt x="110" y="0"/>
                    <a:pt x="110" y="0"/>
                  </a:cubicBezTo>
                  <a:cubicBezTo>
                    <a:pt x="110" y="3"/>
                    <a:pt x="110" y="3"/>
                    <a:pt x="110" y="3"/>
                  </a:cubicBezTo>
                  <a:cubicBezTo>
                    <a:pt x="107" y="3"/>
                    <a:pt x="107" y="3"/>
                    <a:pt x="107" y="3"/>
                  </a:cubicBezTo>
                  <a:cubicBezTo>
                    <a:pt x="104" y="3"/>
                    <a:pt x="101" y="3"/>
                    <a:pt x="100" y="4"/>
                  </a:cubicBezTo>
                  <a:cubicBezTo>
                    <a:pt x="98" y="5"/>
                    <a:pt x="97" y="6"/>
                    <a:pt x="97" y="8"/>
                  </a:cubicBezTo>
                  <a:cubicBezTo>
                    <a:pt x="96" y="9"/>
                    <a:pt x="96" y="12"/>
                    <a:pt x="96" y="17"/>
                  </a:cubicBezTo>
                  <a:cubicBezTo>
                    <a:pt x="96" y="81"/>
                    <a:pt x="96" y="81"/>
                    <a:pt x="96" y="81"/>
                  </a:cubicBezTo>
                  <a:cubicBezTo>
                    <a:pt x="96" y="86"/>
                    <a:pt x="96" y="89"/>
                    <a:pt x="97" y="91"/>
                  </a:cubicBezTo>
                  <a:cubicBezTo>
                    <a:pt x="97" y="92"/>
                    <a:pt x="98" y="93"/>
                    <a:pt x="100" y="94"/>
                  </a:cubicBezTo>
                  <a:cubicBezTo>
                    <a:pt x="102" y="95"/>
                    <a:pt x="104" y="95"/>
                    <a:pt x="107" y="95"/>
                  </a:cubicBezTo>
                  <a:cubicBezTo>
                    <a:pt x="110" y="95"/>
                    <a:pt x="110" y="95"/>
                    <a:pt x="110" y="95"/>
                  </a:cubicBezTo>
                  <a:cubicBezTo>
                    <a:pt x="110" y="98"/>
                    <a:pt x="110" y="98"/>
                    <a:pt x="110" y="98"/>
                  </a:cubicBezTo>
                  <a:cubicBezTo>
                    <a:pt x="59" y="98"/>
                    <a:pt x="59" y="98"/>
                    <a:pt x="59" y="98"/>
                  </a:cubicBezTo>
                  <a:cubicBezTo>
                    <a:pt x="59" y="95"/>
                    <a:pt x="59" y="95"/>
                    <a:pt x="59" y="95"/>
                  </a:cubicBezTo>
                  <a:cubicBezTo>
                    <a:pt x="62" y="95"/>
                    <a:pt x="62" y="95"/>
                    <a:pt x="62" y="95"/>
                  </a:cubicBezTo>
                  <a:cubicBezTo>
                    <a:pt x="65" y="95"/>
                    <a:pt x="67" y="95"/>
                    <a:pt x="69" y="94"/>
                  </a:cubicBezTo>
                  <a:cubicBezTo>
                    <a:pt x="70" y="93"/>
                    <a:pt x="71" y="92"/>
                    <a:pt x="72" y="90"/>
                  </a:cubicBezTo>
                  <a:cubicBezTo>
                    <a:pt x="72" y="89"/>
                    <a:pt x="72" y="86"/>
                    <a:pt x="72" y="81"/>
                  </a:cubicBezTo>
                  <a:cubicBezTo>
                    <a:pt x="72" y="51"/>
                    <a:pt x="72" y="51"/>
                    <a:pt x="72" y="51"/>
                  </a:cubicBezTo>
                  <a:lnTo>
                    <a:pt x="38"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4" name="Freeform 69"/>
            <p:cNvSpPr/>
            <p:nvPr/>
          </p:nvSpPr>
          <p:spPr bwMode="auto">
            <a:xfrm>
              <a:off x="-5308600" y="3965575"/>
              <a:ext cx="379413" cy="376238"/>
            </a:xfrm>
            <a:custGeom>
              <a:avLst/>
              <a:gdLst>
                <a:gd name="T0" fmla="*/ 0 w 101"/>
                <a:gd name="T1" fmla="*/ 0 h 100"/>
                <a:gd name="T2" fmla="*/ 51 w 101"/>
                <a:gd name="T3" fmla="*/ 0 h 100"/>
                <a:gd name="T4" fmla="*/ 51 w 101"/>
                <a:gd name="T5" fmla="*/ 3 h 100"/>
                <a:gd name="T6" fmla="*/ 48 w 101"/>
                <a:gd name="T7" fmla="*/ 3 h 100"/>
                <a:gd name="T8" fmla="*/ 40 w 101"/>
                <a:gd name="T9" fmla="*/ 4 h 100"/>
                <a:gd name="T10" fmla="*/ 37 w 101"/>
                <a:gd name="T11" fmla="*/ 7 h 100"/>
                <a:gd name="T12" fmla="*/ 36 w 101"/>
                <a:gd name="T13" fmla="*/ 18 h 100"/>
                <a:gd name="T14" fmla="*/ 36 w 101"/>
                <a:gd name="T15" fmla="*/ 66 h 100"/>
                <a:gd name="T16" fmla="*/ 38 w 101"/>
                <a:gd name="T17" fmla="*/ 83 h 100"/>
                <a:gd name="T18" fmla="*/ 45 w 101"/>
                <a:gd name="T19" fmla="*/ 90 h 100"/>
                <a:gd name="T20" fmla="*/ 56 w 101"/>
                <a:gd name="T21" fmla="*/ 93 h 100"/>
                <a:gd name="T22" fmla="*/ 70 w 101"/>
                <a:gd name="T23" fmla="*/ 89 h 100"/>
                <a:gd name="T24" fmla="*/ 78 w 101"/>
                <a:gd name="T25" fmla="*/ 80 h 100"/>
                <a:gd name="T26" fmla="*/ 81 w 101"/>
                <a:gd name="T27" fmla="*/ 58 h 100"/>
                <a:gd name="T28" fmla="*/ 81 w 101"/>
                <a:gd name="T29" fmla="*/ 18 h 100"/>
                <a:gd name="T30" fmla="*/ 80 w 101"/>
                <a:gd name="T31" fmla="*/ 8 h 100"/>
                <a:gd name="T32" fmla="*/ 76 w 101"/>
                <a:gd name="T33" fmla="*/ 4 h 100"/>
                <a:gd name="T34" fmla="*/ 67 w 101"/>
                <a:gd name="T35" fmla="*/ 3 h 100"/>
                <a:gd name="T36" fmla="*/ 67 w 101"/>
                <a:gd name="T37" fmla="*/ 0 h 100"/>
                <a:gd name="T38" fmla="*/ 101 w 101"/>
                <a:gd name="T39" fmla="*/ 0 h 100"/>
                <a:gd name="T40" fmla="*/ 101 w 101"/>
                <a:gd name="T41" fmla="*/ 3 h 100"/>
                <a:gd name="T42" fmla="*/ 99 w 101"/>
                <a:gd name="T43" fmla="*/ 3 h 100"/>
                <a:gd name="T44" fmla="*/ 92 w 101"/>
                <a:gd name="T45" fmla="*/ 4 h 100"/>
                <a:gd name="T46" fmla="*/ 88 w 101"/>
                <a:gd name="T47" fmla="*/ 9 h 100"/>
                <a:gd name="T48" fmla="*/ 87 w 101"/>
                <a:gd name="T49" fmla="*/ 18 h 100"/>
                <a:gd name="T50" fmla="*/ 87 w 101"/>
                <a:gd name="T51" fmla="*/ 55 h 100"/>
                <a:gd name="T52" fmla="*/ 85 w 101"/>
                <a:gd name="T53" fmla="*/ 80 h 100"/>
                <a:gd name="T54" fmla="*/ 74 w 101"/>
                <a:gd name="T55" fmla="*/ 94 h 100"/>
                <a:gd name="T56" fmla="*/ 50 w 101"/>
                <a:gd name="T57" fmla="*/ 100 h 100"/>
                <a:gd name="T58" fmla="*/ 30 w 101"/>
                <a:gd name="T59" fmla="*/ 97 h 100"/>
                <a:gd name="T60" fmla="*/ 17 w 101"/>
                <a:gd name="T61" fmla="*/ 85 h 100"/>
                <a:gd name="T62" fmla="*/ 13 w 101"/>
                <a:gd name="T63" fmla="*/ 66 h 100"/>
                <a:gd name="T64" fmla="*/ 13 w 101"/>
                <a:gd name="T65" fmla="*/ 18 h 100"/>
                <a:gd name="T66" fmla="*/ 12 w 101"/>
                <a:gd name="T67" fmla="*/ 7 h 100"/>
                <a:gd name="T68" fmla="*/ 8 w 101"/>
                <a:gd name="T69" fmla="*/ 4 h 100"/>
                <a:gd name="T70" fmla="*/ 0 w 101"/>
                <a:gd name="T71" fmla="*/ 3 h 100"/>
                <a:gd name="T72" fmla="*/ 0 w 101"/>
                <a:gd name="T7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1" h="100">
                  <a:moveTo>
                    <a:pt x="0" y="0"/>
                  </a:moveTo>
                  <a:cubicBezTo>
                    <a:pt x="51" y="0"/>
                    <a:pt x="51" y="0"/>
                    <a:pt x="51" y="0"/>
                  </a:cubicBezTo>
                  <a:cubicBezTo>
                    <a:pt x="51" y="3"/>
                    <a:pt x="51" y="3"/>
                    <a:pt x="51" y="3"/>
                  </a:cubicBezTo>
                  <a:cubicBezTo>
                    <a:pt x="48" y="3"/>
                    <a:pt x="48" y="3"/>
                    <a:pt x="48" y="3"/>
                  </a:cubicBezTo>
                  <a:cubicBezTo>
                    <a:pt x="44" y="3"/>
                    <a:pt x="42" y="3"/>
                    <a:pt x="40" y="4"/>
                  </a:cubicBezTo>
                  <a:cubicBezTo>
                    <a:pt x="39" y="5"/>
                    <a:pt x="38" y="6"/>
                    <a:pt x="37" y="7"/>
                  </a:cubicBezTo>
                  <a:cubicBezTo>
                    <a:pt x="37" y="9"/>
                    <a:pt x="36" y="12"/>
                    <a:pt x="36" y="18"/>
                  </a:cubicBezTo>
                  <a:cubicBezTo>
                    <a:pt x="36" y="66"/>
                    <a:pt x="36" y="66"/>
                    <a:pt x="36" y="66"/>
                  </a:cubicBezTo>
                  <a:cubicBezTo>
                    <a:pt x="36" y="74"/>
                    <a:pt x="37" y="80"/>
                    <a:pt x="38" y="83"/>
                  </a:cubicBezTo>
                  <a:cubicBezTo>
                    <a:pt x="40" y="86"/>
                    <a:pt x="42" y="88"/>
                    <a:pt x="45" y="90"/>
                  </a:cubicBezTo>
                  <a:cubicBezTo>
                    <a:pt x="48" y="92"/>
                    <a:pt x="52" y="93"/>
                    <a:pt x="56" y="93"/>
                  </a:cubicBezTo>
                  <a:cubicBezTo>
                    <a:pt x="62" y="93"/>
                    <a:pt x="66" y="92"/>
                    <a:pt x="70" y="89"/>
                  </a:cubicBezTo>
                  <a:cubicBezTo>
                    <a:pt x="74" y="87"/>
                    <a:pt x="76" y="84"/>
                    <a:pt x="78" y="80"/>
                  </a:cubicBezTo>
                  <a:cubicBezTo>
                    <a:pt x="80" y="75"/>
                    <a:pt x="81" y="68"/>
                    <a:pt x="81" y="58"/>
                  </a:cubicBezTo>
                  <a:cubicBezTo>
                    <a:pt x="81" y="18"/>
                    <a:pt x="81" y="18"/>
                    <a:pt x="81" y="18"/>
                  </a:cubicBezTo>
                  <a:cubicBezTo>
                    <a:pt x="81" y="13"/>
                    <a:pt x="80" y="10"/>
                    <a:pt x="80" y="8"/>
                  </a:cubicBezTo>
                  <a:cubicBezTo>
                    <a:pt x="79" y="6"/>
                    <a:pt x="77" y="5"/>
                    <a:pt x="76" y="4"/>
                  </a:cubicBezTo>
                  <a:cubicBezTo>
                    <a:pt x="74" y="3"/>
                    <a:pt x="71" y="3"/>
                    <a:pt x="67" y="3"/>
                  </a:cubicBezTo>
                  <a:cubicBezTo>
                    <a:pt x="67" y="0"/>
                    <a:pt x="67" y="0"/>
                    <a:pt x="67" y="0"/>
                  </a:cubicBezTo>
                  <a:cubicBezTo>
                    <a:pt x="101" y="0"/>
                    <a:pt x="101" y="0"/>
                    <a:pt x="101" y="0"/>
                  </a:cubicBezTo>
                  <a:cubicBezTo>
                    <a:pt x="101" y="3"/>
                    <a:pt x="101" y="3"/>
                    <a:pt x="101" y="3"/>
                  </a:cubicBezTo>
                  <a:cubicBezTo>
                    <a:pt x="99" y="3"/>
                    <a:pt x="99" y="3"/>
                    <a:pt x="99" y="3"/>
                  </a:cubicBezTo>
                  <a:cubicBezTo>
                    <a:pt x="96" y="3"/>
                    <a:pt x="94" y="3"/>
                    <a:pt x="92" y="4"/>
                  </a:cubicBezTo>
                  <a:cubicBezTo>
                    <a:pt x="90" y="5"/>
                    <a:pt x="89" y="7"/>
                    <a:pt x="88" y="9"/>
                  </a:cubicBezTo>
                  <a:cubicBezTo>
                    <a:pt x="87" y="11"/>
                    <a:pt x="87" y="14"/>
                    <a:pt x="87" y="18"/>
                  </a:cubicBezTo>
                  <a:cubicBezTo>
                    <a:pt x="87" y="55"/>
                    <a:pt x="87" y="55"/>
                    <a:pt x="87" y="55"/>
                  </a:cubicBezTo>
                  <a:cubicBezTo>
                    <a:pt x="87" y="66"/>
                    <a:pt x="86" y="75"/>
                    <a:pt x="85" y="80"/>
                  </a:cubicBezTo>
                  <a:cubicBezTo>
                    <a:pt x="83" y="85"/>
                    <a:pt x="80" y="90"/>
                    <a:pt x="74" y="94"/>
                  </a:cubicBezTo>
                  <a:cubicBezTo>
                    <a:pt x="68" y="98"/>
                    <a:pt x="60" y="100"/>
                    <a:pt x="50" y="100"/>
                  </a:cubicBezTo>
                  <a:cubicBezTo>
                    <a:pt x="41" y="100"/>
                    <a:pt x="35" y="99"/>
                    <a:pt x="30" y="97"/>
                  </a:cubicBezTo>
                  <a:cubicBezTo>
                    <a:pt x="24" y="94"/>
                    <a:pt x="19" y="90"/>
                    <a:pt x="17" y="85"/>
                  </a:cubicBezTo>
                  <a:cubicBezTo>
                    <a:pt x="14" y="80"/>
                    <a:pt x="13" y="74"/>
                    <a:pt x="13" y="66"/>
                  </a:cubicBezTo>
                  <a:cubicBezTo>
                    <a:pt x="13" y="18"/>
                    <a:pt x="13" y="18"/>
                    <a:pt x="13" y="18"/>
                  </a:cubicBezTo>
                  <a:cubicBezTo>
                    <a:pt x="13" y="12"/>
                    <a:pt x="12" y="9"/>
                    <a:pt x="12" y="7"/>
                  </a:cubicBezTo>
                  <a:cubicBezTo>
                    <a:pt x="11" y="6"/>
                    <a:pt x="10" y="5"/>
                    <a:pt x="8" y="4"/>
                  </a:cubicBezTo>
                  <a:cubicBezTo>
                    <a:pt x="7" y="3"/>
                    <a:pt x="4"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5" name="Freeform 70"/>
            <p:cNvSpPr/>
            <p:nvPr/>
          </p:nvSpPr>
          <p:spPr bwMode="auto">
            <a:xfrm>
              <a:off x="-4914900" y="3965575"/>
              <a:ext cx="382588" cy="376238"/>
            </a:xfrm>
            <a:custGeom>
              <a:avLst/>
              <a:gdLst>
                <a:gd name="T0" fmla="*/ 35 w 102"/>
                <a:gd name="T1" fmla="*/ 0 h 100"/>
                <a:gd name="T2" fmla="*/ 84 w 102"/>
                <a:gd name="T3" fmla="*/ 61 h 100"/>
                <a:gd name="T4" fmla="*/ 84 w 102"/>
                <a:gd name="T5" fmla="*/ 19 h 100"/>
                <a:gd name="T6" fmla="*/ 81 w 102"/>
                <a:gd name="T7" fmla="*/ 7 h 100"/>
                <a:gd name="T8" fmla="*/ 69 w 102"/>
                <a:gd name="T9" fmla="*/ 3 h 100"/>
                <a:gd name="T10" fmla="*/ 69 w 102"/>
                <a:gd name="T11" fmla="*/ 0 h 100"/>
                <a:gd name="T12" fmla="*/ 102 w 102"/>
                <a:gd name="T13" fmla="*/ 0 h 100"/>
                <a:gd name="T14" fmla="*/ 102 w 102"/>
                <a:gd name="T15" fmla="*/ 3 h 100"/>
                <a:gd name="T16" fmla="*/ 93 w 102"/>
                <a:gd name="T17" fmla="*/ 5 h 100"/>
                <a:gd name="T18" fmla="*/ 90 w 102"/>
                <a:gd name="T19" fmla="*/ 9 h 100"/>
                <a:gd name="T20" fmla="*/ 89 w 102"/>
                <a:gd name="T21" fmla="*/ 19 h 100"/>
                <a:gd name="T22" fmla="*/ 89 w 102"/>
                <a:gd name="T23" fmla="*/ 100 h 100"/>
                <a:gd name="T24" fmla="*/ 86 w 102"/>
                <a:gd name="T25" fmla="*/ 100 h 100"/>
                <a:gd name="T26" fmla="*/ 20 w 102"/>
                <a:gd name="T27" fmla="*/ 19 h 100"/>
                <a:gd name="T28" fmla="*/ 20 w 102"/>
                <a:gd name="T29" fmla="*/ 81 h 100"/>
                <a:gd name="T30" fmla="*/ 24 w 102"/>
                <a:gd name="T31" fmla="*/ 92 h 100"/>
                <a:gd name="T32" fmla="*/ 33 w 102"/>
                <a:gd name="T33" fmla="*/ 95 h 100"/>
                <a:gd name="T34" fmla="*/ 35 w 102"/>
                <a:gd name="T35" fmla="*/ 95 h 100"/>
                <a:gd name="T36" fmla="*/ 35 w 102"/>
                <a:gd name="T37" fmla="*/ 98 h 100"/>
                <a:gd name="T38" fmla="*/ 0 w 102"/>
                <a:gd name="T39" fmla="*/ 98 h 100"/>
                <a:gd name="T40" fmla="*/ 0 w 102"/>
                <a:gd name="T41" fmla="*/ 95 h 100"/>
                <a:gd name="T42" fmla="*/ 12 w 102"/>
                <a:gd name="T43" fmla="*/ 92 h 100"/>
                <a:gd name="T44" fmla="*/ 15 w 102"/>
                <a:gd name="T45" fmla="*/ 81 h 100"/>
                <a:gd name="T46" fmla="*/ 15 w 102"/>
                <a:gd name="T47" fmla="*/ 12 h 100"/>
                <a:gd name="T48" fmla="*/ 13 w 102"/>
                <a:gd name="T49" fmla="*/ 9 h 100"/>
                <a:gd name="T50" fmla="*/ 7 w 102"/>
                <a:gd name="T51" fmla="*/ 4 h 100"/>
                <a:gd name="T52" fmla="*/ 0 w 102"/>
                <a:gd name="T53" fmla="*/ 3 h 100"/>
                <a:gd name="T54" fmla="*/ 0 w 102"/>
                <a:gd name="T55" fmla="*/ 0 h 100"/>
                <a:gd name="T56" fmla="*/ 35 w 102"/>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2" h="100">
                  <a:moveTo>
                    <a:pt x="35" y="0"/>
                  </a:moveTo>
                  <a:cubicBezTo>
                    <a:pt x="84" y="61"/>
                    <a:pt x="84" y="61"/>
                    <a:pt x="84" y="61"/>
                  </a:cubicBezTo>
                  <a:cubicBezTo>
                    <a:pt x="84" y="19"/>
                    <a:pt x="84" y="19"/>
                    <a:pt x="84" y="19"/>
                  </a:cubicBezTo>
                  <a:cubicBezTo>
                    <a:pt x="84" y="13"/>
                    <a:pt x="83" y="9"/>
                    <a:pt x="81" y="7"/>
                  </a:cubicBezTo>
                  <a:cubicBezTo>
                    <a:pt x="79" y="4"/>
                    <a:pt x="75" y="3"/>
                    <a:pt x="69" y="3"/>
                  </a:cubicBezTo>
                  <a:cubicBezTo>
                    <a:pt x="69" y="0"/>
                    <a:pt x="69" y="0"/>
                    <a:pt x="69" y="0"/>
                  </a:cubicBezTo>
                  <a:cubicBezTo>
                    <a:pt x="102" y="0"/>
                    <a:pt x="102" y="0"/>
                    <a:pt x="102" y="0"/>
                  </a:cubicBezTo>
                  <a:cubicBezTo>
                    <a:pt x="102" y="3"/>
                    <a:pt x="102" y="3"/>
                    <a:pt x="102" y="3"/>
                  </a:cubicBezTo>
                  <a:cubicBezTo>
                    <a:pt x="98" y="3"/>
                    <a:pt x="95" y="4"/>
                    <a:pt x="93" y="5"/>
                  </a:cubicBezTo>
                  <a:cubicBezTo>
                    <a:pt x="92" y="6"/>
                    <a:pt x="91" y="7"/>
                    <a:pt x="90" y="9"/>
                  </a:cubicBezTo>
                  <a:cubicBezTo>
                    <a:pt x="89" y="11"/>
                    <a:pt x="89" y="14"/>
                    <a:pt x="89" y="19"/>
                  </a:cubicBezTo>
                  <a:cubicBezTo>
                    <a:pt x="89" y="100"/>
                    <a:pt x="89" y="100"/>
                    <a:pt x="89" y="100"/>
                  </a:cubicBezTo>
                  <a:cubicBezTo>
                    <a:pt x="86" y="100"/>
                    <a:pt x="86" y="100"/>
                    <a:pt x="86" y="100"/>
                  </a:cubicBezTo>
                  <a:cubicBezTo>
                    <a:pt x="20" y="19"/>
                    <a:pt x="20" y="19"/>
                    <a:pt x="20" y="19"/>
                  </a:cubicBezTo>
                  <a:cubicBezTo>
                    <a:pt x="20" y="81"/>
                    <a:pt x="20" y="81"/>
                    <a:pt x="20" y="81"/>
                  </a:cubicBezTo>
                  <a:cubicBezTo>
                    <a:pt x="20" y="87"/>
                    <a:pt x="21" y="90"/>
                    <a:pt x="24" y="92"/>
                  </a:cubicBezTo>
                  <a:cubicBezTo>
                    <a:pt x="27" y="94"/>
                    <a:pt x="30" y="95"/>
                    <a:pt x="33" y="95"/>
                  </a:cubicBezTo>
                  <a:cubicBezTo>
                    <a:pt x="35" y="95"/>
                    <a:pt x="35" y="95"/>
                    <a:pt x="35" y="95"/>
                  </a:cubicBezTo>
                  <a:cubicBezTo>
                    <a:pt x="35" y="98"/>
                    <a:pt x="35" y="98"/>
                    <a:pt x="35" y="98"/>
                  </a:cubicBezTo>
                  <a:cubicBezTo>
                    <a:pt x="0" y="98"/>
                    <a:pt x="0" y="98"/>
                    <a:pt x="0" y="98"/>
                  </a:cubicBezTo>
                  <a:cubicBezTo>
                    <a:pt x="0" y="95"/>
                    <a:pt x="0" y="95"/>
                    <a:pt x="0" y="95"/>
                  </a:cubicBezTo>
                  <a:cubicBezTo>
                    <a:pt x="6" y="95"/>
                    <a:pt x="10" y="94"/>
                    <a:pt x="12" y="92"/>
                  </a:cubicBezTo>
                  <a:cubicBezTo>
                    <a:pt x="14" y="90"/>
                    <a:pt x="15" y="86"/>
                    <a:pt x="15" y="81"/>
                  </a:cubicBezTo>
                  <a:cubicBezTo>
                    <a:pt x="15" y="12"/>
                    <a:pt x="15" y="12"/>
                    <a:pt x="15" y="12"/>
                  </a:cubicBezTo>
                  <a:cubicBezTo>
                    <a:pt x="13" y="9"/>
                    <a:pt x="13" y="9"/>
                    <a:pt x="13" y="9"/>
                  </a:cubicBezTo>
                  <a:cubicBezTo>
                    <a:pt x="11" y="7"/>
                    <a:pt x="9" y="5"/>
                    <a:pt x="7" y="4"/>
                  </a:cubicBezTo>
                  <a:cubicBezTo>
                    <a:pt x="6"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6" name="Freeform 71"/>
            <p:cNvSpPr>
              <a:spLocks noEditPoints="1"/>
            </p:cNvSpPr>
            <p:nvPr/>
          </p:nvSpPr>
          <p:spPr bwMode="auto">
            <a:xfrm>
              <a:off x="-4516438" y="3957638"/>
              <a:ext cx="390525" cy="376238"/>
            </a:xfrm>
            <a:custGeom>
              <a:avLst/>
              <a:gdLst>
                <a:gd name="T0" fmla="*/ 61 w 104"/>
                <a:gd name="T1" fmla="*/ 72 h 100"/>
                <a:gd name="T2" fmla="*/ 26 w 104"/>
                <a:gd name="T3" fmla="*/ 72 h 100"/>
                <a:gd name="T4" fmla="*/ 22 w 104"/>
                <a:gd name="T5" fmla="*/ 82 h 100"/>
                <a:gd name="T6" fmla="*/ 20 w 104"/>
                <a:gd name="T7" fmla="*/ 90 h 100"/>
                <a:gd name="T8" fmla="*/ 23 w 104"/>
                <a:gd name="T9" fmla="*/ 96 h 100"/>
                <a:gd name="T10" fmla="*/ 33 w 104"/>
                <a:gd name="T11" fmla="*/ 97 h 100"/>
                <a:gd name="T12" fmla="*/ 33 w 104"/>
                <a:gd name="T13" fmla="*/ 100 h 100"/>
                <a:gd name="T14" fmla="*/ 0 w 104"/>
                <a:gd name="T15" fmla="*/ 100 h 100"/>
                <a:gd name="T16" fmla="*/ 0 w 104"/>
                <a:gd name="T17" fmla="*/ 97 h 100"/>
                <a:gd name="T18" fmla="*/ 9 w 104"/>
                <a:gd name="T19" fmla="*/ 93 h 100"/>
                <a:gd name="T20" fmla="*/ 17 w 104"/>
                <a:gd name="T21" fmla="*/ 78 h 100"/>
                <a:gd name="T22" fmla="*/ 52 w 104"/>
                <a:gd name="T23" fmla="*/ 0 h 100"/>
                <a:gd name="T24" fmla="*/ 54 w 104"/>
                <a:gd name="T25" fmla="*/ 0 h 100"/>
                <a:gd name="T26" fmla="*/ 89 w 104"/>
                <a:gd name="T27" fmla="*/ 80 h 100"/>
                <a:gd name="T28" fmla="*/ 98 w 104"/>
                <a:gd name="T29" fmla="*/ 95 h 100"/>
                <a:gd name="T30" fmla="*/ 104 w 104"/>
                <a:gd name="T31" fmla="*/ 97 h 100"/>
                <a:gd name="T32" fmla="*/ 104 w 104"/>
                <a:gd name="T33" fmla="*/ 100 h 100"/>
                <a:gd name="T34" fmla="*/ 57 w 104"/>
                <a:gd name="T35" fmla="*/ 100 h 100"/>
                <a:gd name="T36" fmla="*/ 57 w 104"/>
                <a:gd name="T37" fmla="*/ 97 h 100"/>
                <a:gd name="T38" fmla="*/ 59 w 104"/>
                <a:gd name="T39" fmla="*/ 97 h 100"/>
                <a:gd name="T40" fmla="*/ 67 w 104"/>
                <a:gd name="T41" fmla="*/ 96 h 100"/>
                <a:gd name="T42" fmla="*/ 69 w 104"/>
                <a:gd name="T43" fmla="*/ 92 h 100"/>
                <a:gd name="T44" fmla="*/ 68 w 104"/>
                <a:gd name="T45" fmla="*/ 90 h 100"/>
                <a:gd name="T46" fmla="*/ 66 w 104"/>
                <a:gd name="T47" fmla="*/ 84 h 100"/>
                <a:gd name="T48" fmla="*/ 61 w 104"/>
                <a:gd name="T49" fmla="*/ 72 h 100"/>
                <a:gd name="T50" fmla="*/ 58 w 104"/>
                <a:gd name="T51" fmla="*/ 67 h 100"/>
                <a:gd name="T52" fmla="*/ 44 w 104"/>
                <a:gd name="T53" fmla="*/ 33 h 100"/>
                <a:gd name="T54" fmla="*/ 29 w 104"/>
                <a:gd name="T55" fmla="*/ 67 h 100"/>
                <a:gd name="T56" fmla="*/ 58 w 104"/>
                <a:gd name="T57" fmla="*/ 6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4" h="100">
                  <a:moveTo>
                    <a:pt x="61" y="72"/>
                  </a:moveTo>
                  <a:cubicBezTo>
                    <a:pt x="26" y="72"/>
                    <a:pt x="26" y="72"/>
                    <a:pt x="26" y="72"/>
                  </a:cubicBezTo>
                  <a:cubicBezTo>
                    <a:pt x="22" y="82"/>
                    <a:pt x="22" y="82"/>
                    <a:pt x="22" y="82"/>
                  </a:cubicBezTo>
                  <a:cubicBezTo>
                    <a:pt x="21" y="85"/>
                    <a:pt x="20" y="87"/>
                    <a:pt x="20" y="90"/>
                  </a:cubicBezTo>
                  <a:cubicBezTo>
                    <a:pt x="20" y="92"/>
                    <a:pt x="21" y="94"/>
                    <a:pt x="23" y="96"/>
                  </a:cubicBezTo>
                  <a:cubicBezTo>
                    <a:pt x="25" y="96"/>
                    <a:pt x="28" y="97"/>
                    <a:pt x="33" y="97"/>
                  </a:cubicBezTo>
                  <a:cubicBezTo>
                    <a:pt x="33" y="100"/>
                    <a:pt x="33" y="100"/>
                    <a:pt x="33" y="100"/>
                  </a:cubicBezTo>
                  <a:cubicBezTo>
                    <a:pt x="0" y="100"/>
                    <a:pt x="0" y="100"/>
                    <a:pt x="0" y="100"/>
                  </a:cubicBezTo>
                  <a:cubicBezTo>
                    <a:pt x="0" y="97"/>
                    <a:pt x="0" y="97"/>
                    <a:pt x="0" y="97"/>
                  </a:cubicBezTo>
                  <a:cubicBezTo>
                    <a:pt x="4" y="97"/>
                    <a:pt x="7" y="95"/>
                    <a:pt x="9" y="93"/>
                  </a:cubicBezTo>
                  <a:cubicBezTo>
                    <a:pt x="11" y="91"/>
                    <a:pt x="14" y="86"/>
                    <a:pt x="17" y="78"/>
                  </a:cubicBezTo>
                  <a:cubicBezTo>
                    <a:pt x="52" y="0"/>
                    <a:pt x="52" y="0"/>
                    <a:pt x="52" y="0"/>
                  </a:cubicBezTo>
                  <a:cubicBezTo>
                    <a:pt x="54" y="0"/>
                    <a:pt x="54" y="0"/>
                    <a:pt x="54" y="0"/>
                  </a:cubicBezTo>
                  <a:cubicBezTo>
                    <a:pt x="89" y="80"/>
                    <a:pt x="89" y="80"/>
                    <a:pt x="89" y="80"/>
                  </a:cubicBezTo>
                  <a:cubicBezTo>
                    <a:pt x="93" y="88"/>
                    <a:pt x="95" y="93"/>
                    <a:pt x="98" y="95"/>
                  </a:cubicBezTo>
                  <a:cubicBezTo>
                    <a:pt x="99" y="96"/>
                    <a:pt x="101" y="97"/>
                    <a:pt x="104" y="97"/>
                  </a:cubicBezTo>
                  <a:cubicBezTo>
                    <a:pt x="104" y="100"/>
                    <a:pt x="104" y="100"/>
                    <a:pt x="104" y="100"/>
                  </a:cubicBezTo>
                  <a:cubicBezTo>
                    <a:pt x="57" y="100"/>
                    <a:pt x="57" y="100"/>
                    <a:pt x="57" y="100"/>
                  </a:cubicBezTo>
                  <a:cubicBezTo>
                    <a:pt x="57" y="97"/>
                    <a:pt x="57" y="97"/>
                    <a:pt x="57" y="97"/>
                  </a:cubicBezTo>
                  <a:cubicBezTo>
                    <a:pt x="59" y="97"/>
                    <a:pt x="59" y="97"/>
                    <a:pt x="59" y="97"/>
                  </a:cubicBezTo>
                  <a:cubicBezTo>
                    <a:pt x="63" y="97"/>
                    <a:pt x="65" y="97"/>
                    <a:pt x="67" y="96"/>
                  </a:cubicBezTo>
                  <a:cubicBezTo>
                    <a:pt x="68" y="95"/>
                    <a:pt x="69" y="94"/>
                    <a:pt x="69" y="92"/>
                  </a:cubicBezTo>
                  <a:cubicBezTo>
                    <a:pt x="69" y="92"/>
                    <a:pt x="68" y="91"/>
                    <a:pt x="68" y="90"/>
                  </a:cubicBezTo>
                  <a:cubicBezTo>
                    <a:pt x="68" y="89"/>
                    <a:pt x="67" y="88"/>
                    <a:pt x="66" y="84"/>
                  </a:cubicBezTo>
                  <a:lnTo>
                    <a:pt x="61" y="72"/>
                  </a:lnTo>
                  <a:close/>
                  <a:moveTo>
                    <a:pt x="58" y="67"/>
                  </a:moveTo>
                  <a:cubicBezTo>
                    <a:pt x="44" y="33"/>
                    <a:pt x="44" y="33"/>
                    <a:pt x="44" y="33"/>
                  </a:cubicBezTo>
                  <a:cubicBezTo>
                    <a:pt x="29" y="67"/>
                    <a:pt x="29" y="67"/>
                    <a:pt x="29" y="67"/>
                  </a:cubicBezTo>
                  <a:lnTo>
                    <a:pt x="58"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7" name="Freeform 72"/>
            <p:cNvSpPr/>
            <p:nvPr/>
          </p:nvSpPr>
          <p:spPr bwMode="auto">
            <a:xfrm>
              <a:off x="-4111625" y="3965575"/>
              <a:ext cx="382588" cy="376238"/>
            </a:xfrm>
            <a:custGeom>
              <a:avLst/>
              <a:gdLst>
                <a:gd name="T0" fmla="*/ 35 w 102"/>
                <a:gd name="T1" fmla="*/ 0 h 100"/>
                <a:gd name="T2" fmla="*/ 83 w 102"/>
                <a:gd name="T3" fmla="*/ 61 h 100"/>
                <a:gd name="T4" fmla="*/ 83 w 102"/>
                <a:gd name="T5" fmla="*/ 19 h 100"/>
                <a:gd name="T6" fmla="*/ 81 w 102"/>
                <a:gd name="T7" fmla="*/ 7 h 100"/>
                <a:gd name="T8" fmla="*/ 69 w 102"/>
                <a:gd name="T9" fmla="*/ 3 h 100"/>
                <a:gd name="T10" fmla="*/ 69 w 102"/>
                <a:gd name="T11" fmla="*/ 0 h 100"/>
                <a:gd name="T12" fmla="*/ 102 w 102"/>
                <a:gd name="T13" fmla="*/ 0 h 100"/>
                <a:gd name="T14" fmla="*/ 102 w 102"/>
                <a:gd name="T15" fmla="*/ 3 h 100"/>
                <a:gd name="T16" fmla="*/ 93 w 102"/>
                <a:gd name="T17" fmla="*/ 5 h 100"/>
                <a:gd name="T18" fmla="*/ 90 w 102"/>
                <a:gd name="T19" fmla="*/ 9 h 100"/>
                <a:gd name="T20" fmla="*/ 89 w 102"/>
                <a:gd name="T21" fmla="*/ 19 h 100"/>
                <a:gd name="T22" fmla="*/ 89 w 102"/>
                <a:gd name="T23" fmla="*/ 100 h 100"/>
                <a:gd name="T24" fmla="*/ 86 w 102"/>
                <a:gd name="T25" fmla="*/ 100 h 100"/>
                <a:gd name="T26" fmla="*/ 20 w 102"/>
                <a:gd name="T27" fmla="*/ 19 h 100"/>
                <a:gd name="T28" fmla="*/ 20 w 102"/>
                <a:gd name="T29" fmla="*/ 81 h 100"/>
                <a:gd name="T30" fmla="*/ 24 w 102"/>
                <a:gd name="T31" fmla="*/ 92 h 100"/>
                <a:gd name="T32" fmla="*/ 33 w 102"/>
                <a:gd name="T33" fmla="*/ 95 h 100"/>
                <a:gd name="T34" fmla="*/ 35 w 102"/>
                <a:gd name="T35" fmla="*/ 95 h 100"/>
                <a:gd name="T36" fmla="*/ 35 w 102"/>
                <a:gd name="T37" fmla="*/ 98 h 100"/>
                <a:gd name="T38" fmla="*/ 0 w 102"/>
                <a:gd name="T39" fmla="*/ 98 h 100"/>
                <a:gd name="T40" fmla="*/ 0 w 102"/>
                <a:gd name="T41" fmla="*/ 95 h 100"/>
                <a:gd name="T42" fmla="*/ 11 w 102"/>
                <a:gd name="T43" fmla="*/ 92 h 100"/>
                <a:gd name="T44" fmla="*/ 15 w 102"/>
                <a:gd name="T45" fmla="*/ 81 h 100"/>
                <a:gd name="T46" fmla="*/ 15 w 102"/>
                <a:gd name="T47" fmla="*/ 12 h 100"/>
                <a:gd name="T48" fmla="*/ 13 w 102"/>
                <a:gd name="T49" fmla="*/ 9 h 100"/>
                <a:gd name="T50" fmla="*/ 7 w 102"/>
                <a:gd name="T51" fmla="*/ 4 h 100"/>
                <a:gd name="T52" fmla="*/ 0 w 102"/>
                <a:gd name="T53" fmla="*/ 3 h 100"/>
                <a:gd name="T54" fmla="*/ 0 w 102"/>
                <a:gd name="T55" fmla="*/ 0 h 100"/>
                <a:gd name="T56" fmla="*/ 35 w 102"/>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2" h="100">
                  <a:moveTo>
                    <a:pt x="35" y="0"/>
                  </a:moveTo>
                  <a:cubicBezTo>
                    <a:pt x="83" y="61"/>
                    <a:pt x="83" y="61"/>
                    <a:pt x="83" y="61"/>
                  </a:cubicBezTo>
                  <a:cubicBezTo>
                    <a:pt x="83" y="19"/>
                    <a:pt x="83" y="19"/>
                    <a:pt x="83" y="19"/>
                  </a:cubicBezTo>
                  <a:cubicBezTo>
                    <a:pt x="83" y="13"/>
                    <a:pt x="82" y="9"/>
                    <a:pt x="81" y="7"/>
                  </a:cubicBezTo>
                  <a:cubicBezTo>
                    <a:pt x="78" y="4"/>
                    <a:pt x="75" y="3"/>
                    <a:pt x="69" y="3"/>
                  </a:cubicBezTo>
                  <a:cubicBezTo>
                    <a:pt x="69" y="0"/>
                    <a:pt x="69" y="0"/>
                    <a:pt x="69" y="0"/>
                  </a:cubicBezTo>
                  <a:cubicBezTo>
                    <a:pt x="102" y="0"/>
                    <a:pt x="102" y="0"/>
                    <a:pt x="102" y="0"/>
                  </a:cubicBezTo>
                  <a:cubicBezTo>
                    <a:pt x="102" y="3"/>
                    <a:pt x="102" y="3"/>
                    <a:pt x="102" y="3"/>
                  </a:cubicBezTo>
                  <a:cubicBezTo>
                    <a:pt x="97" y="3"/>
                    <a:pt x="95" y="4"/>
                    <a:pt x="93" y="5"/>
                  </a:cubicBezTo>
                  <a:cubicBezTo>
                    <a:pt x="92" y="6"/>
                    <a:pt x="91" y="7"/>
                    <a:pt x="90" y="9"/>
                  </a:cubicBezTo>
                  <a:cubicBezTo>
                    <a:pt x="89" y="11"/>
                    <a:pt x="89" y="14"/>
                    <a:pt x="89" y="19"/>
                  </a:cubicBezTo>
                  <a:cubicBezTo>
                    <a:pt x="89" y="100"/>
                    <a:pt x="89" y="100"/>
                    <a:pt x="89" y="100"/>
                  </a:cubicBezTo>
                  <a:cubicBezTo>
                    <a:pt x="86" y="100"/>
                    <a:pt x="86" y="100"/>
                    <a:pt x="86" y="100"/>
                  </a:cubicBezTo>
                  <a:cubicBezTo>
                    <a:pt x="20" y="19"/>
                    <a:pt x="20" y="19"/>
                    <a:pt x="20" y="19"/>
                  </a:cubicBezTo>
                  <a:cubicBezTo>
                    <a:pt x="20" y="81"/>
                    <a:pt x="20" y="81"/>
                    <a:pt x="20" y="81"/>
                  </a:cubicBezTo>
                  <a:cubicBezTo>
                    <a:pt x="20" y="87"/>
                    <a:pt x="21" y="90"/>
                    <a:pt x="24" y="92"/>
                  </a:cubicBezTo>
                  <a:cubicBezTo>
                    <a:pt x="26" y="94"/>
                    <a:pt x="29" y="95"/>
                    <a:pt x="33" y="95"/>
                  </a:cubicBezTo>
                  <a:cubicBezTo>
                    <a:pt x="35" y="95"/>
                    <a:pt x="35" y="95"/>
                    <a:pt x="35" y="95"/>
                  </a:cubicBezTo>
                  <a:cubicBezTo>
                    <a:pt x="35" y="98"/>
                    <a:pt x="35" y="98"/>
                    <a:pt x="35" y="98"/>
                  </a:cubicBezTo>
                  <a:cubicBezTo>
                    <a:pt x="0" y="98"/>
                    <a:pt x="0" y="98"/>
                    <a:pt x="0" y="98"/>
                  </a:cubicBezTo>
                  <a:cubicBezTo>
                    <a:pt x="0" y="95"/>
                    <a:pt x="0" y="95"/>
                    <a:pt x="0" y="95"/>
                  </a:cubicBezTo>
                  <a:cubicBezTo>
                    <a:pt x="6" y="95"/>
                    <a:pt x="9" y="94"/>
                    <a:pt x="11" y="92"/>
                  </a:cubicBezTo>
                  <a:cubicBezTo>
                    <a:pt x="14" y="90"/>
                    <a:pt x="15" y="86"/>
                    <a:pt x="15" y="81"/>
                  </a:cubicBezTo>
                  <a:cubicBezTo>
                    <a:pt x="15" y="12"/>
                    <a:pt x="15" y="12"/>
                    <a:pt x="15" y="12"/>
                  </a:cubicBezTo>
                  <a:cubicBezTo>
                    <a:pt x="13" y="9"/>
                    <a:pt x="13" y="9"/>
                    <a:pt x="13" y="9"/>
                  </a:cubicBezTo>
                  <a:cubicBezTo>
                    <a:pt x="10" y="7"/>
                    <a:pt x="9" y="5"/>
                    <a:pt x="7" y="4"/>
                  </a:cubicBezTo>
                  <a:cubicBezTo>
                    <a:pt x="5"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8" name="Freeform 73"/>
            <p:cNvSpPr/>
            <p:nvPr/>
          </p:nvSpPr>
          <p:spPr bwMode="auto">
            <a:xfrm>
              <a:off x="-3567113" y="3965575"/>
              <a:ext cx="379413" cy="376238"/>
            </a:xfrm>
            <a:custGeom>
              <a:avLst/>
              <a:gdLst>
                <a:gd name="T0" fmla="*/ 0 w 101"/>
                <a:gd name="T1" fmla="*/ 0 h 100"/>
                <a:gd name="T2" fmla="*/ 51 w 101"/>
                <a:gd name="T3" fmla="*/ 0 h 100"/>
                <a:gd name="T4" fmla="*/ 51 w 101"/>
                <a:gd name="T5" fmla="*/ 3 h 100"/>
                <a:gd name="T6" fmla="*/ 49 w 101"/>
                <a:gd name="T7" fmla="*/ 3 h 100"/>
                <a:gd name="T8" fmla="*/ 41 w 101"/>
                <a:gd name="T9" fmla="*/ 4 h 100"/>
                <a:gd name="T10" fmla="*/ 38 w 101"/>
                <a:gd name="T11" fmla="*/ 7 h 100"/>
                <a:gd name="T12" fmla="*/ 37 w 101"/>
                <a:gd name="T13" fmla="*/ 18 h 100"/>
                <a:gd name="T14" fmla="*/ 37 w 101"/>
                <a:gd name="T15" fmla="*/ 66 h 100"/>
                <a:gd name="T16" fmla="*/ 39 w 101"/>
                <a:gd name="T17" fmla="*/ 83 h 100"/>
                <a:gd name="T18" fmla="*/ 45 w 101"/>
                <a:gd name="T19" fmla="*/ 90 h 100"/>
                <a:gd name="T20" fmla="*/ 57 w 101"/>
                <a:gd name="T21" fmla="*/ 93 h 100"/>
                <a:gd name="T22" fmla="*/ 70 w 101"/>
                <a:gd name="T23" fmla="*/ 89 h 100"/>
                <a:gd name="T24" fmla="*/ 79 w 101"/>
                <a:gd name="T25" fmla="*/ 80 h 100"/>
                <a:gd name="T26" fmla="*/ 81 w 101"/>
                <a:gd name="T27" fmla="*/ 58 h 100"/>
                <a:gd name="T28" fmla="*/ 81 w 101"/>
                <a:gd name="T29" fmla="*/ 18 h 100"/>
                <a:gd name="T30" fmla="*/ 80 w 101"/>
                <a:gd name="T31" fmla="*/ 8 h 100"/>
                <a:gd name="T32" fmla="*/ 77 w 101"/>
                <a:gd name="T33" fmla="*/ 4 h 100"/>
                <a:gd name="T34" fmla="*/ 67 w 101"/>
                <a:gd name="T35" fmla="*/ 3 h 100"/>
                <a:gd name="T36" fmla="*/ 67 w 101"/>
                <a:gd name="T37" fmla="*/ 0 h 100"/>
                <a:gd name="T38" fmla="*/ 101 w 101"/>
                <a:gd name="T39" fmla="*/ 0 h 100"/>
                <a:gd name="T40" fmla="*/ 101 w 101"/>
                <a:gd name="T41" fmla="*/ 3 h 100"/>
                <a:gd name="T42" fmla="*/ 99 w 101"/>
                <a:gd name="T43" fmla="*/ 3 h 100"/>
                <a:gd name="T44" fmla="*/ 92 w 101"/>
                <a:gd name="T45" fmla="*/ 4 h 100"/>
                <a:gd name="T46" fmla="*/ 88 w 101"/>
                <a:gd name="T47" fmla="*/ 9 h 100"/>
                <a:gd name="T48" fmla="*/ 88 w 101"/>
                <a:gd name="T49" fmla="*/ 18 h 100"/>
                <a:gd name="T50" fmla="*/ 88 w 101"/>
                <a:gd name="T51" fmla="*/ 55 h 100"/>
                <a:gd name="T52" fmla="*/ 85 w 101"/>
                <a:gd name="T53" fmla="*/ 80 h 100"/>
                <a:gd name="T54" fmla="*/ 74 w 101"/>
                <a:gd name="T55" fmla="*/ 94 h 100"/>
                <a:gd name="T56" fmla="*/ 50 w 101"/>
                <a:gd name="T57" fmla="*/ 100 h 100"/>
                <a:gd name="T58" fmla="*/ 30 w 101"/>
                <a:gd name="T59" fmla="*/ 97 h 100"/>
                <a:gd name="T60" fmla="*/ 17 w 101"/>
                <a:gd name="T61" fmla="*/ 85 h 100"/>
                <a:gd name="T62" fmla="*/ 13 w 101"/>
                <a:gd name="T63" fmla="*/ 66 h 100"/>
                <a:gd name="T64" fmla="*/ 13 w 101"/>
                <a:gd name="T65" fmla="*/ 18 h 100"/>
                <a:gd name="T66" fmla="*/ 12 w 101"/>
                <a:gd name="T67" fmla="*/ 7 h 100"/>
                <a:gd name="T68" fmla="*/ 9 w 101"/>
                <a:gd name="T69" fmla="*/ 4 h 100"/>
                <a:gd name="T70" fmla="*/ 0 w 101"/>
                <a:gd name="T71" fmla="*/ 3 h 100"/>
                <a:gd name="T72" fmla="*/ 0 w 101"/>
                <a:gd name="T73"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01" h="100">
                  <a:moveTo>
                    <a:pt x="0" y="0"/>
                  </a:moveTo>
                  <a:cubicBezTo>
                    <a:pt x="51" y="0"/>
                    <a:pt x="51" y="0"/>
                    <a:pt x="51" y="0"/>
                  </a:cubicBezTo>
                  <a:cubicBezTo>
                    <a:pt x="51" y="3"/>
                    <a:pt x="51" y="3"/>
                    <a:pt x="51" y="3"/>
                  </a:cubicBezTo>
                  <a:cubicBezTo>
                    <a:pt x="49" y="3"/>
                    <a:pt x="49" y="3"/>
                    <a:pt x="49" y="3"/>
                  </a:cubicBezTo>
                  <a:cubicBezTo>
                    <a:pt x="45" y="3"/>
                    <a:pt x="42" y="3"/>
                    <a:pt x="41" y="4"/>
                  </a:cubicBezTo>
                  <a:cubicBezTo>
                    <a:pt x="39" y="5"/>
                    <a:pt x="38" y="6"/>
                    <a:pt x="38" y="7"/>
                  </a:cubicBezTo>
                  <a:cubicBezTo>
                    <a:pt x="37" y="9"/>
                    <a:pt x="37" y="12"/>
                    <a:pt x="37" y="18"/>
                  </a:cubicBezTo>
                  <a:cubicBezTo>
                    <a:pt x="37" y="66"/>
                    <a:pt x="37" y="66"/>
                    <a:pt x="37" y="66"/>
                  </a:cubicBezTo>
                  <a:cubicBezTo>
                    <a:pt x="37" y="74"/>
                    <a:pt x="37" y="80"/>
                    <a:pt x="39" y="83"/>
                  </a:cubicBezTo>
                  <a:cubicBezTo>
                    <a:pt x="40" y="86"/>
                    <a:pt x="42" y="88"/>
                    <a:pt x="45" y="90"/>
                  </a:cubicBezTo>
                  <a:cubicBezTo>
                    <a:pt x="48" y="92"/>
                    <a:pt x="52" y="93"/>
                    <a:pt x="57" y="93"/>
                  </a:cubicBezTo>
                  <a:cubicBezTo>
                    <a:pt x="62" y="93"/>
                    <a:pt x="67" y="92"/>
                    <a:pt x="70" y="89"/>
                  </a:cubicBezTo>
                  <a:cubicBezTo>
                    <a:pt x="74" y="87"/>
                    <a:pt x="77" y="84"/>
                    <a:pt x="79" y="80"/>
                  </a:cubicBezTo>
                  <a:cubicBezTo>
                    <a:pt x="81" y="75"/>
                    <a:pt x="81" y="68"/>
                    <a:pt x="81" y="58"/>
                  </a:cubicBezTo>
                  <a:cubicBezTo>
                    <a:pt x="81" y="18"/>
                    <a:pt x="81" y="18"/>
                    <a:pt x="81" y="18"/>
                  </a:cubicBezTo>
                  <a:cubicBezTo>
                    <a:pt x="81" y="13"/>
                    <a:pt x="81" y="10"/>
                    <a:pt x="80" y="8"/>
                  </a:cubicBezTo>
                  <a:cubicBezTo>
                    <a:pt x="79" y="6"/>
                    <a:pt x="78" y="5"/>
                    <a:pt x="77" y="4"/>
                  </a:cubicBezTo>
                  <a:cubicBezTo>
                    <a:pt x="74" y="3"/>
                    <a:pt x="71" y="3"/>
                    <a:pt x="67" y="3"/>
                  </a:cubicBezTo>
                  <a:cubicBezTo>
                    <a:pt x="67" y="0"/>
                    <a:pt x="67" y="0"/>
                    <a:pt x="67" y="0"/>
                  </a:cubicBezTo>
                  <a:cubicBezTo>
                    <a:pt x="101" y="0"/>
                    <a:pt x="101" y="0"/>
                    <a:pt x="101" y="0"/>
                  </a:cubicBezTo>
                  <a:cubicBezTo>
                    <a:pt x="101" y="3"/>
                    <a:pt x="101" y="3"/>
                    <a:pt x="101" y="3"/>
                  </a:cubicBezTo>
                  <a:cubicBezTo>
                    <a:pt x="99" y="3"/>
                    <a:pt x="99" y="3"/>
                    <a:pt x="99" y="3"/>
                  </a:cubicBezTo>
                  <a:cubicBezTo>
                    <a:pt x="97" y="3"/>
                    <a:pt x="94" y="3"/>
                    <a:pt x="92" y="4"/>
                  </a:cubicBezTo>
                  <a:cubicBezTo>
                    <a:pt x="91" y="5"/>
                    <a:pt x="89" y="7"/>
                    <a:pt x="88" y="9"/>
                  </a:cubicBezTo>
                  <a:cubicBezTo>
                    <a:pt x="88" y="11"/>
                    <a:pt x="88" y="14"/>
                    <a:pt x="88" y="18"/>
                  </a:cubicBezTo>
                  <a:cubicBezTo>
                    <a:pt x="88" y="55"/>
                    <a:pt x="88" y="55"/>
                    <a:pt x="88" y="55"/>
                  </a:cubicBezTo>
                  <a:cubicBezTo>
                    <a:pt x="88" y="66"/>
                    <a:pt x="87" y="75"/>
                    <a:pt x="85" y="80"/>
                  </a:cubicBezTo>
                  <a:cubicBezTo>
                    <a:pt x="84" y="85"/>
                    <a:pt x="80" y="90"/>
                    <a:pt x="74" y="94"/>
                  </a:cubicBezTo>
                  <a:cubicBezTo>
                    <a:pt x="68" y="98"/>
                    <a:pt x="60" y="100"/>
                    <a:pt x="50" y="100"/>
                  </a:cubicBezTo>
                  <a:cubicBezTo>
                    <a:pt x="42" y="100"/>
                    <a:pt x="35" y="99"/>
                    <a:pt x="30" y="97"/>
                  </a:cubicBezTo>
                  <a:cubicBezTo>
                    <a:pt x="24" y="94"/>
                    <a:pt x="20" y="90"/>
                    <a:pt x="17" y="85"/>
                  </a:cubicBezTo>
                  <a:cubicBezTo>
                    <a:pt x="14" y="80"/>
                    <a:pt x="13" y="74"/>
                    <a:pt x="13" y="66"/>
                  </a:cubicBezTo>
                  <a:cubicBezTo>
                    <a:pt x="13" y="18"/>
                    <a:pt x="13" y="18"/>
                    <a:pt x="13" y="18"/>
                  </a:cubicBezTo>
                  <a:cubicBezTo>
                    <a:pt x="13" y="12"/>
                    <a:pt x="13" y="9"/>
                    <a:pt x="12" y="7"/>
                  </a:cubicBezTo>
                  <a:cubicBezTo>
                    <a:pt x="12" y="6"/>
                    <a:pt x="11" y="5"/>
                    <a:pt x="9" y="4"/>
                  </a:cubicBezTo>
                  <a:cubicBezTo>
                    <a:pt x="7" y="3"/>
                    <a:pt x="5" y="3"/>
                    <a:pt x="0" y="3"/>
                  </a:cubicBezTo>
                  <a:lnTo>
                    <a:pt x="0"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69" name="Freeform 74"/>
            <p:cNvSpPr/>
            <p:nvPr/>
          </p:nvSpPr>
          <p:spPr bwMode="auto">
            <a:xfrm>
              <a:off x="-3168650" y="3965575"/>
              <a:ext cx="379413" cy="376238"/>
            </a:xfrm>
            <a:custGeom>
              <a:avLst/>
              <a:gdLst>
                <a:gd name="T0" fmla="*/ 35 w 101"/>
                <a:gd name="T1" fmla="*/ 0 h 100"/>
                <a:gd name="T2" fmla="*/ 83 w 101"/>
                <a:gd name="T3" fmla="*/ 61 h 100"/>
                <a:gd name="T4" fmla="*/ 83 w 101"/>
                <a:gd name="T5" fmla="*/ 19 h 100"/>
                <a:gd name="T6" fmla="*/ 81 w 101"/>
                <a:gd name="T7" fmla="*/ 7 h 100"/>
                <a:gd name="T8" fmla="*/ 69 w 101"/>
                <a:gd name="T9" fmla="*/ 3 h 100"/>
                <a:gd name="T10" fmla="*/ 69 w 101"/>
                <a:gd name="T11" fmla="*/ 0 h 100"/>
                <a:gd name="T12" fmla="*/ 101 w 101"/>
                <a:gd name="T13" fmla="*/ 0 h 100"/>
                <a:gd name="T14" fmla="*/ 101 w 101"/>
                <a:gd name="T15" fmla="*/ 3 h 100"/>
                <a:gd name="T16" fmla="*/ 93 w 101"/>
                <a:gd name="T17" fmla="*/ 5 h 100"/>
                <a:gd name="T18" fmla="*/ 90 w 101"/>
                <a:gd name="T19" fmla="*/ 9 h 100"/>
                <a:gd name="T20" fmla="*/ 88 w 101"/>
                <a:gd name="T21" fmla="*/ 19 h 100"/>
                <a:gd name="T22" fmla="*/ 88 w 101"/>
                <a:gd name="T23" fmla="*/ 100 h 100"/>
                <a:gd name="T24" fmla="*/ 86 w 101"/>
                <a:gd name="T25" fmla="*/ 100 h 100"/>
                <a:gd name="T26" fmla="*/ 20 w 101"/>
                <a:gd name="T27" fmla="*/ 19 h 100"/>
                <a:gd name="T28" fmla="*/ 20 w 101"/>
                <a:gd name="T29" fmla="*/ 81 h 100"/>
                <a:gd name="T30" fmla="*/ 24 w 101"/>
                <a:gd name="T31" fmla="*/ 92 h 100"/>
                <a:gd name="T32" fmla="*/ 32 w 101"/>
                <a:gd name="T33" fmla="*/ 95 h 100"/>
                <a:gd name="T34" fmla="*/ 35 w 101"/>
                <a:gd name="T35" fmla="*/ 95 h 100"/>
                <a:gd name="T36" fmla="*/ 35 w 101"/>
                <a:gd name="T37" fmla="*/ 98 h 100"/>
                <a:gd name="T38" fmla="*/ 0 w 101"/>
                <a:gd name="T39" fmla="*/ 98 h 100"/>
                <a:gd name="T40" fmla="*/ 0 w 101"/>
                <a:gd name="T41" fmla="*/ 95 h 100"/>
                <a:gd name="T42" fmla="*/ 11 w 101"/>
                <a:gd name="T43" fmla="*/ 92 h 100"/>
                <a:gd name="T44" fmla="*/ 14 w 101"/>
                <a:gd name="T45" fmla="*/ 81 h 100"/>
                <a:gd name="T46" fmla="*/ 14 w 101"/>
                <a:gd name="T47" fmla="*/ 12 h 100"/>
                <a:gd name="T48" fmla="*/ 12 w 101"/>
                <a:gd name="T49" fmla="*/ 9 h 100"/>
                <a:gd name="T50" fmla="*/ 7 w 101"/>
                <a:gd name="T51" fmla="*/ 4 h 100"/>
                <a:gd name="T52" fmla="*/ 0 w 101"/>
                <a:gd name="T53" fmla="*/ 3 h 100"/>
                <a:gd name="T54" fmla="*/ 0 w 101"/>
                <a:gd name="T55" fmla="*/ 0 h 100"/>
                <a:gd name="T56" fmla="*/ 35 w 101"/>
                <a:gd name="T57"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01" h="100">
                  <a:moveTo>
                    <a:pt x="35" y="0"/>
                  </a:moveTo>
                  <a:cubicBezTo>
                    <a:pt x="83" y="61"/>
                    <a:pt x="83" y="61"/>
                    <a:pt x="83" y="61"/>
                  </a:cubicBezTo>
                  <a:cubicBezTo>
                    <a:pt x="83" y="19"/>
                    <a:pt x="83" y="19"/>
                    <a:pt x="83" y="19"/>
                  </a:cubicBezTo>
                  <a:cubicBezTo>
                    <a:pt x="83" y="13"/>
                    <a:pt x="82" y="9"/>
                    <a:pt x="81" y="7"/>
                  </a:cubicBezTo>
                  <a:cubicBezTo>
                    <a:pt x="78" y="4"/>
                    <a:pt x="74" y="3"/>
                    <a:pt x="69" y="3"/>
                  </a:cubicBezTo>
                  <a:cubicBezTo>
                    <a:pt x="69" y="0"/>
                    <a:pt x="69" y="0"/>
                    <a:pt x="69" y="0"/>
                  </a:cubicBezTo>
                  <a:cubicBezTo>
                    <a:pt x="101" y="0"/>
                    <a:pt x="101" y="0"/>
                    <a:pt x="101" y="0"/>
                  </a:cubicBezTo>
                  <a:cubicBezTo>
                    <a:pt x="101" y="3"/>
                    <a:pt x="101" y="3"/>
                    <a:pt x="101" y="3"/>
                  </a:cubicBezTo>
                  <a:cubicBezTo>
                    <a:pt x="97" y="3"/>
                    <a:pt x="94" y="4"/>
                    <a:pt x="93" y="5"/>
                  </a:cubicBezTo>
                  <a:cubicBezTo>
                    <a:pt x="92" y="6"/>
                    <a:pt x="90" y="7"/>
                    <a:pt x="90" y="9"/>
                  </a:cubicBezTo>
                  <a:cubicBezTo>
                    <a:pt x="89" y="11"/>
                    <a:pt x="88" y="14"/>
                    <a:pt x="88" y="19"/>
                  </a:cubicBezTo>
                  <a:cubicBezTo>
                    <a:pt x="88" y="100"/>
                    <a:pt x="88" y="100"/>
                    <a:pt x="88" y="100"/>
                  </a:cubicBezTo>
                  <a:cubicBezTo>
                    <a:pt x="86" y="100"/>
                    <a:pt x="86" y="100"/>
                    <a:pt x="86" y="100"/>
                  </a:cubicBezTo>
                  <a:cubicBezTo>
                    <a:pt x="20" y="19"/>
                    <a:pt x="20" y="19"/>
                    <a:pt x="20" y="19"/>
                  </a:cubicBezTo>
                  <a:cubicBezTo>
                    <a:pt x="20" y="81"/>
                    <a:pt x="20" y="81"/>
                    <a:pt x="20" y="81"/>
                  </a:cubicBezTo>
                  <a:cubicBezTo>
                    <a:pt x="20" y="87"/>
                    <a:pt x="21" y="90"/>
                    <a:pt x="24" y="92"/>
                  </a:cubicBezTo>
                  <a:cubicBezTo>
                    <a:pt x="26" y="94"/>
                    <a:pt x="29" y="95"/>
                    <a:pt x="32" y="95"/>
                  </a:cubicBezTo>
                  <a:cubicBezTo>
                    <a:pt x="35" y="95"/>
                    <a:pt x="35" y="95"/>
                    <a:pt x="35" y="95"/>
                  </a:cubicBezTo>
                  <a:cubicBezTo>
                    <a:pt x="35" y="98"/>
                    <a:pt x="35" y="98"/>
                    <a:pt x="35" y="98"/>
                  </a:cubicBezTo>
                  <a:cubicBezTo>
                    <a:pt x="0" y="98"/>
                    <a:pt x="0" y="98"/>
                    <a:pt x="0" y="98"/>
                  </a:cubicBezTo>
                  <a:cubicBezTo>
                    <a:pt x="0" y="95"/>
                    <a:pt x="0" y="95"/>
                    <a:pt x="0" y="95"/>
                  </a:cubicBezTo>
                  <a:cubicBezTo>
                    <a:pt x="5" y="95"/>
                    <a:pt x="9" y="94"/>
                    <a:pt x="11" y="92"/>
                  </a:cubicBezTo>
                  <a:cubicBezTo>
                    <a:pt x="13" y="90"/>
                    <a:pt x="14" y="86"/>
                    <a:pt x="14" y="81"/>
                  </a:cubicBezTo>
                  <a:cubicBezTo>
                    <a:pt x="14" y="12"/>
                    <a:pt x="14" y="12"/>
                    <a:pt x="14" y="12"/>
                  </a:cubicBezTo>
                  <a:cubicBezTo>
                    <a:pt x="12" y="9"/>
                    <a:pt x="12" y="9"/>
                    <a:pt x="12" y="9"/>
                  </a:cubicBezTo>
                  <a:cubicBezTo>
                    <a:pt x="10" y="7"/>
                    <a:pt x="8" y="5"/>
                    <a:pt x="7" y="4"/>
                  </a:cubicBezTo>
                  <a:cubicBezTo>
                    <a:pt x="5" y="3"/>
                    <a:pt x="3" y="3"/>
                    <a:pt x="0" y="3"/>
                  </a:cubicBezTo>
                  <a:cubicBezTo>
                    <a:pt x="0" y="0"/>
                    <a:pt x="0" y="0"/>
                    <a:pt x="0" y="0"/>
                  </a:cubicBezTo>
                  <a:lnTo>
                    <a:pt x="35"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0" name="Freeform 75"/>
            <p:cNvSpPr/>
            <p:nvPr/>
          </p:nvSpPr>
          <p:spPr bwMode="auto">
            <a:xfrm>
              <a:off x="-2763838" y="3965575"/>
              <a:ext cx="192088" cy="368300"/>
            </a:xfrm>
            <a:custGeom>
              <a:avLst/>
              <a:gdLst>
                <a:gd name="T0" fmla="*/ 51 w 51"/>
                <a:gd name="T1" fmla="*/ 95 h 98"/>
                <a:gd name="T2" fmla="*/ 51 w 51"/>
                <a:gd name="T3" fmla="*/ 98 h 98"/>
                <a:gd name="T4" fmla="*/ 0 w 51"/>
                <a:gd name="T5" fmla="*/ 98 h 98"/>
                <a:gd name="T6" fmla="*/ 0 w 51"/>
                <a:gd name="T7" fmla="*/ 95 h 98"/>
                <a:gd name="T8" fmla="*/ 3 w 51"/>
                <a:gd name="T9" fmla="*/ 95 h 98"/>
                <a:gd name="T10" fmla="*/ 10 w 51"/>
                <a:gd name="T11" fmla="*/ 94 h 98"/>
                <a:gd name="T12" fmla="*/ 13 w 51"/>
                <a:gd name="T13" fmla="*/ 90 h 98"/>
                <a:gd name="T14" fmla="*/ 14 w 51"/>
                <a:gd name="T15" fmla="*/ 81 h 98"/>
                <a:gd name="T16" fmla="*/ 14 w 51"/>
                <a:gd name="T17" fmla="*/ 17 h 98"/>
                <a:gd name="T18" fmla="*/ 13 w 51"/>
                <a:gd name="T19" fmla="*/ 7 h 98"/>
                <a:gd name="T20" fmla="*/ 10 w 51"/>
                <a:gd name="T21" fmla="*/ 4 h 98"/>
                <a:gd name="T22" fmla="*/ 3 w 51"/>
                <a:gd name="T23" fmla="*/ 3 h 98"/>
                <a:gd name="T24" fmla="*/ 0 w 51"/>
                <a:gd name="T25" fmla="*/ 3 h 98"/>
                <a:gd name="T26" fmla="*/ 0 w 51"/>
                <a:gd name="T27" fmla="*/ 0 h 98"/>
                <a:gd name="T28" fmla="*/ 51 w 51"/>
                <a:gd name="T29" fmla="*/ 0 h 98"/>
                <a:gd name="T30" fmla="*/ 51 w 51"/>
                <a:gd name="T31" fmla="*/ 3 h 98"/>
                <a:gd name="T32" fmla="*/ 48 w 51"/>
                <a:gd name="T33" fmla="*/ 3 h 98"/>
                <a:gd name="T34" fmla="*/ 41 w 51"/>
                <a:gd name="T35" fmla="*/ 4 h 98"/>
                <a:gd name="T36" fmla="*/ 38 w 51"/>
                <a:gd name="T37" fmla="*/ 8 h 98"/>
                <a:gd name="T38" fmla="*/ 37 w 51"/>
                <a:gd name="T39" fmla="*/ 17 h 98"/>
                <a:gd name="T40" fmla="*/ 37 w 51"/>
                <a:gd name="T41" fmla="*/ 81 h 98"/>
                <a:gd name="T42" fmla="*/ 38 w 51"/>
                <a:gd name="T43" fmla="*/ 91 h 98"/>
                <a:gd name="T44" fmla="*/ 41 w 51"/>
                <a:gd name="T45" fmla="*/ 94 h 98"/>
                <a:gd name="T46" fmla="*/ 48 w 51"/>
                <a:gd name="T47" fmla="*/ 95 h 98"/>
                <a:gd name="T48" fmla="*/ 51 w 51"/>
                <a:gd name="T49" fmla="*/ 9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98">
                  <a:moveTo>
                    <a:pt x="51" y="95"/>
                  </a:moveTo>
                  <a:cubicBezTo>
                    <a:pt x="51" y="98"/>
                    <a:pt x="51" y="98"/>
                    <a:pt x="51" y="98"/>
                  </a:cubicBezTo>
                  <a:cubicBezTo>
                    <a:pt x="0" y="98"/>
                    <a:pt x="0" y="98"/>
                    <a:pt x="0" y="98"/>
                  </a:cubicBezTo>
                  <a:cubicBezTo>
                    <a:pt x="0" y="95"/>
                    <a:pt x="0" y="95"/>
                    <a:pt x="0" y="95"/>
                  </a:cubicBezTo>
                  <a:cubicBezTo>
                    <a:pt x="3" y="95"/>
                    <a:pt x="3" y="95"/>
                    <a:pt x="3" y="95"/>
                  </a:cubicBezTo>
                  <a:cubicBezTo>
                    <a:pt x="6" y="95"/>
                    <a:pt x="8" y="95"/>
                    <a:pt x="10" y="94"/>
                  </a:cubicBezTo>
                  <a:cubicBezTo>
                    <a:pt x="11" y="93"/>
                    <a:pt x="12" y="92"/>
                    <a:pt x="13" y="90"/>
                  </a:cubicBezTo>
                  <a:cubicBezTo>
                    <a:pt x="13" y="89"/>
                    <a:pt x="14" y="86"/>
                    <a:pt x="14" y="81"/>
                  </a:cubicBezTo>
                  <a:cubicBezTo>
                    <a:pt x="14" y="17"/>
                    <a:pt x="14" y="17"/>
                    <a:pt x="14" y="17"/>
                  </a:cubicBezTo>
                  <a:cubicBezTo>
                    <a:pt x="14" y="12"/>
                    <a:pt x="13" y="9"/>
                    <a:pt x="13" y="7"/>
                  </a:cubicBezTo>
                  <a:cubicBezTo>
                    <a:pt x="12" y="6"/>
                    <a:pt x="11" y="5"/>
                    <a:pt x="10" y="4"/>
                  </a:cubicBezTo>
                  <a:cubicBezTo>
                    <a:pt x="8" y="3"/>
                    <a:pt x="6" y="3"/>
                    <a:pt x="3" y="3"/>
                  </a:cubicBezTo>
                  <a:cubicBezTo>
                    <a:pt x="0" y="3"/>
                    <a:pt x="0" y="3"/>
                    <a:pt x="0" y="3"/>
                  </a:cubicBezTo>
                  <a:cubicBezTo>
                    <a:pt x="0" y="0"/>
                    <a:pt x="0" y="0"/>
                    <a:pt x="0" y="0"/>
                  </a:cubicBezTo>
                  <a:cubicBezTo>
                    <a:pt x="51" y="0"/>
                    <a:pt x="51" y="0"/>
                    <a:pt x="51" y="0"/>
                  </a:cubicBezTo>
                  <a:cubicBezTo>
                    <a:pt x="51" y="3"/>
                    <a:pt x="51" y="3"/>
                    <a:pt x="51" y="3"/>
                  </a:cubicBezTo>
                  <a:cubicBezTo>
                    <a:pt x="48" y="3"/>
                    <a:pt x="48" y="3"/>
                    <a:pt x="48" y="3"/>
                  </a:cubicBezTo>
                  <a:cubicBezTo>
                    <a:pt x="45" y="3"/>
                    <a:pt x="43" y="3"/>
                    <a:pt x="41" y="4"/>
                  </a:cubicBezTo>
                  <a:cubicBezTo>
                    <a:pt x="40" y="5"/>
                    <a:pt x="39" y="6"/>
                    <a:pt x="38" y="8"/>
                  </a:cubicBezTo>
                  <a:cubicBezTo>
                    <a:pt x="37" y="9"/>
                    <a:pt x="37" y="12"/>
                    <a:pt x="37" y="17"/>
                  </a:cubicBezTo>
                  <a:cubicBezTo>
                    <a:pt x="37" y="81"/>
                    <a:pt x="37" y="81"/>
                    <a:pt x="37" y="81"/>
                  </a:cubicBezTo>
                  <a:cubicBezTo>
                    <a:pt x="37" y="86"/>
                    <a:pt x="37" y="89"/>
                    <a:pt x="38" y="91"/>
                  </a:cubicBezTo>
                  <a:cubicBezTo>
                    <a:pt x="38" y="92"/>
                    <a:pt x="40" y="93"/>
                    <a:pt x="41" y="94"/>
                  </a:cubicBezTo>
                  <a:cubicBezTo>
                    <a:pt x="43" y="95"/>
                    <a:pt x="45" y="95"/>
                    <a:pt x="48" y="95"/>
                  </a:cubicBezTo>
                  <a:lnTo>
                    <a:pt x="51"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1" name="Freeform 76"/>
            <p:cNvSpPr/>
            <p:nvPr/>
          </p:nvSpPr>
          <p:spPr bwMode="auto">
            <a:xfrm>
              <a:off x="-2552700" y="3965575"/>
              <a:ext cx="390525" cy="376238"/>
            </a:xfrm>
            <a:custGeom>
              <a:avLst/>
              <a:gdLst>
                <a:gd name="T0" fmla="*/ 104 w 104"/>
                <a:gd name="T1" fmla="*/ 0 h 100"/>
                <a:gd name="T2" fmla="*/ 104 w 104"/>
                <a:gd name="T3" fmla="*/ 3 h 100"/>
                <a:gd name="T4" fmla="*/ 94 w 104"/>
                <a:gd name="T5" fmla="*/ 8 h 100"/>
                <a:gd name="T6" fmla="*/ 85 w 104"/>
                <a:gd name="T7" fmla="*/ 25 h 100"/>
                <a:gd name="T8" fmla="*/ 51 w 104"/>
                <a:gd name="T9" fmla="*/ 100 h 100"/>
                <a:gd name="T10" fmla="*/ 49 w 104"/>
                <a:gd name="T11" fmla="*/ 100 h 100"/>
                <a:gd name="T12" fmla="*/ 15 w 104"/>
                <a:gd name="T13" fmla="*/ 22 h 100"/>
                <a:gd name="T14" fmla="*/ 7 w 104"/>
                <a:gd name="T15" fmla="*/ 6 h 100"/>
                <a:gd name="T16" fmla="*/ 0 w 104"/>
                <a:gd name="T17" fmla="*/ 3 h 100"/>
                <a:gd name="T18" fmla="*/ 0 w 104"/>
                <a:gd name="T19" fmla="*/ 0 h 100"/>
                <a:gd name="T20" fmla="*/ 46 w 104"/>
                <a:gd name="T21" fmla="*/ 0 h 100"/>
                <a:gd name="T22" fmla="*/ 46 w 104"/>
                <a:gd name="T23" fmla="*/ 3 h 100"/>
                <a:gd name="T24" fmla="*/ 45 w 104"/>
                <a:gd name="T25" fmla="*/ 3 h 100"/>
                <a:gd name="T26" fmla="*/ 36 w 104"/>
                <a:gd name="T27" fmla="*/ 4 h 100"/>
                <a:gd name="T28" fmla="*/ 35 w 104"/>
                <a:gd name="T29" fmla="*/ 7 h 100"/>
                <a:gd name="T30" fmla="*/ 35 w 104"/>
                <a:gd name="T31" fmla="*/ 11 h 100"/>
                <a:gd name="T32" fmla="*/ 39 w 104"/>
                <a:gd name="T33" fmla="*/ 20 h 100"/>
                <a:gd name="T34" fmla="*/ 60 w 104"/>
                <a:gd name="T35" fmla="*/ 69 h 100"/>
                <a:gd name="T36" fmla="*/ 79 w 104"/>
                <a:gd name="T37" fmla="*/ 25 h 100"/>
                <a:gd name="T38" fmla="*/ 84 w 104"/>
                <a:gd name="T39" fmla="*/ 15 h 100"/>
                <a:gd name="T40" fmla="*/ 84 w 104"/>
                <a:gd name="T41" fmla="*/ 10 h 100"/>
                <a:gd name="T42" fmla="*/ 83 w 104"/>
                <a:gd name="T43" fmla="*/ 6 h 100"/>
                <a:gd name="T44" fmla="*/ 80 w 104"/>
                <a:gd name="T45" fmla="*/ 4 h 100"/>
                <a:gd name="T46" fmla="*/ 72 w 104"/>
                <a:gd name="T47" fmla="*/ 3 h 100"/>
                <a:gd name="T48" fmla="*/ 72 w 104"/>
                <a:gd name="T49" fmla="*/ 0 h 100"/>
                <a:gd name="T50" fmla="*/ 104 w 104"/>
                <a:gd name="T51" fmla="*/ 0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04" h="100">
                  <a:moveTo>
                    <a:pt x="104" y="0"/>
                  </a:moveTo>
                  <a:cubicBezTo>
                    <a:pt x="104" y="3"/>
                    <a:pt x="104" y="3"/>
                    <a:pt x="104" y="3"/>
                  </a:cubicBezTo>
                  <a:cubicBezTo>
                    <a:pt x="100" y="3"/>
                    <a:pt x="97" y="5"/>
                    <a:pt x="94" y="8"/>
                  </a:cubicBezTo>
                  <a:cubicBezTo>
                    <a:pt x="92" y="11"/>
                    <a:pt x="89" y="16"/>
                    <a:pt x="85" y="25"/>
                  </a:cubicBezTo>
                  <a:cubicBezTo>
                    <a:pt x="51" y="100"/>
                    <a:pt x="51" y="100"/>
                    <a:pt x="51" y="100"/>
                  </a:cubicBezTo>
                  <a:cubicBezTo>
                    <a:pt x="49" y="100"/>
                    <a:pt x="49" y="100"/>
                    <a:pt x="49" y="100"/>
                  </a:cubicBezTo>
                  <a:cubicBezTo>
                    <a:pt x="15" y="22"/>
                    <a:pt x="15" y="22"/>
                    <a:pt x="15" y="22"/>
                  </a:cubicBezTo>
                  <a:cubicBezTo>
                    <a:pt x="11" y="13"/>
                    <a:pt x="9" y="7"/>
                    <a:pt x="7" y="6"/>
                  </a:cubicBezTo>
                  <a:cubicBezTo>
                    <a:pt x="6" y="4"/>
                    <a:pt x="3" y="3"/>
                    <a:pt x="0" y="3"/>
                  </a:cubicBezTo>
                  <a:cubicBezTo>
                    <a:pt x="0" y="0"/>
                    <a:pt x="0" y="0"/>
                    <a:pt x="0" y="0"/>
                  </a:cubicBezTo>
                  <a:cubicBezTo>
                    <a:pt x="46" y="0"/>
                    <a:pt x="46" y="0"/>
                    <a:pt x="46" y="0"/>
                  </a:cubicBezTo>
                  <a:cubicBezTo>
                    <a:pt x="46" y="3"/>
                    <a:pt x="46" y="3"/>
                    <a:pt x="46" y="3"/>
                  </a:cubicBezTo>
                  <a:cubicBezTo>
                    <a:pt x="45" y="3"/>
                    <a:pt x="45" y="3"/>
                    <a:pt x="45" y="3"/>
                  </a:cubicBezTo>
                  <a:cubicBezTo>
                    <a:pt x="41" y="3"/>
                    <a:pt x="38" y="3"/>
                    <a:pt x="36" y="4"/>
                  </a:cubicBezTo>
                  <a:cubicBezTo>
                    <a:pt x="35" y="5"/>
                    <a:pt x="35" y="6"/>
                    <a:pt x="35" y="7"/>
                  </a:cubicBezTo>
                  <a:cubicBezTo>
                    <a:pt x="35" y="8"/>
                    <a:pt x="35" y="9"/>
                    <a:pt x="35" y="11"/>
                  </a:cubicBezTo>
                  <a:cubicBezTo>
                    <a:pt x="36" y="12"/>
                    <a:pt x="37" y="15"/>
                    <a:pt x="39" y="20"/>
                  </a:cubicBezTo>
                  <a:cubicBezTo>
                    <a:pt x="60" y="69"/>
                    <a:pt x="60" y="69"/>
                    <a:pt x="60" y="69"/>
                  </a:cubicBezTo>
                  <a:cubicBezTo>
                    <a:pt x="79" y="25"/>
                    <a:pt x="79" y="25"/>
                    <a:pt x="79" y="25"/>
                  </a:cubicBezTo>
                  <a:cubicBezTo>
                    <a:pt x="82" y="20"/>
                    <a:pt x="83" y="17"/>
                    <a:pt x="84" y="15"/>
                  </a:cubicBezTo>
                  <a:cubicBezTo>
                    <a:pt x="84" y="13"/>
                    <a:pt x="84" y="12"/>
                    <a:pt x="84" y="10"/>
                  </a:cubicBezTo>
                  <a:cubicBezTo>
                    <a:pt x="84" y="9"/>
                    <a:pt x="84" y="8"/>
                    <a:pt x="83" y="6"/>
                  </a:cubicBezTo>
                  <a:cubicBezTo>
                    <a:pt x="82" y="5"/>
                    <a:pt x="81" y="5"/>
                    <a:pt x="80" y="4"/>
                  </a:cubicBezTo>
                  <a:cubicBezTo>
                    <a:pt x="78" y="3"/>
                    <a:pt x="75" y="3"/>
                    <a:pt x="72" y="3"/>
                  </a:cubicBezTo>
                  <a:cubicBezTo>
                    <a:pt x="72" y="0"/>
                    <a:pt x="72" y="0"/>
                    <a:pt x="72" y="0"/>
                  </a:cubicBezTo>
                  <a:lnTo>
                    <a:pt x="10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2" name="Freeform 77"/>
            <p:cNvSpPr/>
            <p:nvPr/>
          </p:nvSpPr>
          <p:spPr bwMode="auto">
            <a:xfrm>
              <a:off x="-2147888" y="3965575"/>
              <a:ext cx="334963" cy="368300"/>
            </a:xfrm>
            <a:custGeom>
              <a:avLst/>
              <a:gdLst>
                <a:gd name="T0" fmla="*/ 38 w 89"/>
                <a:gd name="T1" fmla="*/ 6 h 98"/>
                <a:gd name="T2" fmla="*/ 38 w 89"/>
                <a:gd name="T3" fmla="*/ 46 h 98"/>
                <a:gd name="T4" fmla="*/ 40 w 89"/>
                <a:gd name="T5" fmla="*/ 46 h 98"/>
                <a:gd name="T6" fmla="*/ 53 w 89"/>
                <a:gd name="T7" fmla="*/ 40 h 98"/>
                <a:gd name="T8" fmla="*/ 58 w 89"/>
                <a:gd name="T9" fmla="*/ 22 h 98"/>
                <a:gd name="T10" fmla="*/ 61 w 89"/>
                <a:gd name="T11" fmla="*/ 22 h 98"/>
                <a:gd name="T12" fmla="*/ 61 w 89"/>
                <a:gd name="T13" fmla="*/ 74 h 98"/>
                <a:gd name="T14" fmla="*/ 58 w 89"/>
                <a:gd name="T15" fmla="*/ 74 h 98"/>
                <a:gd name="T16" fmla="*/ 55 w 89"/>
                <a:gd name="T17" fmla="*/ 60 h 98"/>
                <a:gd name="T18" fmla="*/ 48 w 89"/>
                <a:gd name="T19" fmla="*/ 53 h 98"/>
                <a:gd name="T20" fmla="*/ 38 w 89"/>
                <a:gd name="T21" fmla="*/ 51 h 98"/>
                <a:gd name="T22" fmla="*/ 38 w 89"/>
                <a:gd name="T23" fmla="*/ 79 h 98"/>
                <a:gd name="T24" fmla="*/ 38 w 89"/>
                <a:gd name="T25" fmla="*/ 88 h 98"/>
                <a:gd name="T26" fmla="*/ 41 w 89"/>
                <a:gd name="T27" fmla="*/ 91 h 98"/>
                <a:gd name="T28" fmla="*/ 47 w 89"/>
                <a:gd name="T29" fmla="*/ 93 h 98"/>
                <a:gd name="T30" fmla="*/ 53 w 89"/>
                <a:gd name="T31" fmla="*/ 93 h 98"/>
                <a:gd name="T32" fmla="*/ 75 w 89"/>
                <a:gd name="T33" fmla="*/ 86 h 98"/>
                <a:gd name="T34" fmla="*/ 87 w 89"/>
                <a:gd name="T35" fmla="*/ 67 h 98"/>
                <a:gd name="T36" fmla="*/ 89 w 89"/>
                <a:gd name="T37" fmla="*/ 67 h 98"/>
                <a:gd name="T38" fmla="*/ 85 w 89"/>
                <a:gd name="T39" fmla="*/ 98 h 98"/>
                <a:gd name="T40" fmla="*/ 0 w 89"/>
                <a:gd name="T41" fmla="*/ 98 h 98"/>
                <a:gd name="T42" fmla="*/ 0 w 89"/>
                <a:gd name="T43" fmla="*/ 95 h 98"/>
                <a:gd name="T44" fmla="*/ 3 w 89"/>
                <a:gd name="T45" fmla="*/ 95 h 98"/>
                <a:gd name="T46" fmla="*/ 10 w 89"/>
                <a:gd name="T47" fmla="*/ 94 h 98"/>
                <a:gd name="T48" fmla="*/ 13 w 89"/>
                <a:gd name="T49" fmla="*/ 90 h 98"/>
                <a:gd name="T50" fmla="*/ 14 w 89"/>
                <a:gd name="T51" fmla="*/ 81 h 98"/>
                <a:gd name="T52" fmla="*/ 14 w 89"/>
                <a:gd name="T53" fmla="*/ 17 h 98"/>
                <a:gd name="T54" fmla="*/ 14 w 89"/>
                <a:gd name="T55" fmla="*/ 9 h 98"/>
                <a:gd name="T56" fmla="*/ 11 w 89"/>
                <a:gd name="T57" fmla="*/ 5 h 98"/>
                <a:gd name="T58" fmla="*/ 3 w 89"/>
                <a:gd name="T59" fmla="*/ 3 h 98"/>
                <a:gd name="T60" fmla="*/ 0 w 89"/>
                <a:gd name="T61" fmla="*/ 3 h 98"/>
                <a:gd name="T62" fmla="*/ 0 w 89"/>
                <a:gd name="T63" fmla="*/ 0 h 98"/>
                <a:gd name="T64" fmla="*/ 82 w 89"/>
                <a:gd name="T65" fmla="*/ 0 h 98"/>
                <a:gd name="T66" fmla="*/ 82 w 89"/>
                <a:gd name="T67" fmla="*/ 29 h 98"/>
                <a:gd name="T68" fmla="*/ 79 w 89"/>
                <a:gd name="T69" fmla="*/ 29 h 98"/>
                <a:gd name="T70" fmla="*/ 74 w 89"/>
                <a:gd name="T71" fmla="*/ 14 h 98"/>
                <a:gd name="T72" fmla="*/ 63 w 89"/>
                <a:gd name="T73" fmla="*/ 7 h 98"/>
                <a:gd name="T74" fmla="*/ 48 w 89"/>
                <a:gd name="T75" fmla="*/ 6 h 98"/>
                <a:gd name="T76" fmla="*/ 38 w 89"/>
                <a:gd name="T77" fmla="*/ 6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89" h="98">
                  <a:moveTo>
                    <a:pt x="38" y="6"/>
                  </a:moveTo>
                  <a:cubicBezTo>
                    <a:pt x="38" y="46"/>
                    <a:pt x="38" y="46"/>
                    <a:pt x="38" y="46"/>
                  </a:cubicBezTo>
                  <a:cubicBezTo>
                    <a:pt x="40" y="46"/>
                    <a:pt x="40" y="46"/>
                    <a:pt x="40" y="46"/>
                  </a:cubicBezTo>
                  <a:cubicBezTo>
                    <a:pt x="46" y="46"/>
                    <a:pt x="50" y="44"/>
                    <a:pt x="53" y="40"/>
                  </a:cubicBezTo>
                  <a:cubicBezTo>
                    <a:pt x="56" y="36"/>
                    <a:pt x="58" y="30"/>
                    <a:pt x="58" y="22"/>
                  </a:cubicBezTo>
                  <a:cubicBezTo>
                    <a:pt x="61" y="22"/>
                    <a:pt x="61" y="22"/>
                    <a:pt x="61" y="22"/>
                  </a:cubicBezTo>
                  <a:cubicBezTo>
                    <a:pt x="61" y="74"/>
                    <a:pt x="61" y="74"/>
                    <a:pt x="61" y="74"/>
                  </a:cubicBezTo>
                  <a:cubicBezTo>
                    <a:pt x="58" y="74"/>
                    <a:pt x="58" y="74"/>
                    <a:pt x="58" y="74"/>
                  </a:cubicBezTo>
                  <a:cubicBezTo>
                    <a:pt x="58" y="68"/>
                    <a:pt x="57" y="64"/>
                    <a:pt x="55" y="60"/>
                  </a:cubicBezTo>
                  <a:cubicBezTo>
                    <a:pt x="53" y="56"/>
                    <a:pt x="51" y="54"/>
                    <a:pt x="48" y="53"/>
                  </a:cubicBezTo>
                  <a:cubicBezTo>
                    <a:pt x="46" y="52"/>
                    <a:pt x="42" y="51"/>
                    <a:pt x="38" y="51"/>
                  </a:cubicBezTo>
                  <a:cubicBezTo>
                    <a:pt x="38" y="79"/>
                    <a:pt x="38" y="79"/>
                    <a:pt x="38" y="79"/>
                  </a:cubicBezTo>
                  <a:cubicBezTo>
                    <a:pt x="38" y="84"/>
                    <a:pt x="38" y="87"/>
                    <a:pt x="38" y="88"/>
                  </a:cubicBezTo>
                  <a:cubicBezTo>
                    <a:pt x="39" y="90"/>
                    <a:pt x="40" y="91"/>
                    <a:pt x="41" y="91"/>
                  </a:cubicBezTo>
                  <a:cubicBezTo>
                    <a:pt x="42" y="92"/>
                    <a:pt x="44" y="93"/>
                    <a:pt x="47" y="93"/>
                  </a:cubicBezTo>
                  <a:cubicBezTo>
                    <a:pt x="53" y="93"/>
                    <a:pt x="53" y="93"/>
                    <a:pt x="53" y="93"/>
                  </a:cubicBezTo>
                  <a:cubicBezTo>
                    <a:pt x="62" y="93"/>
                    <a:pt x="69" y="90"/>
                    <a:pt x="75" y="86"/>
                  </a:cubicBezTo>
                  <a:cubicBezTo>
                    <a:pt x="80" y="82"/>
                    <a:pt x="84" y="76"/>
                    <a:pt x="87" y="67"/>
                  </a:cubicBezTo>
                  <a:cubicBezTo>
                    <a:pt x="89" y="67"/>
                    <a:pt x="89" y="67"/>
                    <a:pt x="89" y="67"/>
                  </a:cubicBezTo>
                  <a:cubicBezTo>
                    <a:pt x="85" y="98"/>
                    <a:pt x="85" y="98"/>
                    <a:pt x="85" y="98"/>
                  </a:cubicBezTo>
                  <a:cubicBezTo>
                    <a:pt x="0" y="98"/>
                    <a:pt x="0" y="98"/>
                    <a:pt x="0" y="98"/>
                  </a:cubicBezTo>
                  <a:cubicBezTo>
                    <a:pt x="0" y="95"/>
                    <a:pt x="0" y="95"/>
                    <a:pt x="0" y="95"/>
                  </a:cubicBezTo>
                  <a:cubicBezTo>
                    <a:pt x="3" y="95"/>
                    <a:pt x="3" y="95"/>
                    <a:pt x="3" y="95"/>
                  </a:cubicBezTo>
                  <a:cubicBezTo>
                    <a:pt x="6" y="95"/>
                    <a:pt x="9" y="95"/>
                    <a:pt x="10" y="94"/>
                  </a:cubicBezTo>
                  <a:cubicBezTo>
                    <a:pt x="12" y="93"/>
                    <a:pt x="13" y="92"/>
                    <a:pt x="13" y="90"/>
                  </a:cubicBezTo>
                  <a:cubicBezTo>
                    <a:pt x="14" y="89"/>
                    <a:pt x="14" y="86"/>
                    <a:pt x="14" y="81"/>
                  </a:cubicBezTo>
                  <a:cubicBezTo>
                    <a:pt x="14" y="17"/>
                    <a:pt x="14" y="17"/>
                    <a:pt x="14" y="17"/>
                  </a:cubicBezTo>
                  <a:cubicBezTo>
                    <a:pt x="14" y="12"/>
                    <a:pt x="14" y="10"/>
                    <a:pt x="14" y="9"/>
                  </a:cubicBezTo>
                  <a:cubicBezTo>
                    <a:pt x="13" y="7"/>
                    <a:pt x="12" y="6"/>
                    <a:pt x="11" y="5"/>
                  </a:cubicBezTo>
                  <a:cubicBezTo>
                    <a:pt x="9" y="3"/>
                    <a:pt x="7" y="3"/>
                    <a:pt x="3" y="3"/>
                  </a:cubicBezTo>
                  <a:cubicBezTo>
                    <a:pt x="0" y="3"/>
                    <a:pt x="0" y="3"/>
                    <a:pt x="0" y="3"/>
                  </a:cubicBezTo>
                  <a:cubicBezTo>
                    <a:pt x="0" y="0"/>
                    <a:pt x="0" y="0"/>
                    <a:pt x="0" y="0"/>
                  </a:cubicBezTo>
                  <a:cubicBezTo>
                    <a:pt x="82" y="0"/>
                    <a:pt x="82" y="0"/>
                    <a:pt x="82" y="0"/>
                  </a:cubicBezTo>
                  <a:cubicBezTo>
                    <a:pt x="82" y="29"/>
                    <a:pt x="82" y="29"/>
                    <a:pt x="82" y="29"/>
                  </a:cubicBezTo>
                  <a:cubicBezTo>
                    <a:pt x="79" y="29"/>
                    <a:pt x="79" y="29"/>
                    <a:pt x="79" y="29"/>
                  </a:cubicBezTo>
                  <a:cubicBezTo>
                    <a:pt x="78" y="22"/>
                    <a:pt x="76" y="17"/>
                    <a:pt x="74" y="14"/>
                  </a:cubicBezTo>
                  <a:cubicBezTo>
                    <a:pt x="71" y="11"/>
                    <a:pt x="67" y="8"/>
                    <a:pt x="63" y="7"/>
                  </a:cubicBezTo>
                  <a:cubicBezTo>
                    <a:pt x="60" y="6"/>
                    <a:pt x="55" y="6"/>
                    <a:pt x="48" y="6"/>
                  </a:cubicBezTo>
                  <a:lnTo>
                    <a:pt x="38" y="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3" name="Freeform 78"/>
            <p:cNvSpPr>
              <a:spLocks noEditPoints="1"/>
            </p:cNvSpPr>
            <p:nvPr/>
          </p:nvSpPr>
          <p:spPr bwMode="auto">
            <a:xfrm>
              <a:off x="-1776413" y="3965575"/>
              <a:ext cx="395288" cy="368300"/>
            </a:xfrm>
            <a:custGeom>
              <a:avLst/>
              <a:gdLst>
                <a:gd name="T0" fmla="*/ 36 w 105"/>
                <a:gd name="T1" fmla="*/ 53 h 98"/>
                <a:gd name="T2" fmla="*/ 36 w 105"/>
                <a:gd name="T3" fmla="*/ 81 h 98"/>
                <a:gd name="T4" fmla="*/ 37 w 105"/>
                <a:gd name="T5" fmla="*/ 91 h 98"/>
                <a:gd name="T6" fmla="*/ 41 w 105"/>
                <a:gd name="T7" fmla="*/ 94 h 98"/>
                <a:gd name="T8" fmla="*/ 50 w 105"/>
                <a:gd name="T9" fmla="*/ 95 h 98"/>
                <a:gd name="T10" fmla="*/ 50 w 105"/>
                <a:gd name="T11" fmla="*/ 98 h 98"/>
                <a:gd name="T12" fmla="*/ 0 w 105"/>
                <a:gd name="T13" fmla="*/ 98 h 98"/>
                <a:gd name="T14" fmla="*/ 0 w 105"/>
                <a:gd name="T15" fmla="*/ 95 h 98"/>
                <a:gd name="T16" fmla="*/ 9 w 105"/>
                <a:gd name="T17" fmla="*/ 94 h 98"/>
                <a:gd name="T18" fmla="*/ 12 w 105"/>
                <a:gd name="T19" fmla="*/ 91 h 98"/>
                <a:gd name="T20" fmla="*/ 13 w 105"/>
                <a:gd name="T21" fmla="*/ 81 h 98"/>
                <a:gd name="T22" fmla="*/ 13 w 105"/>
                <a:gd name="T23" fmla="*/ 17 h 98"/>
                <a:gd name="T24" fmla="*/ 12 w 105"/>
                <a:gd name="T25" fmla="*/ 7 h 98"/>
                <a:gd name="T26" fmla="*/ 9 w 105"/>
                <a:gd name="T27" fmla="*/ 4 h 98"/>
                <a:gd name="T28" fmla="*/ 0 w 105"/>
                <a:gd name="T29" fmla="*/ 3 h 98"/>
                <a:gd name="T30" fmla="*/ 0 w 105"/>
                <a:gd name="T31" fmla="*/ 0 h 98"/>
                <a:gd name="T32" fmla="*/ 45 w 105"/>
                <a:gd name="T33" fmla="*/ 0 h 98"/>
                <a:gd name="T34" fmla="*/ 71 w 105"/>
                <a:gd name="T35" fmla="*/ 3 h 98"/>
                <a:gd name="T36" fmla="*/ 85 w 105"/>
                <a:gd name="T37" fmla="*/ 12 h 98"/>
                <a:gd name="T38" fmla="*/ 90 w 105"/>
                <a:gd name="T39" fmla="*/ 27 h 98"/>
                <a:gd name="T40" fmla="*/ 82 w 105"/>
                <a:gd name="T41" fmla="*/ 45 h 98"/>
                <a:gd name="T42" fmla="*/ 68 w 105"/>
                <a:gd name="T43" fmla="*/ 52 h 98"/>
                <a:gd name="T44" fmla="*/ 92 w 105"/>
                <a:gd name="T45" fmla="*/ 85 h 98"/>
                <a:gd name="T46" fmla="*/ 98 w 105"/>
                <a:gd name="T47" fmla="*/ 93 h 98"/>
                <a:gd name="T48" fmla="*/ 105 w 105"/>
                <a:gd name="T49" fmla="*/ 95 h 98"/>
                <a:gd name="T50" fmla="*/ 105 w 105"/>
                <a:gd name="T51" fmla="*/ 98 h 98"/>
                <a:gd name="T52" fmla="*/ 74 w 105"/>
                <a:gd name="T53" fmla="*/ 98 h 98"/>
                <a:gd name="T54" fmla="*/ 43 w 105"/>
                <a:gd name="T55" fmla="*/ 53 h 98"/>
                <a:gd name="T56" fmla="*/ 36 w 105"/>
                <a:gd name="T57" fmla="*/ 53 h 98"/>
                <a:gd name="T58" fmla="*/ 36 w 105"/>
                <a:gd name="T59" fmla="*/ 5 h 98"/>
                <a:gd name="T60" fmla="*/ 36 w 105"/>
                <a:gd name="T61" fmla="*/ 48 h 98"/>
                <a:gd name="T62" fmla="*/ 40 w 105"/>
                <a:gd name="T63" fmla="*/ 48 h 98"/>
                <a:gd name="T64" fmla="*/ 55 w 105"/>
                <a:gd name="T65" fmla="*/ 46 h 98"/>
                <a:gd name="T66" fmla="*/ 63 w 105"/>
                <a:gd name="T67" fmla="*/ 40 h 98"/>
                <a:gd name="T68" fmla="*/ 66 w 105"/>
                <a:gd name="T69" fmla="*/ 27 h 98"/>
                <a:gd name="T70" fmla="*/ 61 w 105"/>
                <a:gd name="T71" fmla="*/ 11 h 98"/>
                <a:gd name="T72" fmla="*/ 44 w 105"/>
                <a:gd name="T73" fmla="*/ 5 h 98"/>
                <a:gd name="T74" fmla="*/ 36 w 105"/>
                <a:gd name="T75" fmla="*/ 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05" h="98">
                  <a:moveTo>
                    <a:pt x="36" y="53"/>
                  </a:moveTo>
                  <a:cubicBezTo>
                    <a:pt x="36" y="81"/>
                    <a:pt x="36" y="81"/>
                    <a:pt x="36" y="81"/>
                  </a:cubicBezTo>
                  <a:cubicBezTo>
                    <a:pt x="36" y="86"/>
                    <a:pt x="37" y="89"/>
                    <a:pt x="37" y="91"/>
                  </a:cubicBezTo>
                  <a:cubicBezTo>
                    <a:pt x="38" y="92"/>
                    <a:pt x="39" y="93"/>
                    <a:pt x="41" y="94"/>
                  </a:cubicBezTo>
                  <a:cubicBezTo>
                    <a:pt x="42" y="95"/>
                    <a:pt x="45" y="95"/>
                    <a:pt x="50" y="95"/>
                  </a:cubicBezTo>
                  <a:cubicBezTo>
                    <a:pt x="50" y="98"/>
                    <a:pt x="50" y="98"/>
                    <a:pt x="50" y="98"/>
                  </a:cubicBezTo>
                  <a:cubicBezTo>
                    <a:pt x="0" y="98"/>
                    <a:pt x="0" y="98"/>
                    <a:pt x="0" y="98"/>
                  </a:cubicBezTo>
                  <a:cubicBezTo>
                    <a:pt x="0" y="95"/>
                    <a:pt x="0" y="95"/>
                    <a:pt x="0" y="95"/>
                  </a:cubicBezTo>
                  <a:cubicBezTo>
                    <a:pt x="4" y="95"/>
                    <a:pt x="7" y="95"/>
                    <a:pt x="9" y="94"/>
                  </a:cubicBezTo>
                  <a:cubicBezTo>
                    <a:pt x="11" y="93"/>
                    <a:pt x="12" y="92"/>
                    <a:pt x="12" y="91"/>
                  </a:cubicBezTo>
                  <a:cubicBezTo>
                    <a:pt x="13" y="89"/>
                    <a:pt x="13" y="86"/>
                    <a:pt x="13" y="81"/>
                  </a:cubicBezTo>
                  <a:cubicBezTo>
                    <a:pt x="13" y="17"/>
                    <a:pt x="13" y="17"/>
                    <a:pt x="13" y="17"/>
                  </a:cubicBezTo>
                  <a:cubicBezTo>
                    <a:pt x="13" y="12"/>
                    <a:pt x="13" y="9"/>
                    <a:pt x="12" y="7"/>
                  </a:cubicBezTo>
                  <a:cubicBezTo>
                    <a:pt x="12" y="6"/>
                    <a:pt x="11" y="5"/>
                    <a:pt x="9" y="4"/>
                  </a:cubicBezTo>
                  <a:cubicBezTo>
                    <a:pt x="7" y="3"/>
                    <a:pt x="4" y="3"/>
                    <a:pt x="0" y="3"/>
                  </a:cubicBezTo>
                  <a:cubicBezTo>
                    <a:pt x="0" y="0"/>
                    <a:pt x="0" y="0"/>
                    <a:pt x="0" y="0"/>
                  </a:cubicBezTo>
                  <a:cubicBezTo>
                    <a:pt x="45" y="0"/>
                    <a:pt x="45" y="0"/>
                    <a:pt x="45" y="0"/>
                  </a:cubicBezTo>
                  <a:cubicBezTo>
                    <a:pt x="57" y="0"/>
                    <a:pt x="66" y="1"/>
                    <a:pt x="71" y="3"/>
                  </a:cubicBezTo>
                  <a:cubicBezTo>
                    <a:pt x="77" y="4"/>
                    <a:pt x="81" y="7"/>
                    <a:pt x="85" y="12"/>
                  </a:cubicBezTo>
                  <a:cubicBezTo>
                    <a:pt x="88" y="16"/>
                    <a:pt x="90" y="21"/>
                    <a:pt x="90" y="27"/>
                  </a:cubicBezTo>
                  <a:cubicBezTo>
                    <a:pt x="90" y="34"/>
                    <a:pt x="87" y="40"/>
                    <a:pt x="82" y="45"/>
                  </a:cubicBezTo>
                  <a:cubicBezTo>
                    <a:pt x="79" y="48"/>
                    <a:pt x="74" y="50"/>
                    <a:pt x="68" y="52"/>
                  </a:cubicBezTo>
                  <a:cubicBezTo>
                    <a:pt x="92" y="85"/>
                    <a:pt x="92" y="85"/>
                    <a:pt x="92" y="85"/>
                  </a:cubicBezTo>
                  <a:cubicBezTo>
                    <a:pt x="95" y="89"/>
                    <a:pt x="97" y="92"/>
                    <a:pt x="98" y="93"/>
                  </a:cubicBezTo>
                  <a:cubicBezTo>
                    <a:pt x="100" y="94"/>
                    <a:pt x="103" y="95"/>
                    <a:pt x="105" y="95"/>
                  </a:cubicBezTo>
                  <a:cubicBezTo>
                    <a:pt x="105" y="98"/>
                    <a:pt x="105" y="98"/>
                    <a:pt x="105" y="98"/>
                  </a:cubicBezTo>
                  <a:cubicBezTo>
                    <a:pt x="74" y="98"/>
                    <a:pt x="74" y="98"/>
                    <a:pt x="74" y="98"/>
                  </a:cubicBezTo>
                  <a:cubicBezTo>
                    <a:pt x="43" y="53"/>
                    <a:pt x="43" y="53"/>
                    <a:pt x="43" y="53"/>
                  </a:cubicBezTo>
                  <a:lnTo>
                    <a:pt x="36" y="53"/>
                  </a:lnTo>
                  <a:close/>
                  <a:moveTo>
                    <a:pt x="36" y="5"/>
                  </a:moveTo>
                  <a:cubicBezTo>
                    <a:pt x="36" y="48"/>
                    <a:pt x="36" y="48"/>
                    <a:pt x="36" y="48"/>
                  </a:cubicBezTo>
                  <a:cubicBezTo>
                    <a:pt x="40" y="48"/>
                    <a:pt x="40" y="48"/>
                    <a:pt x="40" y="48"/>
                  </a:cubicBezTo>
                  <a:cubicBezTo>
                    <a:pt x="47" y="48"/>
                    <a:pt x="52" y="48"/>
                    <a:pt x="55" y="46"/>
                  </a:cubicBezTo>
                  <a:cubicBezTo>
                    <a:pt x="59" y="45"/>
                    <a:pt x="61" y="43"/>
                    <a:pt x="63" y="40"/>
                  </a:cubicBezTo>
                  <a:cubicBezTo>
                    <a:pt x="65" y="37"/>
                    <a:pt x="66" y="32"/>
                    <a:pt x="66" y="27"/>
                  </a:cubicBezTo>
                  <a:cubicBezTo>
                    <a:pt x="66" y="20"/>
                    <a:pt x="64" y="14"/>
                    <a:pt x="61" y="11"/>
                  </a:cubicBezTo>
                  <a:cubicBezTo>
                    <a:pt x="57" y="7"/>
                    <a:pt x="52" y="5"/>
                    <a:pt x="44" y="5"/>
                  </a:cubicBezTo>
                  <a:lnTo>
                    <a:pt x="36"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4" name="Freeform 79"/>
            <p:cNvSpPr/>
            <p:nvPr/>
          </p:nvSpPr>
          <p:spPr bwMode="auto">
            <a:xfrm>
              <a:off x="-1358900" y="3957638"/>
              <a:ext cx="258763" cy="384175"/>
            </a:xfrm>
            <a:custGeom>
              <a:avLst/>
              <a:gdLst>
                <a:gd name="T0" fmla="*/ 62 w 69"/>
                <a:gd name="T1" fmla="*/ 0 h 102"/>
                <a:gd name="T2" fmla="*/ 63 w 69"/>
                <a:gd name="T3" fmla="*/ 32 h 102"/>
                <a:gd name="T4" fmla="*/ 60 w 69"/>
                <a:gd name="T5" fmla="*/ 32 h 102"/>
                <a:gd name="T6" fmla="*/ 50 w 69"/>
                <a:gd name="T7" fmla="*/ 13 h 102"/>
                <a:gd name="T8" fmla="*/ 32 w 69"/>
                <a:gd name="T9" fmla="*/ 5 h 102"/>
                <a:gd name="T10" fmla="*/ 20 w 69"/>
                <a:gd name="T11" fmla="*/ 9 h 102"/>
                <a:gd name="T12" fmla="*/ 16 w 69"/>
                <a:gd name="T13" fmla="*/ 18 h 102"/>
                <a:gd name="T14" fmla="*/ 18 w 69"/>
                <a:gd name="T15" fmla="*/ 24 h 102"/>
                <a:gd name="T16" fmla="*/ 24 w 69"/>
                <a:gd name="T17" fmla="*/ 31 h 102"/>
                <a:gd name="T18" fmla="*/ 40 w 69"/>
                <a:gd name="T19" fmla="*/ 39 h 102"/>
                <a:gd name="T20" fmla="*/ 63 w 69"/>
                <a:gd name="T21" fmla="*/ 55 h 102"/>
                <a:gd name="T22" fmla="*/ 69 w 69"/>
                <a:gd name="T23" fmla="*/ 72 h 102"/>
                <a:gd name="T24" fmla="*/ 60 w 69"/>
                <a:gd name="T25" fmla="*/ 93 h 102"/>
                <a:gd name="T26" fmla="*/ 35 w 69"/>
                <a:gd name="T27" fmla="*/ 102 h 102"/>
                <a:gd name="T28" fmla="*/ 27 w 69"/>
                <a:gd name="T29" fmla="*/ 101 h 102"/>
                <a:gd name="T30" fmla="*/ 16 w 69"/>
                <a:gd name="T31" fmla="*/ 98 h 102"/>
                <a:gd name="T32" fmla="*/ 11 w 69"/>
                <a:gd name="T33" fmla="*/ 96 h 102"/>
                <a:gd name="T34" fmla="*/ 7 w 69"/>
                <a:gd name="T35" fmla="*/ 98 h 102"/>
                <a:gd name="T36" fmla="*/ 3 w 69"/>
                <a:gd name="T37" fmla="*/ 102 h 102"/>
                <a:gd name="T38" fmla="*/ 0 w 69"/>
                <a:gd name="T39" fmla="*/ 102 h 102"/>
                <a:gd name="T40" fmla="*/ 0 w 69"/>
                <a:gd name="T41" fmla="*/ 65 h 102"/>
                <a:gd name="T42" fmla="*/ 3 w 69"/>
                <a:gd name="T43" fmla="*/ 65 h 102"/>
                <a:gd name="T44" fmla="*/ 15 w 69"/>
                <a:gd name="T45" fmla="*/ 89 h 102"/>
                <a:gd name="T46" fmla="*/ 35 w 69"/>
                <a:gd name="T47" fmla="*/ 97 h 102"/>
                <a:gd name="T48" fmla="*/ 48 w 69"/>
                <a:gd name="T49" fmla="*/ 93 h 102"/>
                <a:gd name="T50" fmla="*/ 53 w 69"/>
                <a:gd name="T51" fmla="*/ 83 h 102"/>
                <a:gd name="T52" fmla="*/ 51 w 69"/>
                <a:gd name="T53" fmla="*/ 76 h 102"/>
                <a:gd name="T54" fmla="*/ 45 w 69"/>
                <a:gd name="T55" fmla="*/ 70 h 102"/>
                <a:gd name="T56" fmla="*/ 32 w 69"/>
                <a:gd name="T57" fmla="*/ 62 h 102"/>
                <a:gd name="T58" fmla="*/ 13 w 69"/>
                <a:gd name="T59" fmla="*/ 51 h 102"/>
                <a:gd name="T60" fmla="*/ 4 w 69"/>
                <a:gd name="T61" fmla="*/ 41 h 102"/>
                <a:gd name="T62" fmla="*/ 1 w 69"/>
                <a:gd name="T63" fmla="*/ 28 h 102"/>
                <a:gd name="T64" fmla="*/ 9 w 69"/>
                <a:gd name="T65" fmla="*/ 8 h 102"/>
                <a:gd name="T66" fmla="*/ 31 w 69"/>
                <a:gd name="T67" fmla="*/ 0 h 102"/>
                <a:gd name="T68" fmla="*/ 40 w 69"/>
                <a:gd name="T69" fmla="*/ 1 h 102"/>
                <a:gd name="T70" fmla="*/ 48 w 69"/>
                <a:gd name="T71" fmla="*/ 4 h 102"/>
                <a:gd name="T72" fmla="*/ 55 w 69"/>
                <a:gd name="T73" fmla="*/ 7 h 102"/>
                <a:gd name="T74" fmla="*/ 58 w 69"/>
                <a:gd name="T75" fmla="*/ 5 h 102"/>
                <a:gd name="T76" fmla="*/ 60 w 69"/>
                <a:gd name="T77" fmla="*/ 0 h 102"/>
                <a:gd name="T78" fmla="*/ 62 w 69"/>
                <a:gd name="T79" fmla="*/ 0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9" h="102">
                  <a:moveTo>
                    <a:pt x="62" y="0"/>
                  </a:moveTo>
                  <a:cubicBezTo>
                    <a:pt x="63" y="32"/>
                    <a:pt x="63" y="32"/>
                    <a:pt x="63" y="32"/>
                  </a:cubicBezTo>
                  <a:cubicBezTo>
                    <a:pt x="60" y="32"/>
                    <a:pt x="60" y="32"/>
                    <a:pt x="60" y="32"/>
                  </a:cubicBezTo>
                  <a:cubicBezTo>
                    <a:pt x="59" y="24"/>
                    <a:pt x="55" y="18"/>
                    <a:pt x="50" y="13"/>
                  </a:cubicBezTo>
                  <a:cubicBezTo>
                    <a:pt x="44" y="8"/>
                    <a:pt x="38" y="5"/>
                    <a:pt x="32" y="5"/>
                  </a:cubicBezTo>
                  <a:cubicBezTo>
                    <a:pt x="27" y="5"/>
                    <a:pt x="23" y="7"/>
                    <a:pt x="20" y="9"/>
                  </a:cubicBezTo>
                  <a:cubicBezTo>
                    <a:pt x="18" y="12"/>
                    <a:pt x="16" y="15"/>
                    <a:pt x="16" y="18"/>
                  </a:cubicBezTo>
                  <a:cubicBezTo>
                    <a:pt x="16" y="20"/>
                    <a:pt x="17" y="22"/>
                    <a:pt x="18" y="24"/>
                  </a:cubicBezTo>
                  <a:cubicBezTo>
                    <a:pt x="19" y="26"/>
                    <a:pt x="21" y="29"/>
                    <a:pt x="24" y="31"/>
                  </a:cubicBezTo>
                  <a:cubicBezTo>
                    <a:pt x="27" y="32"/>
                    <a:pt x="32" y="35"/>
                    <a:pt x="40" y="39"/>
                  </a:cubicBezTo>
                  <a:cubicBezTo>
                    <a:pt x="52" y="45"/>
                    <a:pt x="59" y="50"/>
                    <a:pt x="63" y="55"/>
                  </a:cubicBezTo>
                  <a:cubicBezTo>
                    <a:pt x="67" y="60"/>
                    <a:pt x="69" y="66"/>
                    <a:pt x="69" y="72"/>
                  </a:cubicBezTo>
                  <a:cubicBezTo>
                    <a:pt x="69" y="81"/>
                    <a:pt x="66" y="88"/>
                    <a:pt x="60" y="93"/>
                  </a:cubicBezTo>
                  <a:cubicBezTo>
                    <a:pt x="53" y="99"/>
                    <a:pt x="45" y="102"/>
                    <a:pt x="35" y="102"/>
                  </a:cubicBezTo>
                  <a:cubicBezTo>
                    <a:pt x="32" y="102"/>
                    <a:pt x="29" y="102"/>
                    <a:pt x="27" y="101"/>
                  </a:cubicBezTo>
                  <a:cubicBezTo>
                    <a:pt x="24" y="101"/>
                    <a:pt x="20" y="100"/>
                    <a:pt x="16" y="98"/>
                  </a:cubicBezTo>
                  <a:cubicBezTo>
                    <a:pt x="14" y="97"/>
                    <a:pt x="12" y="96"/>
                    <a:pt x="11" y="96"/>
                  </a:cubicBezTo>
                  <a:cubicBezTo>
                    <a:pt x="9" y="96"/>
                    <a:pt x="8" y="97"/>
                    <a:pt x="7" y="98"/>
                  </a:cubicBezTo>
                  <a:cubicBezTo>
                    <a:pt x="5" y="99"/>
                    <a:pt x="4" y="100"/>
                    <a:pt x="3" y="102"/>
                  </a:cubicBezTo>
                  <a:cubicBezTo>
                    <a:pt x="0" y="102"/>
                    <a:pt x="0" y="102"/>
                    <a:pt x="0" y="102"/>
                  </a:cubicBezTo>
                  <a:cubicBezTo>
                    <a:pt x="0" y="65"/>
                    <a:pt x="0" y="65"/>
                    <a:pt x="0" y="65"/>
                  </a:cubicBezTo>
                  <a:cubicBezTo>
                    <a:pt x="3" y="65"/>
                    <a:pt x="3" y="65"/>
                    <a:pt x="3" y="65"/>
                  </a:cubicBezTo>
                  <a:cubicBezTo>
                    <a:pt x="5" y="76"/>
                    <a:pt x="9" y="84"/>
                    <a:pt x="15" y="89"/>
                  </a:cubicBezTo>
                  <a:cubicBezTo>
                    <a:pt x="21" y="95"/>
                    <a:pt x="28" y="97"/>
                    <a:pt x="35" y="97"/>
                  </a:cubicBezTo>
                  <a:cubicBezTo>
                    <a:pt x="40" y="97"/>
                    <a:pt x="45" y="96"/>
                    <a:pt x="48" y="93"/>
                  </a:cubicBezTo>
                  <a:cubicBezTo>
                    <a:pt x="51" y="90"/>
                    <a:pt x="53" y="87"/>
                    <a:pt x="53" y="83"/>
                  </a:cubicBezTo>
                  <a:cubicBezTo>
                    <a:pt x="53" y="80"/>
                    <a:pt x="52" y="78"/>
                    <a:pt x="51" y="76"/>
                  </a:cubicBezTo>
                  <a:cubicBezTo>
                    <a:pt x="50" y="74"/>
                    <a:pt x="48" y="72"/>
                    <a:pt x="45" y="70"/>
                  </a:cubicBezTo>
                  <a:cubicBezTo>
                    <a:pt x="43" y="68"/>
                    <a:pt x="38" y="65"/>
                    <a:pt x="32" y="62"/>
                  </a:cubicBezTo>
                  <a:cubicBezTo>
                    <a:pt x="23" y="58"/>
                    <a:pt x="17" y="54"/>
                    <a:pt x="13" y="51"/>
                  </a:cubicBezTo>
                  <a:cubicBezTo>
                    <a:pt x="9" y="48"/>
                    <a:pt x="6" y="44"/>
                    <a:pt x="4" y="41"/>
                  </a:cubicBezTo>
                  <a:cubicBezTo>
                    <a:pt x="2" y="37"/>
                    <a:pt x="1" y="33"/>
                    <a:pt x="1" y="28"/>
                  </a:cubicBezTo>
                  <a:cubicBezTo>
                    <a:pt x="1" y="20"/>
                    <a:pt x="3" y="14"/>
                    <a:pt x="9" y="8"/>
                  </a:cubicBezTo>
                  <a:cubicBezTo>
                    <a:pt x="15" y="3"/>
                    <a:pt x="22" y="0"/>
                    <a:pt x="31" y="0"/>
                  </a:cubicBezTo>
                  <a:cubicBezTo>
                    <a:pt x="34" y="0"/>
                    <a:pt x="37" y="0"/>
                    <a:pt x="40" y="1"/>
                  </a:cubicBezTo>
                  <a:cubicBezTo>
                    <a:pt x="42" y="2"/>
                    <a:pt x="45" y="3"/>
                    <a:pt x="48" y="4"/>
                  </a:cubicBezTo>
                  <a:cubicBezTo>
                    <a:pt x="52" y="6"/>
                    <a:pt x="54" y="7"/>
                    <a:pt x="55" y="7"/>
                  </a:cubicBezTo>
                  <a:cubicBezTo>
                    <a:pt x="56" y="7"/>
                    <a:pt x="57" y="6"/>
                    <a:pt x="58" y="5"/>
                  </a:cubicBezTo>
                  <a:cubicBezTo>
                    <a:pt x="59" y="5"/>
                    <a:pt x="60" y="3"/>
                    <a:pt x="60" y="0"/>
                  </a:cubicBezTo>
                  <a:lnTo>
                    <a:pt x="62"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5" name="Freeform 80"/>
            <p:cNvSpPr/>
            <p:nvPr/>
          </p:nvSpPr>
          <p:spPr bwMode="auto">
            <a:xfrm>
              <a:off x="-1066800" y="3965575"/>
              <a:ext cx="192088" cy="368300"/>
            </a:xfrm>
            <a:custGeom>
              <a:avLst/>
              <a:gdLst>
                <a:gd name="T0" fmla="*/ 51 w 51"/>
                <a:gd name="T1" fmla="*/ 95 h 98"/>
                <a:gd name="T2" fmla="*/ 51 w 51"/>
                <a:gd name="T3" fmla="*/ 98 h 98"/>
                <a:gd name="T4" fmla="*/ 0 w 51"/>
                <a:gd name="T5" fmla="*/ 98 h 98"/>
                <a:gd name="T6" fmla="*/ 0 w 51"/>
                <a:gd name="T7" fmla="*/ 95 h 98"/>
                <a:gd name="T8" fmla="*/ 3 w 51"/>
                <a:gd name="T9" fmla="*/ 95 h 98"/>
                <a:gd name="T10" fmla="*/ 10 w 51"/>
                <a:gd name="T11" fmla="*/ 94 h 98"/>
                <a:gd name="T12" fmla="*/ 13 w 51"/>
                <a:gd name="T13" fmla="*/ 90 h 98"/>
                <a:gd name="T14" fmla="*/ 14 w 51"/>
                <a:gd name="T15" fmla="*/ 81 h 98"/>
                <a:gd name="T16" fmla="*/ 14 w 51"/>
                <a:gd name="T17" fmla="*/ 17 h 98"/>
                <a:gd name="T18" fmla="*/ 13 w 51"/>
                <a:gd name="T19" fmla="*/ 7 h 98"/>
                <a:gd name="T20" fmla="*/ 10 w 51"/>
                <a:gd name="T21" fmla="*/ 4 h 98"/>
                <a:gd name="T22" fmla="*/ 3 w 51"/>
                <a:gd name="T23" fmla="*/ 3 h 98"/>
                <a:gd name="T24" fmla="*/ 0 w 51"/>
                <a:gd name="T25" fmla="*/ 3 h 98"/>
                <a:gd name="T26" fmla="*/ 0 w 51"/>
                <a:gd name="T27" fmla="*/ 0 h 98"/>
                <a:gd name="T28" fmla="*/ 51 w 51"/>
                <a:gd name="T29" fmla="*/ 0 h 98"/>
                <a:gd name="T30" fmla="*/ 51 w 51"/>
                <a:gd name="T31" fmla="*/ 3 h 98"/>
                <a:gd name="T32" fmla="*/ 48 w 51"/>
                <a:gd name="T33" fmla="*/ 3 h 98"/>
                <a:gd name="T34" fmla="*/ 41 w 51"/>
                <a:gd name="T35" fmla="*/ 4 h 98"/>
                <a:gd name="T36" fmla="*/ 38 w 51"/>
                <a:gd name="T37" fmla="*/ 8 h 98"/>
                <a:gd name="T38" fmla="*/ 37 w 51"/>
                <a:gd name="T39" fmla="*/ 17 h 98"/>
                <a:gd name="T40" fmla="*/ 37 w 51"/>
                <a:gd name="T41" fmla="*/ 81 h 98"/>
                <a:gd name="T42" fmla="*/ 38 w 51"/>
                <a:gd name="T43" fmla="*/ 91 h 98"/>
                <a:gd name="T44" fmla="*/ 42 w 51"/>
                <a:gd name="T45" fmla="*/ 94 h 98"/>
                <a:gd name="T46" fmla="*/ 48 w 51"/>
                <a:gd name="T47" fmla="*/ 95 h 98"/>
                <a:gd name="T48" fmla="*/ 51 w 51"/>
                <a:gd name="T49" fmla="*/ 95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1" h="98">
                  <a:moveTo>
                    <a:pt x="51" y="95"/>
                  </a:moveTo>
                  <a:cubicBezTo>
                    <a:pt x="51" y="98"/>
                    <a:pt x="51" y="98"/>
                    <a:pt x="51" y="98"/>
                  </a:cubicBezTo>
                  <a:cubicBezTo>
                    <a:pt x="0" y="98"/>
                    <a:pt x="0" y="98"/>
                    <a:pt x="0" y="98"/>
                  </a:cubicBezTo>
                  <a:cubicBezTo>
                    <a:pt x="0" y="95"/>
                    <a:pt x="0" y="95"/>
                    <a:pt x="0" y="95"/>
                  </a:cubicBezTo>
                  <a:cubicBezTo>
                    <a:pt x="3" y="95"/>
                    <a:pt x="3" y="95"/>
                    <a:pt x="3" y="95"/>
                  </a:cubicBezTo>
                  <a:cubicBezTo>
                    <a:pt x="6" y="95"/>
                    <a:pt x="8" y="95"/>
                    <a:pt x="10" y="94"/>
                  </a:cubicBezTo>
                  <a:cubicBezTo>
                    <a:pt x="11" y="93"/>
                    <a:pt x="12" y="92"/>
                    <a:pt x="13" y="90"/>
                  </a:cubicBezTo>
                  <a:cubicBezTo>
                    <a:pt x="14" y="89"/>
                    <a:pt x="14" y="86"/>
                    <a:pt x="14" y="81"/>
                  </a:cubicBezTo>
                  <a:cubicBezTo>
                    <a:pt x="14" y="17"/>
                    <a:pt x="14" y="17"/>
                    <a:pt x="14" y="17"/>
                  </a:cubicBezTo>
                  <a:cubicBezTo>
                    <a:pt x="14" y="12"/>
                    <a:pt x="14" y="9"/>
                    <a:pt x="13" y="7"/>
                  </a:cubicBezTo>
                  <a:cubicBezTo>
                    <a:pt x="13" y="6"/>
                    <a:pt x="12" y="5"/>
                    <a:pt x="10" y="4"/>
                  </a:cubicBezTo>
                  <a:cubicBezTo>
                    <a:pt x="8" y="3"/>
                    <a:pt x="6" y="3"/>
                    <a:pt x="3" y="3"/>
                  </a:cubicBezTo>
                  <a:cubicBezTo>
                    <a:pt x="0" y="3"/>
                    <a:pt x="0" y="3"/>
                    <a:pt x="0" y="3"/>
                  </a:cubicBezTo>
                  <a:cubicBezTo>
                    <a:pt x="0" y="0"/>
                    <a:pt x="0" y="0"/>
                    <a:pt x="0" y="0"/>
                  </a:cubicBezTo>
                  <a:cubicBezTo>
                    <a:pt x="51" y="0"/>
                    <a:pt x="51" y="0"/>
                    <a:pt x="51" y="0"/>
                  </a:cubicBezTo>
                  <a:cubicBezTo>
                    <a:pt x="51" y="3"/>
                    <a:pt x="51" y="3"/>
                    <a:pt x="51" y="3"/>
                  </a:cubicBezTo>
                  <a:cubicBezTo>
                    <a:pt x="48" y="3"/>
                    <a:pt x="48" y="3"/>
                    <a:pt x="48" y="3"/>
                  </a:cubicBezTo>
                  <a:cubicBezTo>
                    <a:pt x="45" y="3"/>
                    <a:pt x="43" y="3"/>
                    <a:pt x="41" y="4"/>
                  </a:cubicBezTo>
                  <a:cubicBezTo>
                    <a:pt x="40" y="5"/>
                    <a:pt x="39" y="6"/>
                    <a:pt x="38" y="8"/>
                  </a:cubicBezTo>
                  <a:cubicBezTo>
                    <a:pt x="38" y="9"/>
                    <a:pt x="37" y="12"/>
                    <a:pt x="37" y="17"/>
                  </a:cubicBezTo>
                  <a:cubicBezTo>
                    <a:pt x="37" y="81"/>
                    <a:pt x="37" y="81"/>
                    <a:pt x="37" y="81"/>
                  </a:cubicBezTo>
                  <a:cubicBezTo>
                    <a:pt x="37" y="86"/>
                    <a:pt x="38" y="89"/>
                    <a:pt x="38" y="91"/>
                  </a:cubicBezTo>
                  <a:cubicBezTo>
                    <a:pt x="39" y="92"/>
                    <a:pt x="40" y="93"/>
                    <a:pt x="42" y="94"/>
                  </a:cubicBezTo>
                  <a:cubicBezTo>
                    <a:pt x="43" y="95"/>
                    <a:pt x="45" y="95"/>
                    <a:pt x="48" y="95"/>
                  </a:cubicBezTo>
                  <a:lnTo>
                    <a:pt x="51" y="9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6" name="Freeform 81"/>
            <p:cNvSpPr/>
            <p:nvPr/>
          </p:nvSpPr>
          <p:spPr bwMode="auto">
            <a:xfrm>
              <a:off x="-841375" y="3965575"/>
              <a:ext cx="330200" cy="368300"/>
            </a:xfrm>
            <a:custGeom>
              <a:avLst/>
              <a:gdLst>
                <a:gd name="T0" fmla="*/ 88 w 88"/>
                <a:gd name="T1" fmla="*/ 0 h 98"/>
                <a:gd name="T2" fmla="*/ 88 w 88"/>
                <a:gd name="T3" fmla="*/ 27 h 98"/>
                <a:gd name="T4" fmla="*/ 85 w 88"/>
                <a:gd name="T5" fmla="*/ 27 h 98"/>
                <a:gd name="T6" fmla="*/ 80 w 88"/>
                <a:gd name="T7" fmla="*/ 13 h 98"/>
                <a:gd name="T8" fmla="*/ 73 w 88"/>
                <a:gd name="T9" fmla="*/ 7 h 98"/>
                <a:gd name="T10" fmla="*/ 63 w 88"/>
                <a:gd name="T11" fmla="*/ 6 h 98"/>
                <a:gd name="T12" fmla="*/ 56 w 88"/>
                <a:gd name="T13" fmla="*/ 6 h 98"/>
                <a:gd name="T14" fmla="*/ 56 w 88"/>
                <a:gd name="T15" fmla="*/ 81 h 98"/>
                <a:gd name="T16" fmla="*/ 57 w 88"/>
                <a:gd name="T17" fmla="*/ 91 h 98"/>
                <a:gd name="T18" fmla="*/ 60 w 88"/>
                <a:gd name="T19" fmla="*/ 94 h 98"/>
                <a:gd name="T20" fmla="*/ 66 w 88"/>
                <a:gd name="T21" fmla="*/ 95 h 98"/>
                <a:gd name="T22" fmla="*/ 70 w 88"/>
                <a:gd name="T23" fmla="*/ 95 h 98"/>
                <a:gd name="T24" fmla="*/ 70 w 88"/>
                <a:gd name="T25" fmla="*/ 98 h 98"/>
                <a:gd name="T26" fmla="*/ 18 w 88"/>
                <a:gd name="T27" fmla="*/ 98 h 98"/>
                <a:gd name="T28" fmla="*/ 18 w 88"/>
                <a:gd name="T29" fmla="*/ 95 h 98"/>
                <a:gd name="T30" fmla="*/ 22 w 88"/>
                <a:gd name="T31" fmla="*/ 95 h 98"/>
                <a:gd name="T32" fmla="*/ 28 w 88"/>
                <a:gd name="T33" fmla="*/ 94 h 98"/>
                <a:gd name="T34" fmla="*/ 31 w 88"/>
                <a:gd name="T35" fmla="*/ 90 h 98"/>
                <a:gd name="T36" fmla="*/ 32 w 88"/>
                <a:gd name="T37" fmla="*/ 81 h 98"/>
                <a:gd name="T38" fmla="*/ 32 w 88"/>
                <a:gd name="T39" fmla="*/ 6 h 98"/>
                <a:gd name="T40" fmla="*/ 25 w 88"/>
                <a:gd name="T41" fmla="*/ 6 h 98"/>
                <a:gd name="T42" fmla="*/ 11 w 88"/>
                <a:gd name="T43" fmla="*/ 10 h 98"/>
                <a:gd name="T44" fmla="*/ 3 w 88"/>
                <a:gd name="T45" fmla="*/ 27 h 98"/>
                <a:gd name="T46" fmla="*/ 0 w 88"/>
                <a:gd name="T47" fmla="*/ 27 h 98"/>
                <a:gd name="T48" fmla="*/ 0 w 88"/>
                <a:gd name="T49" fmla="*/ 0 h 98"/>
                <a:gd name="T50" fmla="*/ 88 w 88"/>
                <a:gd name="T51"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8" h="98">
                  <a:moveTo>
                    <a:pt x="88" y="0"/>
                  </a:moveTo>
                  <a:cubicBezTo>
                    <a:pt x="88" y="27"/>
                    <a:pt x="88" y="27"/>
                    <a:pt x="88" y="27"/>
                  </a:cubicBezTo>
                  <a:cubicBezTo>
                    <a:pt x="85" y="27"/>
                    <a:pt x="85" y="27"/>
                    <a:pt x="85" y="27"/>
                  </a:cubicBezTo>
                  <a:cubicBezTo>
                    <a:pt x="84" y="20"/>
                    <a:pt x="82" y="16"/>
                    <a:pt x="80" y="13"/>
                  </a:cubicBezTo>
                  <a:cubicBezTo>
                    <a:pt x="78" y="11"/>
                    <a:pt x="76" y="9"/>
                    <a:pt x="73" y="7"/>
                  </a:cubicBezTo>
                  <a:cubicBezTo>
                    <a:pt x="71" y="6"/>
                    <a:pt x="68" y="6"/>
                    <a:pt x="63" y="6"/>
                  </a:cubicBezTo>
                  <a:cubicBezTo>
                    <a:pt x="56" y="6"/>
                    <a:pt x="56" y="6"/>
                    <a:pt x="56" y="6"/>
                  </a:cubicBezTo>
                  <a:cubicBezTo>
                    <a:pt x="56" y="81"/>
                    <a:pt x="56" y="81"/>
                    <a:pt x="56" y="81"/>
                  </a:cubicBezTo>
                  <a:cubicBezTo>
                    <a:pt x="56" y="86"/>
                    <a:pt x="56" y="89"/>
                    <a:pt x="57" y="91"/>
                  </a:cubicBezTo>
                  <a:cubicBezTo>
                    <a:pt x="57" y="92"/>
                    <a:pt x="58" y="93"/>
                    <a:pt x="60" y="94"/>
                  </a:cubicBezTo>
                  <a:cubicBezTo>
                    <a:pt x="61" y="95"/>
                    <a:pt x="64" y="95"/>
                    <a:pt x="66" y="95"/>
                  </a:cubicBezTo>
                  <a:cubicBezTo>
                    <a:pt x="70" y="95"/>
                    <a:pt x="70" y="95"/>
                    <a:pt x="70" y="95"/>
                  </a:cubicBezTo>
                  <a:cubicBezTo>
                    <a:pt x="70" y="98"/>
                    <a:pt x="70" y="98"/>
                    <a:pt x="70" y="98"/>
                  </a:cubicBezTo>
                  <a:cubicBezTo>
                    <a:pt x="18" y="98"/>
                    <a:pt x="18" y="98"/>
                    <a:pt x="18" y="98"/>
                  </a:cubicBezTo>
                  <a:cubicBezTo>
                    <a:pt x="18" y="95"/>
                    <a:pt x="18" y="95"/>
                    <a:pt x="18" y="95"/>
                  </a:cubicBezTo>
                  <a:cubicBezTo>
                    <a:pt x="22" y="95"/>
                    <a:pt x="22" y="95"/>
                    <a:pt x="22" y="95"/>
                  </a:cubicBezTo>
                  <a:cubicBezTo>
                    <a:pt x="24" y="95"/>
                    <a:pt x="27" y="95"/>
                    <a:pt x="28" y="94"/>
                  </a:cubicBezTo>
                  <a:cubicBezTo>
                    <a:pt x="30" y="93"/>
                    <a:pt x="31" y="92"/>
                    <a:pt x="31" y="90"/>
                  </a:cubicBezTo>
                  <a:cubicBezTo>
                    <a:pt x="32" y="89"/>
                    <a:pt x="32" y="86"/>
                    <a:pt x="32" y="81"/>
                  </a:cubicBezTo>
                  <a:cubicBezTo>
                    <a:pt x="32" y="6"/>
                    <a:pt x="32" y="6"/>
                    <a:pt x="32" y="6"/>
                  </a:cubicBezTo>
                  <a:cubicBezTo>
                    <a:pt x="25" y="6"/>
                    <a:pt x="25" y="6"/>
                    <a:pt x="25" y="6"/>
                  </a:cubicBezTo>
                  <a:cubicBezTo>
                    <a:pt x="19" y="6"/>
                    <a:pt x="14" y="7"/>
                    <a:pt x="11" y="10"/>
                  </a:cubicBezTo>
                  <a:cubicBezTo>
                    <a:pt x="7" y="14"/>
                    <a:pt x="4" y="19"/>
                    <a:pt x="3" y="27"/>
                  </a:cubicBezTo>
                  <a:cubicBezTo>
                    <a:pt x="0" y="27"/>
                    <a:pt x="0" y="27"/>
                    <a:pt x="0" y="27"/>
                  </a:cubicBezTo>
                  <a:cubicBezTo>
                    <a:pt x="0" y="0"/>
                    <a:pt x="0" y="0"/>
                    <a:pt x="0" y="0"/>
                  </a:cubicBezTo>
                  <a:lnTo>
                    <a:pt x="88"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77" name="Freeform 82"/>
            <p:cNvSpPr/>
            <p:nvPr/>
          </p:nvSpPr>
          <p:spPr bwMode="auto">
            <a:xfrm>
              <a:off x="-484188" y="3965575"/>
              <a:ext cx="390525" cy="368300"/>
            </a:xfrm>
            <a:custGeom>
              <a:avLst/>
              <a:gdLst>
                <a:gd name="T0" fmla="*/ 104 w 104"/>
                <a:gd name="T1" fmla="*/ 0 h 98"/>
                <a:gd name="T2" fmla="*/ 104 w 104"/>
                <a:gd name="T3" fmla="*/ 3 h 98"/>
                <a:gd name="T4" fmla="*/ 96 w 104"/>
                <a:gd name="T5" fmla="*/ 6 h 98"/>
                <a:gd name="T6" fmla="*/ 85 w 104"/>
                <a:gd name="T7" fmla="*/ 22 h 98"/>
                <a:gd name="T8" fmla="*/ 64 w 104"/>
                <a:gd name="T9" fmla="*/ 58 h 98"/>
                <a:gd name="T10" fmla="*/ 64 w 104"/>
                <a:gd name="T11" fmla="*/ 81 h 98"/>
                <a:gd name="T12" fmla="*/ 64 w 104"/>
                <a:gd name="T13" fmla="*/ 91 h 98"/>
                <a:gd name="T14" fmla="*/ 67 w 104"/>
                <a:gd name="T15" fmla="*/ 94 h 98"/>
                <a:gd name="T16" fmla="*/ 74 w 104"/>
                <a:gd name="T17" fmla="*/ 95 h 98"/>
                <a:gd name="T18" fmla="*/ 79 w 104"/>
                <a:gd name="T19" fmla="*/ 95 h 98"/>
                <a:gd name="T20" fmla="*/ 79 w 104"/>
                <a:gd name="T21" fmla="*/ 98 h 98"/>
                <a:gd name="T22" fmla="*/ 24 w 104"/>
                <a:gd name="T23" fmla="*/ 98 h 98"/>
                <a:gd name="T24" fmla="*/ 24 w 104"/>
                <a:gd name="T25" fmla="*/ 95 h 98"/>
                <a:gd name="T26" fmla="*/ 29 w 104"/>
                <a:gd name="T27" fmla="*/ 95 h 98"/>
                <a:gd name="T28" fmla="*/ 36 w 104"/>
                <a:gd name="T29" fmla="*/ 94 h 98"/>
                <a:gd name="T30" fmla="*/ 39 w 104"/>
                <a:gd name="T31" fmla="*/ 90 h 98"/>
                <a:gd name="T32" fmla="*/ 40 w 104"/>
                <a:gd name="T33" fmla="*/ 81 h 98"/>
                <a:gd name="T34" fmla="*/ 40 w 104"/>
                <a:gd name="T35" fmla="*/ 62 h 98"/>
                <a:gd name="T36" fmla="*/ 17 w 104"/>
                <a:gd name="T37" fmla="*/ 20 h 98"/>
                <a:gd name="T38" fmla="*/ 7 w 104"/>
                <a:gd name="T39" fmla="*/ 5 h 98"/>
                <a:gd name="T40" fmla="*/ 0 w 104"/>
                <a:gd name="T41" fmla="*/ 3 h 98"/>
                <a:gd name="T42" fmla="*/ 0 w 104"/>
                <a:gd name="T43" fmla="*/ 0 h 98"/>
                <a:gd name="T44" fmla="*/ 47 w 104"/>
                <a:gd name="T45" fmla="*/ 0 h 98"/>
                <a:gd name="T46" fmla="*/ 47 w 104"/>
                <a:gd name="T47" fmla="*/ 3 h 98"/>
                <a:gd name="T48" fmla="*/ 45 w 104"/>
                <a:gd name="T49" fmla="*/ 3 h 98"/>
                <a:gd name="T50" fmla="*/ 39 w 104"/>
                <a:gd name="T51" fmla="*/ 4 h 98"/>
                <a:gd name="T52" fmla="*/ 37 w 104"/>
                <a:gd name="T53" fmla="*/ 7 h 98"/>
                <a:gd name="T54" fmla="*/ 43 w 104"/>
                <a:gd name="T55" fmla="*/ 20 h 98"/>
                <a:gd name="T56" fmla="*/ 60 w 104"/>
                <a:gd name="T57" fmla="*/ 52 h 98"/>
                <a:gd name="T58" fmla="*/ 78 w 104"/>
                <a:gd name="T59" fmla="*/ 23 h 98"/>
                <a:gd name="T60" fmla="*/ 85 w 104"/>
                <a:gd name="T61" fmla="*/ 8 h 98"/>
                <a:gd name="T62" fmla="*/ 83 w 104"/>
                <a:gd name="T63" fmla="*/ 5 h 98"/>
                <a:gd name="T64" fmla="*/ 74 w 104"/>
                <a:gd name="T65" fmla="*/ 3 h 98"/>
                <a:gd name="T66" fmla="*/ 74 w 104"/>
                <a:gd name="T67" fmla="*/ 0 h 98"/>
                <a:gd name="T68" fmla="*/ 104 w 104"/>
                <a:gd name="T69" fmla="*/ 0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04" h="98">
                  <a:moveTo>
                    <a:pt x="104" y="0"/>
                  </a:moveTo>
                  <a:cubicBezTo>
                    <a:pt x="104" y="3"/>
                    <a:pt x="104" y="3"/>
                    <a:pt x="104" y="3"/>
                  </a:cubicBezTo>
                  <a:cubicBezTo>
                    <a:pt x="100" y="3"/>
                    <a:pt x="98" y="4"/>
                    <a:pt x="96" y="6"/>
                  </a:cubicBezTo>
                  <a:cubicBezTo>
                    <a:pt x="94" y="8"/>
                    <a:pt x="90" y="13"/>
                    <a:pt x="85" y="22"/>
                  </a:cubicBezTo>
                  <a:cubicBezTo>
                    <a:pt x="64" y="58"/>
                    <a:pt x="64" y="58"/>
                    <a:pt x="64" y="58"/>
                  </a:cubicBezTo>
                  <a:cubicBezTo>
                    <a:pt x="64" y="81"/>
                    <a:pt x="64" y="81"/>
                    <a:pt x="64" y="81"/>
                  </a:cubicBezTo>
                  <a:cubicBezTo>
                    <a:pt x="64" y="86"/>
                    <a:pt x="64" y="89"/>
                    <a:pt x="64" y="91"/>
                  </a:cubicBezTo>
                  <a:cubicBezTo>
                    <a:pt x="65" y="92"/>
                    <a:pt x="66" y="93"/>
                    <a:pt x="67" y="94"/>
                  </a:cubicBezTo>
                  <a:cubicBezTo>
                    <a:pt x="69" y="95"/>
                    <a:pt x="71" y="95"/>
                    <a:pt x="74" y="95"/>
                  </a:cubicBezTo>
                  <a:cubicBezTo>
                    <a:pt x="79" y="95"/>
                    <a:pt x="79" y="95"/>
                    <a:pt x="79" y="95"/>
                  </a:cubicBezTo>
                  <a:cubicBezTo>
                    <a:pt x="79" y="98"/>
                    <a:pt x="79" y="98"/>
                    <a:pt x="79" y="98"/>
                  </a:cubicBezTo>
                  <a:cubicBezTo>
                    <a:pt x="24" y="98"/>
                    <a:pt x="24" y="98"/>
                    <a:pt x="24" y="98"/>
                  </a:cubicBezTo>
                  <a:cubicBezTo>
                    <a:pt x="24" y="95"/>
                    <a:pt x="24" y="95"/>
                    <a:pt x="24" y="95"/>
                  </a:cubicBezTo>
                  <a:cubicBezTo>
                    <a:pt x="29" y="95"/>
                    <a:pt x="29" y="95"/>
                    <a:pt x="29" y="95"/>
                  </a:cubicBezTo>
                  <a:cubicBezTo>
                    <a:pt x="32" y="95"/>
                    <a:pt x="35" y="95"/>
                    <a:pt x="36" y="94"/>
                  </a:cubicBezTo>
                  <a:cubicBezTo>
                    <a:pt x="37" y="93"/>
                    <a:pt x="38" y="92"/>
                    <a:pt x="39" y="90"/>
                  </a:cubicBezTo>
                  <a:cubicBezTo>
                    <a:pt x="40" y="89"/>
                    <a:pt x="40" y="86"/>
                    <a:pt x="40" y="81"/>
                  </a:cubicBezTo>
                  <a:cubicBezTo>
                    <a:pt x="40" y="62"/>
                    <a:pt x="40" y="62"/>
                    <a:pt x="40" y="62"/>
                  </a:cubicBezTo>
                  <a:cubicBezTo>
                    <a:pt x="17" y="20"/>
                    <a:pt x="17" y="20"/>
                    <a:pt x="17" y="20"/>
                  </a:cubicBezTo>
                  <a:cubicBezTo>
                    <a:pt x="12" y="11"/>
                    <a:pt x="9" y="6"/>
                    <a:pt x="7" y="5"/>
                  </a:cubicBezTo>
                  <a:cubicBezTo>
                    <a:pt x="5" y="4"/>
                    <a:pt x="3" y="3"/>
                    <a:pt x="0" y="3"/>
                  </a:cubicBezTo>
                  <a:cubicBezTo>
                    <a:pt x="0" y="0"/>
                    <a:pt x="0" y="0"/>
                    <a:pt x="0" y="0"/>
                  </a:cubicBezTo>
                  <a:cubicBezTo>
                    <a:pt x="47" y="0"/>
                    <a:pt x="47" y="0"/>
                    <a:pt x="47" y="0"/>
                  </a:cubicBezTo>
                  <a:cubicBezTo>
                    <a:pt x="47" y="3"/>
                    <a:pt x="47" y="3"/>
                    <a:pt x="47" y="3"/>
                  </a:cubicBezTo>
                  <a:cubicBezTo>
                    <a:pt x="45" y="3"/>
                    <a:pt x="45" y="3"/>
                    <a:pt x="45" y="3"/>
                  </a:cubicBezTo>
                  <a:cubicBezTo>
                    <a:pt x="42" y="3"/>
                    <a:pt x="40" y="3"/>
                    <a:pt x="39" y="4"/>
                  </a:cubicBezTo>
                  <a:cubicBezTo>
                    <a:pt x="38" y="5"/>
                    <a:pt x="37" y="6"/>
                    <a:pt x="37" y="7"/>
                  </a:cubicBezTo>
                  <a:cubicBezTo>
                    <a:pt x="37" y="8"/>
                    <a:pt x="39" y="13"/>
                    <a:pt x="43" y="20"/>
                  </a:cubicBezTo>
                  <a:cubicBezTo>
                    <a:pt x="60" y="52"/>
                    <a:pt x="60" y="52"/>
                    <a:pt x="60" y="52"/>
                  </a:cubicBezTo>
                  <a:cubicBezTo>
                    <a:pt x="78" y="23"/>
                    <a:pt x="78" y="23"/>
                    <a:pt x="78" y="23"/>
                  </a:cubicBezTo>
                  <a:cubicBezTo>
                    <a:pt x="82" y="15"/>
                    <a:pt x="85" y="10"/>
                    <a:pt x="85" y="8"/>
                  </a:cubicBezTo>
                  <a:cubicBezTo>
                    <a:pt x="85" y="7"/>
                    <a:pt x="84" y="6"/>
                    <a:pt x="83" y="5"/>
                  </a:cubicBezTo>
                  <a:cubicBezTo>
                    <a:pt x="81" y="4"/>
                    <a:pt x="78" y="3"/>
                    <a:pt x="74" y="3"/>
                  </a:cubicBezTo>
                  <a:cubicBezTo>
                    <a:pt x="74" y="0"/>
                    <a:pt x="74" y="0"/>
                    <a:pt x="74" y="0"/>
                  </a:cubicBezTo>
                  <a:lnTo>
                    <a:pt x="104"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2" name="文本框 1"/>
          <p:cNvSpPr txBox="1"/>
          <p:nvPr/>
        </p:nvSpPr>
        <p:spPr>
          <a:xfrm>
            <a:off x="9356386" y="152672"/>
            <a:ext cx="2118431" cy="338554"/>
          </a:xfrm>
          <a:prstGeom prst="rect">
            <a:avLst/>
          </a:prstGeom>
          <a:noFill/>
        </p:spPr>
        <p:txBody>
          <a:bodyPr wrap="square" rtlCol="0">
            <a:spAutoFit/>
          </a:bodyPr>
          <a:lstStyle/>
          <a:p>
            <a:r>
              <a:rPr lang="zh-CN" altLang="en-US" sz="1400" dirty="0">
                <a:solidFill>
                  <a:schemeClr val="bg1"/>
                </a:solidFill>
                <a:latin typeface="微软雅黑" panose="020B0503020204020204" pitchFamily="34" charset="-122"/>
                <a:ea typeface="微软雅黑" panose="020B0503020204020204" pitchFamily="34" charset="-122"/>
              </a:rPr>
              <a:t>博學 </a:t>
            </a:r>
            <a:r>
              <a:rPr lang="en-US" altLang="zh-CN" sz="1400" dirty="0">
                <a:solidFill>
                  <a:schemeClr val="bg1"/>
                </a:solidFill>
                <a:latin typeface="微软雅黑" panose="020B0503020204020204" pitchFamily="34" charset="-122"/>
                <a:ea typeface="微软雅黑" panose="020B0503020204020204" pitchFamily="34" charset="-122"/>
              </a:rPr>
              <a:t>· </a:t>
            </a:r>
            <a:r>
              <a:rPr lang="zh-CN" altLang="en-US" sz="1400" dirty="0">
                <a:solidFill>
                  <a:schemeClr val="bg1"/>
                </a:solidFill>
                <a:latin typeface="微软雅黑" panose="020B0503020204020204" pitchFamily="34" charset="-122"/>
                <a:ea typeface="微软雅黑" panose="020B0503020204020204" pitchFamily="34" charset="-122"/>
              </a:rPr>
              <a:t>睿思 </a:t>
            </a:r>
            <a:r>
              <a:rPr lang="en-US" altLang="zh-CN" sz="1400" dirty="0">
                <a:solidFill>
                  <a:schemeClr val="bg1"/>
                </a:solidFill>
                <a:latin typeface="微软雅黑" panose="020B0503020204020204" pitchFamily="34" charset="-122"/>
                <a:ea typeface="微软雅黑" panose="020B0503020204020204" pitchFamily="34" charset="-122"/>
              </a:rPr>
              <a:t>· </a:t>
            </a:r>
            <a:r>
              <a:rPr lang="zh-CN" altLang="en-US" sz="1400" dirty="0">
                <a:solidFill>
                  <a:schemeClr val="bg1"/>
                </a:solidFill>
                <a:latin typeface="微软雅黑" panose="020B0503020204020204" pitchFamily="34" charset="-122"/>
                <a:ea typeface="微软雅黑" panose="020B0503020204020204" pitchFamily="34" charset="-122"/>
              </a:rPr>
              <a:t>勤勉 </a:t>
            </a:r>
            <a:r>
              <a:rPr lang="en-US" altLang="zh-CN" sz="1400" dirty="0">
                <a:solidFill>
                  <a:schemeClr val="bg1"/>
                </a:solidFill>
                <a:latin typeface="微软雅黑" panose="020B0503020204020204" pitchFamily="34" charset="-122"/>
                <a:ea typeface="微软雅黑" panose="020B0503020204020204" pitchFamily="34" charset="-122"/>
              </a:rPr>
              <a:t>· </a:t>
            </a:r>
            <a:r>
              <a:rPr lang="zh-CN" altLang="en-US" sz="1400" dirty="0">
                <a:solidFill>
                  <a:schemeClr val="bg1"/>
                </a:solidFill>
                <a:latin typeface="微软雅黑" panose="020B0503020204020204" pitchFamily="34" charset="-122"/>
                <a:ea typeface="微软雅黑" panose="020B0503020204020204" pitchFamily="34" charset="-122"/>
              </a:rPr>
              <a:t>致知</a:t>
            </a:r>
            <a:r>
              <a:rPr lang="zh-CN" altLang="en-US" sz="1600" dirty="0">
                <a:solidFill>
                  <a:schemeClr val="bg1"/>
                </a:solidFill>
                <a:latin typeface="微软雅黑" panose="020B0503020204020204" pitchFamily="34" charset="-122"/>
                <a:ea typeface="微软雅黑" panose="020B0503020204020204" pitchFamily="34" charset="-122"/>
              </a:rPr>
              <a:t> </a:t>
            </a:r>
            <a:endParaRPr lang="zh-CN" altLang="en-US" sz="1600" dirty="0">
              <a:solidFill>
                <a:schemeClr val="bg1"/>
              </a:solidFill>
              <a:latin typeface="微软雅黑" panose="020B0503020204020204" pitchFamily="34" charset="-122"/>
              <a:ea typeface="微软雅黑" panose="020B0503020204020204" pitchFamily="34" charset="-122"/>
            </a:endParaRPr>
          </a:p>
        </p:txBody>
      </p:sp>
      <p:cxnSp>
        <p:nvCxnSpPr>
          <p:cNvPr id="4" name="直接连接符 3"/>
          <p:cNvCxnSpPr/>
          <p:nvPr/>
        </p:nvCxnSpPr>
        <p:spPr>
          <a:xfrm>
            <a:off x="11416645" y="241548"/>
            <a:ext cx="0" cy="193938"/>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79" name="直接连接符 178"/>
          <p:cNvCxnSpPr/>
          <p:nvPr/>
        </p:nvCxnSpPr>
        <p:spPr>
          <a:xfrm>
            <a:off x="2501813" y="3862325"/>
            <a:ext cx="7136361" cy="0"/>
          </a:xfrm>
          <a:prstGeom prst="line">
            <a:avLst/>
          </a:prstGeom>
          <a:ln w="12700">
            <a:gradFill>
              <a:gsLst>
                <a:gs pos="0">
                  <a:schemeClr val="bg1">
                    <a:alpha val="0"/>
                  </a:schemeClr>
                </a:gs>
                <a:gs pos="49600">
                  <a:srgbClr val="FFFFFF">
                    <a:alpha val="40000"/>
                  </a:srgbClr>
                </a:gs>
                <a:gs pos="100000">
                  <a:schemeClr val="bg1">
                    <a:alpha val="0"/>
                  </a:schemeClr>
                </a:gs>
              </a:gsLst>
              <a:lin ang="0" scaled="0"/>
            </a:gradFill>
          </a:ln>
        </p:spPr>
        <p:style>
          <a:lnRef idx="1">
            <a:schemeClr val="accent1"/>
          </a:lnRef>
          <a:fillRef idx="0">
            <a:schemeClr val="accent1"/>
          </a:fillRef>
          <a:effectRef idx="0">
            <a:schemeClr val="accent1"/>
          </a:effectRef>
          <a:fontRef idx="minor">
            <a:schemeClr val="tx1"/>
          </a:fontRef>
        </p:style>
      </p:cxnSp>
      <p:cxnSp>
        <p:nvCxnSpPr>
          <p:cNvPr id="198" name="直接连接符 197"/>
          <p:cNvCxnSpPr/>
          <p:nvPr/>
        </p:nvCxnSpPr>
        <p:spPr>
          <a:xfrm>
            <a:off x="2501813" y="2859025"/>
            <a:ext cx="7136361" cy="0"/>
          </a:xfrm>
          <a:prstGeom prst="line">
            <a:avLst/>
          </a:prstGeom>
          <a:ln w="12700">
            <a:gradFill>
              <a:gsLst>
                <a:gs pos="0">
                  <a:schemeClr val="bg1">
                    <a:alpha val="0"/>
                  </a:schemeClr>
                </a:gs>
                <a:gs pos="49600">
                  <a:srgbClr val="FFFFFF">
                    <a:alpha val="40000"/>
                  </a:srgbClr>
                </a:gs>
                <a:gs pos="100000">
                  <a:schemeClr val="bg1">
                    <a:alpha val="0"/>
                  </a:schemeClr>
                </a:gs>
              </a:gsLst>
              <a:lin ang="0" scaled="0"/>
            </a:gra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639994" y="2880992"/>
            <a:ext cx="5291787" cy="1079086"/>
          </a:xfrm>
          <a:prstGeom prst="rect">
            <a:avLst/>
          </a:prstGeom>
        </p:spPr>
      </p:pic>
      <p:sp>
        <p:nvSpPr>
          <p:cNvPr id="97" name="文本框 96"/>
          <p:cNvSpPr txBox="1"/>
          <p:nvPr/>
        </p:nvSpPr>
        <p:spPr>
          <a:xfrm>
            <a:off x="11420398" y="198690"/>
            <a:ext cx="534037" cy="276999"/>
          </a:xfrm>
          <a:prstGeom prst="rect">
            <a:avLst/>
          </a:prstGeom>
          <a:noFill/>
        </p:spPr>
        <p:txBody>
          <a:bodyPr wrap="square" rtlCol="0">
            <a:spAutoFit/>
          </a:bodyPr>
          <a:lstStyle/>
          <a:p>
            <a:r>
              <a:rPr lang="en-US" altLang="zh-CN" sz="1200" dirty="0">
                <a:solidFill>
                  <a:schemeClr val="bg1"/>
                </a:solidFill>
                <a:latin typeface="Arial" panose="020B0604020202020204" pitchFamily="34" charset="0"/>
                <a:ea typeface="微软雅黑" panose="020B0503020204020204" pitchFamily="34" charset="-122"/>
                <a:cs typeface="Arial" panose="020B0604020202020204" pitchFamily="34" charset="0"/>
              </a:rPr>
              <a:t>HNU</a:t>
            </a:r>
            <a:endParaRPr lang="zh-CN" altLang="en-US" sz="1400" dirty="0">
              <a:solidFill>
                <a:schemeClr val="bg1"/>
              </a:solidFill>
              <a:latin typeface="Arial" panose="020B0604020202020204" pitchFamily="34" charset="0"/>
              <a:ea typeface="微软雅黑" panose="020B0503020204020204" pitchFamily="34" charset="-122"/>
              <a:cs typeface="Arial" panose="020B0604020202020204" pitchFamily="34" charset="0"/>
            </a:endParaRPr>
          </a:p>
        </p:txBody>
      </p:sp>
      <p:sp>
        <p:nvSpPr>
          <p:cNvPr id="184" name="文本框 183"/>
          <p:cNvSpPr txBox="1"/>
          <p:nvPr/>
        </p:nvSpPr>
        <p:spPr>
          <a:xfrm>
            <a:off x="8274685" y="6169660"/>
            <a:ext cx="3679825" cy="368300"/>
          </a:xfrm>
          <a:prstGeom prst="rect">
            <a:avLst/>
          </a:prstGeom>
          <a:noFill/>
        </p:spPr>
        <p:txBody>
          <a:bodyPr wrap="square" rtlCol="0">
            <a:spAutoFit/>
          </a:bodyPr>
          <a:p>
            <a:pPr algn="ctr"/>
            <a:r>
              <a:rPr lang="en-US" altLang="zh-CN" b="1" dirty="0">
                <a:latin typeface="微软雅黑" panose="020B0503020204020204" pitchFamily="34" charset="-122"/>
                <a:ea typeface="微软雅黑" panose="020B0503020204020204" pitchFamily="34" charset="-122"/>
              </a:rPr>
              <a:t>reporter</a:t>
            </a:r>
            <a:r>
              <a:rPr lang="zh-CN" b="1" dirty="0">
                <a:latin typeface="微软雅黑" panose="020B0503020204020204" pitchFamily="34" charset="-122"/>
                <a:ea typeface="微软雅黑" panose="020B0503020204020204" pitchFamily="34" charset="-122"/>
              </a:rPr>
              <a:t>：金洁茜 </a:t>
            </a:r>
            <a:r>
              <a:rPr lang="en-US" altLang="zh-CN" b="1" dirty="0">
                <a:latin typeface="微软雅黑" panose="020B0503020204020204" pitchFamily="34" charset="-122"/>
                <a:ea typeface="微软雅黑" panose="020B0503020204020204" pitchFamily="34" charset="-122"/>
                <a:sym typeface="+mn-ea"/>
              </a:rPr>
              <a:t>S211000820</a:t>
            </a:r>
            <a:endParaRPr lang="zh-CN" b="1" dirty="0">
              <a:latin typeface="微软雅黑" panose="020B0503020204020204" pitchFamily="34" charset="-122"/>
              <a:ea typeface="微软雅黑" panose="020B0503020204020204" pitchFamily="3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228465" cy="706755"/>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01 </a:t>
            </a:r>
            <a:r>
              <a:rPr sz="2000" cap="all" dirty="0">
                <a:sym typeface="+mn-ea"/>
              </a:rPr>
              <a:t>Brief information of the paper</a:t>
            </a:r>
            <a:endParaRPr sz="2000" spc="44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1167636" y="1366984"/>
            <a:ext cx="9144000" cy="922020"/>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sz="1800" dirty="0">
                <a:latin typeface="微软雅黑" panose="020B0503020204020204" pitchFamily="34" charset="-122"/>
                <a:ea typeface="微软雅黑" panose="020B0503020204020204" pitchFamily="34" charset="-122"/>
              </a:rPr>
              <a:t>2021 ACM/IEEE 48th Annual International Symposium on Computer Architecture</a:t>
            </a:r>
            <a:r>
              <a:rPr sz="1800" b="1" dirty="0">
                <a:solidFill>
                  <a:schemeClr val="accent1">
                    <a:lumMod val="75000"/>
                  </a:schemeClr>
                </a:solidFill>
                <a:latin typeface="微软雅黑" panose="020B0503020204020204" pitchFamily="34" charset="-122"/>
                <a:ea typeface="微软雅黑" panose="020B0503020204020204" pitchFamily="34" charset="-122"/>
              </a:rPr>
              <a:t> (ISCA)</a:t>
            </a:r>
            <a:endParaRPr sz="1800" b="1" dirty="0">
              <a:solidFill>
                <a:schemeClr val="accent1">
                  <a:lumMod val="75000"/>
                </a:schemeClr>
              </a:solidFill>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1336040" y="2807970"/>
            <a:ext cx="2131695" cy="2665095"/>
          </a:xfrm>
          <a:prstGeom prst="rect">
            <a:avLst/>
          </a:prstGeom>
        </p:spPr>
      </p:pic>
      <p:sp>
        <p:nvSpPr>
          <p:cNvPr id="3" name="文本框 2"/>
          <p:cNvSpPr txBox="1"/>
          <p:nvPr/>
        </p:nvSpPr>
        <p:spPr>
          <a:xfrm>
            <a:off x="4042410" y="2530475"/>
            <a:ext cx="7599680" cy="3415030"/>
          </a:xfrm>
          <a:prstGeom prst="rect">
            <a:avLst/>
          </a:prstGeom>
          <a:noFill/>
        </p:spPr>
        <p:txBody>
          <a:bodyPr wrap="square" rtlCol="0" anchor="t">
            <a:spAutoFit/>
          </a:bodyPr>
          <a:p>
            <a:pPr marL="285750" indent="-285750" algn="just" defTabSz="914400">
              <a:lnSpc>
                <a:spcPct val="150000"/>
              </a:lnSpc>
              <a:buClr>
                <a:srgbClr val="113280"/>
              </a:buClr>
              <a:buFont typeface="Webdings" panose="05030102010509060703" pitchFamily="18" charset="2"/>
              <a:buChar char="ü"/>
            </a:pPr>
            <a:r>
              <a:rPr b="1" dirty="0">
                <a:solidFill>
                  <a:schemeClr val="accent1">
                    <a:lumMod val="75000"/>
                  </a:schemeClr>
                </a:solidFill>
                <a:latin typeface="微软雅黑" panose="020B0503020204020204" pitchFamily="34" charset="-122"/>
                <a:ea typeface="微软雅黑" panose="020B0503020204020204" pitchFamily="34" charset="-122"/>
                <a:sym typeface="+mn-ea"/>
              </a:rPr>
              <a:t>Author：</a:t>
            </a:r>
            <a:r>
              <a:rPr dirty="0">
                <a:latin typeface="微软雅黑" panose="020B0503020204020204" pitchFamily="34" charset="-122"/>
                <a:ea typeface="微软雅黑" panose="020B0503020204020204" pitchFamily="34" charset="-122"/>
                <a:sym typeface="+mn-ea"/>
              </a:rPr>
              <a:t>Norman P . Jouppi</a:t>
            </a:r>
            <a:endParaRPr dirty="0">
              <a:latin typeface="微软雅黑" panose="020B0503020204020204" pitchFamily="34" charset="-122"/>
              <a:ea typeface="微软雅黑" panose="020B0503020204020204" pitchFamily="34" charset="-122"/>
              <a:sym typeface="+mn-ea"/>
            </a:endParaRPr>
          </a:p>
          <a:p>
            <a:pPr marL="285750" indent="-285750" algn="just" defTabSz="914400">
              <a:lnSpc>
                <a:spcPct val="150000"/>
              </a:lnSpc>
              <a:buClr>
                <a:srgbClr val="113280"/>
              </a:buClr>
              <a:buFont typeface="Webdings" panose="05030102010509060703" pitchFamily="18" charset="2"/>
              <a:buChar char="ü"/>
            </a:pPr>
            <a:r>
              <a:rPr lang="zh-CN" altLang="en-US"/>
              <a:t>Norman P. Jouppi is a Distinguished Hardware Engineer at Google. He was the tech lead for Google's </a:t>
            </a:r>
            <a:r>
              <a:rPr lang="zh-CN" altLang="en-US" b="1">
                <a:solidFill>
                  <a:schemeClr val="accent1">
                    <a:lumMod val="75000"/>
                  </a:schemeClr>
                </a:solidFill>
              </a:rPr>
              <a:t>first- and second-generation TPUs. </a:t>
            </a:r>
            <a:r>
              <a:rPr lang="zh-CN" altLang="en-US"/>
              <a:t>He is known for his innovations in computer memory systems, was the principal architect and lead designer of several microprocessors, contributed to the architecture and design of graphics accelerators, and extensively researched telepresence.</a:t>
            </a:r>
            <a:endParaRPr lang="zh-CN" altLang="en-US"/>
          </a:p>
          <a:p>
            <a:pPr marL="285750" indent="-285750" algn="just" defTabSz="914400">
              <a:lnSpc>
                <a:spcPct val="150000"/>
              </a:lnSpc>
              <a:buClr>
                <a:srgbClr val="113280"/>
              </a:buClr>
              <a:buFont typeface="Webdings" panose="05030102010509060703" pitchFamily="18" charset="2"/>
              <a:buChar char="ü"/>
            </a:pPr>
            <a:r>
              <a:rPr lang="zh-CN" altLang="en-US"/>
              <a:t> Contact him at </a:t>
            </a:r>
            <a:r>
              <a:rPr lang="zh-CN" altLang="en-US" b="1">
                <a:solidFill>
                  <a:schemeClr val="accent1">
                    <a:lumMod val="75000"/>
                  </a:schemeClr>
                </a:solidFill>
              </a:rPr>
              <a:t>jouppi@google.com</a:t>
            </a:r>
            <a:r>
              <a:rPr lang="zh-CN" altLang="en-US"/>
              <a:t>.</a:t>
            </a:r>
            <a:endParaRPr lang="zh-CN" altLang="en-US"/>
          </a:p>
        </p:txBody>
      </p:sp>
    </p:spTree>
    <p:custDataLst>
      <p:tags r:id="rId2"/>
    </p:custData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4228465" cy="706755"/>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01 </a:t>
            </a:r>
            <a:r>
              <a:rPr sz="2000" cap="all" dirty="0">
                <a:sym typeface="+mn-ea"/>
              </a:rPr>
              <a:t>Brief information of the paper</a:t>
            </a:r>
            <a:endParaRPr sz="2000" spc="44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871726" y="2335994"/>
            <a:ext cx="9144000" cy="1568450"/>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sz="3200" b="1" dirty="0">
                <a:solidFill>
                  <a:schemeClr val="accent1">
                    <a:lumMod val="75000"/>
                  </a:schemeClr>
                </a:solidFill>
                <a:latin typeface="微软雅黑" panose="020B0503020204020204" pitchFamily="34" charset="-122"/>
                <a:ea typeface="微软雅黑" panose="020B0503020204020204" pitchFamily="34" charset="-122"/>
              </a:rPr>
              <a:t> TPU</a:t>
            </a:r>
            <a:r>
              <a:rPr lang="zh-CN" altLang="en-US" sz="3200" b="1" dirty="0">
                <a:solidFill>
                  <a:schemeClr val="accent1">
                    <a:lumMod val="75000"/>
                  </a:schemeClr>
                </a:solidFill>
                <a:latin typeface="微软雅黑" panose="020B0503020204020204" pitchFamily="34" charset="-122"/>
                <a:ea typeface="微软雅黑" panose="020B0503020204020204" pitchFamily="34" charset="-122"/>
              </a:rPr>
              <a:t>？</a:t>
            </a:r>
            <a:r>
              <a:rPr lang="en-US" sz="3200" b="1" dirty="0">
                <a:solidFill>
                  <a:schemeClr val="accent1">
                    <a:lumMod val="75000"/>
                  </a:schemeClr>
                </a:solidFill>
                <a:latin typeface="微软雅黑" panose="020B0503020204020204" pitchFamily="34" charset="-122"/>
                <a:ea typeface="微软雅黑" panose="020B0503020204020204" pitchFamily="34" charset="-122"/>
              </a:rPr>
              <a:t>——Tensor Processing Unit</a:t>
            </a:r>
            <a:endParaRPr lang="en-US" sz="3200" b="1" dirty="0">
              <a:solidFill>
                <a:schemeClr val="accent1">
                  <a:lumMod val="75000"/>
                </a:schemeClr>
              </a:solidFill>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Webdings" panose="05030102010509060703" pitchFamily="18" charset="2"/>
              <a:buChar char="ü"/>
            </a:pPr>
            <a:r>
              <a:rPr lang="en-US" sz="3200" b="1" dirty="0">
                <a:solidFill>
                  <a:schemeClr val="accent1">
                    <a:lumMod val="75000"/>
                  </a:schemeClr>
                </a:solidFill>
                <a:latin typeface="微软雅黑" panose="020B0503020204020204" pitchFamily="34" charset="-122"/>
                <a:ea typeface="微软雅黑" panose="020B0503020204020204" pitchFamily="34" charset="-122"/>
              </a:rPr>
              <a:t> WHY?——Computing Power...</a:t>
            </a:r>
            <a:endParaRPr lang="en-US" sz="3200" b="1" dirty="0">
              <a:solidFill>
                <a:schemeClr val="accent1">
                  <a:lumMod val="75000"/>
                </a:schemeClr>
              </a:soli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p:cNvSpPr>
            <a:spLocks noGrp="1"/>
          </p:cNvSpPr>
          <p:nvPr>
            <p:ph type="title"/>
          </p:nvPr>
        </p:nvSpPr>
        <p:spPr>
          <a:xfrm>
            <a:off x="2283460" y="2569634"/>
            <a:ext cx="7723293" cy="1069340"/>
          </a:xfrm>
        </p:spPr>
        <p:txBody>
          <a:bodyPr wrap="square"/>
          <a:lstStyle/>
          <a:p>
            <a:pPr fontAlgn="auto">
              <a:lnSpc>
                <a:spcPct val="120000"/>
              </a:lnSpc>
            </a:pPr>
            <a:r>
              <a:rPr sz="5300" cap="all" dirty="0">
                <a:sym typeface="+mn-ea"/>
              </a:rPr>
              <a:t>TPU</a:t>
            </a:r>
            <a:r>
              <a:rPr lang="en-US" altLang="zh-CN" sz="5300" dirty="0">
                <a:sym typeface="+mn-ea"/>
              </a:rPr>
              <a:t>v1</a:t>
            </a:r>
            <a:r>
              <a:rPr lang="en-US" altLang="zh-CN" sz="5300" cap="all" dirty="0">
                <a:sym typeface="+mn-ea"/>
              </a:rPr>
              <a:t> &amp; TPU</a:t>
            </a:r>
            <a:r>
              <a:rPr lang="en-US" altLang="zh-CN" sz="5300" dirty="0">
                <a:sym typeface="+mn-ea"/>
              </a:rPr>
              <a:t>v</a:t>
            </a:r>
            <a:r>
              <a:rPr lang="en-US" altLang="zh-CN" sz="5300" cap="all" dirty="0">
                <a:sym typeface="+mn-ea"/>
              </a:rPr>
              <a:t>2 &amp; tpu</a:t>
            </a:r>
            <a:r>
              <a:rPr lang="en-US" altLang="zh-CN" sz="5300" dirty="0">
                <a:sym typeface="+mn-ea"/>
              </a:rPr>
              <a:t>v</a:t>
            </a:r>
            <a:r>
              <a:rPr lang="en-US" altLang="zh-CN" sz="5300" cap="all" dirty="0">
                <a:sym typeface="+mn-ea"/>
              </a:rPr>
              <a:t>3</a:t>
            </a:r>
            <a:endParaRPr sz="5300" spc="440" dirty="0">
              <a:solidFill>
                <a:schemeClr val="bg1"/>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endParaRPr>
          </a:p>
        </p:txBody>
      </p:sp>
      <p:sp>
        <p:nvSpPr>
          <p:cNvPr id="8" name="文本占位符 7"/>
          <p:cNvSpPr>
            <a:spLocks noGrp="1"/>
          </p:cNvSpPr>
          <p:nvPr>
            <p:ph type="body" idx="13"/>
          </p:nvPr>
        </p:nvSpPr>
        <p:spPr>
          <a:xfrm>
            <a:off x="913554" y="2330027"/>
            <a:ext cx="1144693" cy="1934376"/>
          </a:xfrm>
        </p:spPr>
        <p:txBody>
          <a:bodyPr wrap="square">
            <a:scene3d>
              <a:camera prst="orthographicFront"/>
              <a:lightRig rig="threePt" dir="t"/>
            </a:scene3d>
          </a:bodyPr>
          <a:lstStyle/>
          <a:p>
            <a:r>
              <a:rPr lang="en-US" altLang="zh-CN" sz="13300" dirty="0">
                <a:ln w="9525" cmpd="sng">
                  <a:solidFill>
                    <a:schemeClr val="accent1"/>
                  </a:solidFill>
                  <a:prstDash val="solid"/>
                </a:ln>
                <a:solidFill>
                  <a:srgbClr val="70AD47">
                    <a:tint val="1000"/>
                  </a:srgbClr>
                </a:solidFill>
                <a:effectLst>
                  <a:glow rad="38100">
                    <a:schemeClr val="accent1">
                      <a:alpha val="40000"/>
                    </a:schemeClr>
                  </a:glow>
                  <a:outerShdw blurRad="38100" dist="38100" dir="2700000" algn="tl">
                    <a:srgbClr val="000000">
                      <a:alpha val="43137"/>
                    </a:srgbClr>
                  </a:outerShdw>
                </a:effectLst>
              </a:rPr>
              <a:t>2</a:t>
            </a:r>
            <a:endParaRPr lang="en-US" altLang="zh-CN" sz="13300" dirty="0">
              <a:ln w="9525" cmpd="sng">
                <a:solidFill>
                  <a:schemeClr val="accent1"/>
                </a:solidFill>
                <a:prstDash val="solid"/>
              </a:ln>
              <a:solidFill>
                <a:srgbClr val="70AD47">
                  <a:tint val="1000"/>
                </a:srgbClr>
              </a:solidFill>
              <a:effectLst>
                <a:glow rad="38100">
                  <a:schemeClr val="accent1">
                    <a:alpha val="40000"/>
                  </a:schemeClr>
                </a:glow>
                <a:outerShdw blurRad="38100" dist="38100" dir="2700000" algn="tl">
                  <a:srgbClr val="000000">
                    <a:alpha val="43137"/>
                  </a:srgbClr>
                </a:outerShdw>
              </a:effectLst>
            </a:endParaRPr>
          </a:p>
        </p:txBody>
      </p:sp>
      <p:sp>
        <p:nvSpPr>
          <p:cNvPr id="9" name="文本占位符 4"/>
          <p:cNvSpPr>
            <a:spLocks noGrp="1"/>
          </p:cNvSpPr>
          <p:nvPr/>
        </p:nvSpPr>
        <p:spPr>
          <a:xfrm>
            <a:off x="147320" y="3332481"/>
            <a:ext cx="1236133" cy="568113"/>
          </a:xfrm>
          <a:prstGeom prst="rect">
            <a:avLst/>
          </a:prstGeom>
        </p:spPr>
        <p:txBody>
          <a:bodyPr vert="horz" wrap="square" lIns="121917" tIns="60958" rIns="121917" bIns="60958" rtlCol="0">
            <a:spAutoFit/>
          </a:bodyPr>
          <a:lstStyle>
            <a:lvl1pPr marL="0" indent="0" algn="l" defTabSz="685800" rtl="0" eaLnBrk="1" latinLnBrk="0" hangingPunct="1">
              <a:lnSpc>
                <a:spcPct val="90000"/>
              </a:lnSpc>
              <a:spcBef>
                <a:spcPts val="750"/>
              </a:spcBef>
              <a:buFont typeface="Arial" panose="020B0604020202020204"/>
              <a:buNone/>
              <a:defRPr kumimoji="1" lang="zh-CN" altLang="en-US" sz="1200" kern="1200" smtClean="0">
                <a:solidFill>
                  <a:schemeClr val="accent5">
                    <a:lumMod val="20000"/>
                    <a:lumOff val="80000"/>
                  </a:schemeClr>
                </a:solidFill>
                <a:latin typeface="宋体" panose="02010600030101010101" pitchFamily="2" charset="-122"/>
                <a:ea typeface="宋体" panose="02010600030101010101" pitchFamily="2" charset="-122"/>
                <a:cs typeface="宋体" panose="02010600030101010101" pitchFamily="2" charset="-122"/>
              </a:defRPr>
            </a:lvl1pPr>
            <a:lvl2pPr marL="514350" indent="-171450" algn="l" defTabSz="685800" rtl="0" eaLnBrk="1" latinLnBrk="0" hangingPunct="1">
              <a:lnSpc>
                <a:spcPct val="90000"/>
              </a:lnSpc>
              <a:spcBef>
                <a:spcPts val="375"/>
              </a:spcBef>
              <a:buFont typeface="Arial" panose="020B0604020202020204"/>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a:buChar char="•"/>
              <a:defRPr sz="1350" kern="1200">
                <a:solidFill>
                  <a:schemeClr val="tx1"/>
                </a:solidFill>
                <a:latin typeface="+mn-lt"/>
                <a:ea typeface="+mn-ea"/>
                <a:cs typeface="+mn-cs"/>
              </a:defRPr>
            </a:lvl9pPr>
          </a:lstStyle>
          <a:p>
            <a:r>
              <a:rPr lang="en-US" altLang="zh-CN" sz="3200" b="1" dirty="0"/>
              <a:t>PART</a:t>
            </a:r>
            <a:endParaRPr lang="en-US" altLang="zh-CN" sz="3200" b="1" dirty="0"/>
          </a:p>
        </p:txBody>
      </p:sp>
      <p:sp>
        <p:nvSpPr>
          <p:cNvPr id="11" name="矩形 10"/>
          <p:cNvSpPr/>
          <p:nvPr/>
        </p:nvSpPr>
        <p:spPr>
          <a:xfrm>
            <a:off x="2043008" y="1915160"/>
            <a:ext cx="100753" cy="2544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21917" tIns="60958" rIns="121917" bIns="60958" rtlCol="0" anchor="ctr"/>
          <a:lstStyle/>
          <a:p>
            <a:pPr algn="ctr"/>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31261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49831" y="1062819"/>
            <a:ext cx="9144000" cy="2306955"/>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altLang="zh-CN" sz="2400" b="1" dirty="0">
                <a:solidFill>
                  <a:schemeClr val="accent1">
                    <a:lumMod val="75000"/>
                  </a:schemeClr>
                </a:solidFill>
                <a:latin typeface="微软雅黑" panose="020B0503020204020204" pitchFamily="34" charset="-122"/>
                <a:ea typeface="微软雅黑" panose="020B0503020204020204" pitchFamily="34" charset="-122"/>
              </a:rPr>
              <a:t> TPUv1</a:t>
            </a:r>
            <a:endParaRPr lang="zh-CN" sz="24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sz="1800" dirty="0">
                <a:latin typeface="微软雅黑" panose="020B0503020204020204" pitchFamily="34" charset="-122"/>
                <a:ea typeface="微软雅黑" panose="020B0503020204020204" pitchFamily="34" charset="-122"/>
              </a:rPr>
              <a:t>TPUv1</a:t>
            </a:r>
            <a:r>
              <a:rPr lang="en-US" sz="1800" dirty="0">
                <a:latin typeface="微软雅黑" panose="020B0503020204020204" pitchFamily="34" charset="-122"/>
                <a:ea typeface="微软雅黑" panose="020B0503020204020204" pitchFamily="34" charset="-122"/>
              </a:rPr>
              <a:t>——</a:t>
            </a:r>
            <a:r>
              <a:rPr sz="1800" dirty="0">
                <a:latin typeface="微软雅黑" panose="020B0503020204020204" pitchFamily="34" charset="-122"/>
                <a:ea typeface="微软雅黑" panose="020B0503020204020204" pitchFamily="34" charset="-122"/>
              </a:rPr>
              <a:t> Google’s first DNN DSA, handles inference (also called serving).</a:t>
            </a:r>
            <a:endParaRPr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sz="1800" dirty="0">
              <a:latin typeface="微软雅黑" panose="020B0503020204020204" pitchFamily="34" charset="-122"/>
              <a:ea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949960" y="2613025"/>
            <a:ext cx="8278495" cy="3494405"/>
          </a:xfrm>
          <a:prstGeom prst="rect">
            <a:avLst/>
          </a:prstGeom>
        </p:spPr>
      </p:pic>
    </p:spTree>
    <p:custDataLst>
      <p:tags r:id="rId2"/>
    </p:custData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31261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949831" y="1127589"/>
            <a:ext cx="9144000" cy="3553460"/>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altLang="zh-CN" sz="2400" b="1" dirty="0">
                <a:solidFill>
                  <a:schemeClr val="accent1">
                    <a:lumMod val="75000"/>
                  </a:schemeClr>
                </a:solidFill>
                <a:latin typeface="微软雅黑" panose="020B0503020204020204" pitchFamily="34" charset="-122"/>
                <a:ea typeface="微软雅黑" panose="020B0503020204020204" pitchFamily="34" charset="-122"/>
              </a:rPr>
              <a:t> TPUv1</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sz="1800" dirty="0">
                <a:latin typeface="微软雅黑" panose="020B0503020204020204" pitchFamily="34" charset="-122"/>
                <a:ea typeface="微软雅黑" panose="020B0503020204020204" pitchFamily="34" charset="-122"/>
              </a:rPr>
              <a:t>TPUv1 connects to the host CPU over PCIe for exchanging model inputs and outputs at even lower bandwidth. </a:t>
            </a:r>
            <a:endParaRPr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sz="1800" dirty="0">
                <a:latin typeface="微软雅黑" panose="020B0503020204020204" pitchFamily="34" charset="-122"/>
                <a:ea typeface="微软雅黑" panose="020B0503020204020204" pitchFamily="34" charset="-122"/>
              </a:rPr>
              <a:t>The host CPU also sends TPUv1 instructions over PCIe. </a:t>
            </a:r>
            <a:endParaRPr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sz="1800" dirty="0">
                <a:latin typeface="微软雅黑" panose="020B0503020204020204" pitchFamily="34" charset="-122"/>
                <a:ea typeface="微软雅黑" panose="020B0503020204020204" pitchFamily="34" charset="-122"/>
              </a:rPr>
              <a:t>Compared to contemporary GPUs and CPUs, its performance/TDP (perf/Watt) on production workloads was</a:t>
            </a:r>
            <a:r>
              <a:rPr sz="1800" b="1" dirty="0">
                <a:solidFill>
                  <a:srgbClr val="C00000"/>
                </a:solidFill>
                <a:latin typeface="微软雅黑" panose="020B0503020204020204" pitchFamily="34" charset="-122"/>
                <a:ea typeface="微软雅黑" panose="020B0503020204020204" pitchFamily="34" charset="-122"/>
              </a:rPr>
              <a:t> 30-80X higher</a:t>
            </a:r>
            <a:r>
              <a:rPr sz="1800" dirty="0">
                <a:latin typeface="微软雅黑" panose="020B0503020204020204" pitchFamily="34" charset="-122"/>
                <a:ea typeface="微软雅黑" panose="020B0503020204020204" pitchFamily="34" charset="-122"/>
              </a:rPr>
              <a:t>.</a:t>
            </a:r>
            <a:endParaRPr sz="1800" dirty="0">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14"/>
          <p:cNvSpPr txBox="1"/>
          <p:nvPr/>
        </p:nvSpPr>
        <p:spPr bwMode="auto">
          <a:xfrm>
            <a:off x="738002" y="157846"/>
            <a:ext cx="3126105" cy="398780"/>
          </a:xfrm>
          <a:prstGeom prst="rect">
            <a:avLst/>
          </a:prstGeom>
          <a:noFill/>
        </p:spPr>
        <p:txBody>
          <a:bodyPr wrap="none">
            <a:spAutoFit/>
          </a:bodyPr>
          <a:lstStyle/>
          <a:p>
            <a:pPr algn="l" defTabSz="914400">
              <a:defRPr/>
            </a:pP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02 </a:t>
            </a:r>
            <a:r>
              <a:rPr lang="zh-CN" altLang="en-US" sz="2000" cap="all" dirty="0">
                <a:sym typeface="+mn-ea"/>
              </a:rPr>
              <a:t>TPU</a:t>
            </a:r>
            <a:r>
              <a:rPr lang="en-US" altLang="zh-CN" sz="2000" dirty="0">
                <a:sym typeface="+mn-ea"/>
              </a:rPr>
              <a:t>v1</a:t>
            </a:r>
            <a:r>
              <a:rPr lang="en-US" altLang="zh-CN" sz="2000" cap="all" dirty="0">
                <a:sym typeface="+mn-ea"/>
              </a:rPr>
              <a:t> &amp; TPU</a:t>
            </a:r>
            <a:r>
              <a:rPr lang="en-US" altLang="zh-CN" sz="2000" dirty="0">
                <a:sym typeface="+mn-ea"/>
              </a:rPr>
              <a:t>v</a:t>
            </a:r>
            <a:r>
              <a:rPr lang="en-US" altLang="zh-CN" sz="2000" cap="all" dirty="0">
                <a:sym typeface="+mn-ea"/>
              </a:rPr>
              <a:t>2 &amp; tpu</a:t>
            </a:r>
            <a:r>
              <a:rPr lang="en-US" altLang="zh-CN" sz="2000" dirty="0">
                <a:sym typeface="+mn-ea"/>
              </a:rPr>
              <a:t>v</a:t>
            </a:r>
            <a:r>
              <a:rPr lang="en-US" altLang="zh-CN" sz="2000" cap="all" dirty="0">
                <a:sym typeface="+mn-ea"/>
              </a:rPr>
              <a:t>3</a:t>
            </a:r>
            <a:r>
              <a:rPr lang="en-US" altLang="zh-CN" sz="2000" kern="0" dirty="0">
                <a:solidFill>
                  <a:srgbClr val="193985"/>
                </a:solidFill>
                <a:latin typeface="方正清刻本悦宋简体" panose="02000000000000000000" pitchFamily="2" charset="-122"/>
                <a:ea typeface="方正清刻本悦宋简体" panose="02000000000000000000" pitchFamily="2" charset="-122"/>
              </a:rPr>
              <a:t> </a:t>
            </a:r>
            <a:endParaRPr lang="zh-CN" altLang="en-US" sz="2000" kern="0" dirty="0">
              <a:solidFill>
                <a:srgbClr val="193985"/>
              </a:solidFill>
              <a:latin typeface="方正清刻本悦宋简体" panose="02000000000000000000" pitchFamily="2" charset="-122"/>
              <a:ea typeface="方正清刻本悦宋简体" panose="02000000000000000000" pitchFamily="2" charset="-122"/>
            </a:endParaRPr>
          </a:p>
        </p:txBody>
      </p:sp>
      <p:sp>
        <p:nvSpPr>
          <p:cNvPr id="28" name="文本框 27"/>
          <p:cNvSpPr txBox="1"/>
          <p:nvPr/>
        </p:nvSpPr>
        <p:spPr>
          <a:xfrm>
            <a:off x="1073021" y="1352379"/>
            <a:ext cx="9144000" cy="3969385"/>
          </a:xfrm>
          <a:prstGeom prst="rect">
            <a:avLst/>
          </a:prstGeom>
          <a:noFill/>
        </p:spPr>
        <p:txBody>
          <a:bodyPr wrap="square">
            <a:spAutoFit/>
          </a:bodyPr>
          <a:lstStyle/>
          <a:p>
            <a:pPr marL="285750" indent="-285750" algn="just" defTabSz="914400">
              <a:lnSpc>
                <a:spcPct val="150000"/>
              </a:lnSpc>
              <a:buClr>
                <a:srgbClr val="113280"/>
              </a:buClr>
              <a:buFont typeface="Webdings" panose="05030102010509060703" pitchFamily="18" charset="2"/>
              <a:buChar char="ü"/>
            </a:pPr>
            <a:r>
              <a:rPr lang="en-US" altLang="zh-CN" sz="2400" b="1" dirty="0">
                <a:solidFill>
                  <a:schemeClr val="accent1">
                    <a:lumMod val="75000"/>
                  </a:schemeClr>
                </a:solidFill>
                <a:latin typeface="微软雅黑" panose="020B0503020204020204" pitchFamily="34" charset="-122"/>
                <a:ea typeface="微软雅黑" panose="020B0503020204020204" pitchFamily="34" charset="-122"/>
              </a:rPr>
              <a:t> TPUv2</a:t>
            </a:r>
            <a:endParaRPr lang="zh-CN" sz="2400" b="1" dirty="0">
              <a:solidFill>
                <a:schemeClr val="accent1">
                  <a:lumMod val="75000"/>
                </a:schemeClr>
              </a:solidFill>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r>
              <a:rPr sz="1800" dirty="0">
                <a:latin typeface="微软雅黑" panose="020B0503020204020204" pitchFamily="34" charset="-122"/>
                <a:ea typeface="微软雅黑" panose="020B0503020204020204" pitchFamily="34" charset="-122"/>
              </a:rPr>
              <a:t>TPUv2 addresses the harder task of training</a:t>
            </a:r>
            <a:r>
              <a:rPr lang="zh-CN" sz="1800" dirty="0">
                <a:latin typeface="微软雅黑" panose="020B0503020204020204" pitchFamily="34" charset="-122"/>
                <a:ea typeface="微软雅黑" panose="020B0503020204020204" pitchFamily="34" charset="-122"/>
              </a:rPr>
              <a:t>：</a:t>
            </a:r>
            <a:endParaRPr lang="zh-CN" sz="1800" dirty="0">
              <a:latin typeface="微软雅黑" panose="020B0503020204020204" pitchFamily="34" charset="-122"/>
              <a:ea typeface="微软雅黑" panose="020B0503020204020204" pitchFamily="34" charset="-122"/>
            </a:endParaRPr>
          </a:p>
          <a:p>
            <a:pPr indent="0" algn="just" defTabSz="914400">
              <a:lnSpc>
                <a:spcPct val="150000"/>
              </a:lnSpc>
              <a:buClr>
                <a:srgbClr val="113280"/>
              </a:buClr>
              <a:buFont typeface="Webdings" panose="05030102010509060703" pitchFamily="18" charset="2"/>
              <a:buNone/>
            </a:pPr>
            <a:endParaRPr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en-US" sz="1800" b="1" dirty="0">
                <a:solidFill>
                  <a:schemeClr val="accent1">
                    <a:lumMod val="75000"/>
                  </a:schemeClr>
                </a:solidFill>
                <a:latin typeface="微软雅黑" panose="020B0503020204020204" pitchFamily="34" charset="-122"/>
                <a:ea typeface="微软雅黑" panose="020B0503020204020204" pitchFamily="34" charset="-122"/>
              </a:rPr>
              <a:t>Harder P</a:t>
            </a:r>
            <a:r>
              <a:rPr sz="1800" b="1" dirty="0">
                <a:solidFill>
                  <a:schemeClr val="accent1">
                    <a:lumMod val="75000"/>
                  </a:schemeClr>
                </a:solidFill>
                <a:latin typeface="微软雅黑" panose="020B0503020204020204" pitchFamily="34" charset="-122"/>
                <a:ea typeface="微软雅黑" panose="020B0503020204020204" pitchFamily="34" charset="-122"/>
              </a:rPr>
              <a:t>arallelization</a:t>
            </a:r>
            <a:endParaRPr sz="1800" b="1" dirty="0">
              <a:solidFill>
                <a:schemeClr val="accent1">
                  <a:lumMod val="75000"/>
                </a:schemeClr>
              </a:solidFill>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en-US" sz="1800" b="1" dirty="0">
                <a:solidFill>
                  <a:schemeClr val="accent1">
                    <a:lumMod val="75000"/>
                  </a:schemeClr>
                </a:solidFill>
                <a:latin typeface="微软雅黑" panose="020B0503020204020204" pitchFamily="34" charset="-122"/>
                <a:ea typeface="微软雅黑" panose="020B0503020204020204" pitchFamily="34" charset="-122"/>
              </a:rPr>
              <a:t>More C</a:t>
            </a:r>
            <a:r>
              <a:rPr sz="1800" b="1" dirty="0">
                <a:solidFill>
                  <a:schemeClr val="accent1">
                    <a:lumMod val="75000"/>
                  </a:schemeClr>
                </a:solidFill>
                <a:latin typeface="微软雅黑" panose="020B0503020204020204" pitchFamily="34" charset="-122"/>
                <a:ea typeface="微软雅黑" panose="020B0503020204020204" pitchFamily="34" charset="-122"/>
              </a:rPr>
              <a:t>omputation</a:t>
            </a:r>
            <a:r>
              <a:rPr sz="1800" dirty="0">
                <a:latin typeface="微软雅黑" panose="020B0503020204020204" pitchFamily="34" charset="-122"/>
                <a:ea typeface="微软雅黑" panose="020B0503020204020204" pitchFamily="34" charset="-122"/>
              </a:rPr>
              <a:t> </a:t>
            </a:r>
            <a:endParaRPr sz="1800" dirty="0">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en-US" sz="1800" b="1" dirty="0">
                <a:solidFill>
                  <a:schemeClr val="accent1">
                    <a:lumMod val="75000"/>
                  </a:schemeClr>
                </a:solidFill>
                <a:latin typeface="微软雅黑" panose="020B0503020204020204" pitchFamily="34" charset="-122"/>
                <a:ea typeface="微软雅黑" panose="020B0503020204020204" pitchFamily="34" charset="-122"/>
              </a:rPr>
              <a:t>More Memory</a:t>
            </a:r>
            <a:endParaRPr lang="en-US" sz="1800" b="1" dirty="0">
              <a:solidFill>
                <a:schemeClr val="accent1">
                  <a:lumMod val="75000"/>
                </a:schemeClr>
              </a:solidFill>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en-US" sz="1800" b="1" dirty="0">
                <a:solidFill>
                  <a:schemeClr val="accent1">
                    <a:lumMod val="75000"/>
                  </a:schemeClr>
                </a:solidFill>
                <a:latin typeface="微软雅黑" panose="020B0503020204020204" pitchFamily="34" charset="-122"/>
                <a:ea typeface="微软雅黑" panose="020B0503020204020204" pitchFamily="34" charset="-122"/>
              </a:rPr>
              <a:t>More Programmablility</a:t>
            </a:r>
            <a:endParaRPr lang="en-US" sz="1800" b="1" dirty="0">
              <a:solidFill>
                <a:schemeClr val="accent1">
                  <a:lumMod val="75000"/>
                </a:schemeClr>
              </a:solidFill>
              <a:latin typeface="微软雅黑" panose="020B0503020204020204" pitchFamily="34" charset="-122"/>
              <a:ea typeface="微软雅黑" panose="020B0503020204020204" pitchFamily="34" charset="-122"/>
            </a:endParaRPr>
          </a:p>
          <a:p>
            <a:pPr marL="285750" indent="-285750" algn="just" defTabSz="914400">
              <a:lnSpc>
                <a:spcPct val="150000"/>
              </a:lnSpc>
              <a:buClr>
                <a:srgbClr val="113280"/>
              </a:buClr>
              <a:buFont typeface="Arial" panose="020B0604020202020204" pitchFamily="34" charset="0"/>
              <a:buChar char="•"/>
            </a:pPr>
            <a:r>
              <a:rPr lang="en-US" sz="1800" b="1" dirty="0">
                <a:solidFill>
                  <a:schemeClr val="accent1">
                    <a:lumMod val="75000"/>
                  </a:schemeClr>
                </a:solidFill>
                <a:latin typeface="微软雅黑" panose="020B0503020204020204" pitchFamily="34" charset="-122"/>
                <a:ea typeface="微软雅黑" panose="020B0503020204020204" pitchFamily="34" charset="-122"/>
              </a:rPr>
              <a:t>Wider Operands</a:t>
            </a:r>
            <a:endParaRPr lang="en-US" sz="1800" b="1" dirty="0">
              <a:solidFill>
                <a:schemeClr val="accent1">
                  <a:lumMod val="75000"/>
                </a:schemeClr>
              </a:soli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iming>
    <p:tnLst>
      <p:par>
        <p:cTn id="1" dur="indefinite" restart="never" nodeType="tmRoot"/>
      </p:par>
    </p:tnLst>
  </p:timing>
</p:sld>
</file>

<file path=ppt/tags/tag1.xml><?xml version="1.0" encoding="utf-8"?>
<p:tagLst xmlns:p="http://schemas.openxmlformats.org/presentationml/2006/main">
  <p:tag name="TIMING" val="|0.8"/>
</p:tagLst>
</file>

<file path=ppt/tags/tag10.xml><?xml version="1.0" encoding="utf-8"?>
<p:tagLst xmlns:p="http://schemas.openxmlformats.org/presentationml/2006/main">
  <p:tag name="TIMING" val="|0.8"/>
</p:tagLst>
</file>

<file path=ppt/tags/tag11.xml><?xml version="1.0" encoding="utf-8"?>
<p:tagLst xmlns:p="http://schemas.openxmlformats.org/presentationml/2006/main">
  <p:tag name="TIMING" val="|0.8"/>
</p:tagLst>
</file>

<file path=ppt/tags/tag12.xml><?xml version="1.0" encoding="utf-8"?>
<p:tagLst xmlns:p="http://schemas.openxmlformats.org/presentationml/2006/main">
  <p:tag name="TIMING" val="|0.8"/>
</p:tagLst>
</file>

<file path=ppt/tags/tag13.xml><?xml version="1.0" encoding="utf-8"?>
<p:tagLst xmlns:p="http://schemas.openxmlformats.org/presentationml/2006/main">
  <p:tag name="TIMING" val="|0.8"/>
</p:tagLst>
</file>

<file path=ppt/tags/tag14.xml><?xml version="1.0" encoding="utf-8"?>
<p:tagLst xmlns:p="http://schemas.openxmlformats.org/presentationml/2006/main">
  <p:tag name="TIMING" val="|0.8"/>
</p:tagLst>
</file>

<file path=ppt/tags/tag15.xml><?xml version="1.0" encoding="utf-8"?>
<p:tagLst xmlns:p="http://schemas.openxmlformats.org/presentationml/2006/main">
  <p:tag name="TIMING" val="|0.8"/>
</p:tagLst>
</file>

<file path=ppt/tags/tag16.xml><?xml version="1.0" encoding="utf-8"?>
<p:tagLst xmlns:p="http://schemas.openxmlformats.org/presentationml/2006/main">
  <p:tag name="TIMING" val="|0.8"/>
</p:tagLst>
</file>

<file path=ppt/tags/tag17.xml><?xml version="1.0" encoding="utf-8"?>
<p:tagLst xmlns:p="http://schemas.openxmlformats.org/presentationml/2006/main">
  <p:tag name="TIMING" val="|0.8"/>
</p:tagLst>
</file>

<file path=ppt/tags/tag18.xml><?xml version="1.0" encoding="utf-8"?>
<p:tagLst xmlns:p="http://schemas.openxmlformats.org/presentationml/2006/main">
  <p:tag name="TIMING" val="|0.8"/>
</p:tagLst>
</file>

<file path=ppt/tags/tag19.xml><?xml version="1.0" encoding="utf-8"?>
<p:tagLst xmlns:p="http://schemas.openxmlformats.org/presentationml/2006/main">
  <p:tag name="TIMING" val="|0.8"/>
</p:tagLst>
</file>

<file path=ppt/tags/tag2.xml><?xml version="1.0" encoding="utf-8"?>
<p:tagLst xmlns:p="http://schemas.openxmlformats.org/presentationml/2006/main">
  <p:tag name="TIMING" val="|0.8"/>
</p:tagLst>
</file>

<file path=ppt/tags/tag20.xml><?xml version="1.0" encoding="utf-8"?>
<p:tagLst xmlns:p="http://schemas.openxmlformats.org/presentationml/2006/main">
  <p:tag name="TIMING" val="|0.8"/>
</p:tagLst>
</file>

<file path=ppt/tags/tag21.xml><?xml version="1.0" encoding="utf-8"?>
<p:tagLst xmlns:p="http://schemas.openxmlformats.org/presentationml/2006/main">
  <p:tag name="TIMING" val="|0.8"/>
</p:tagLst>
</file>

<file path=ppt/tags/tag22.xml><?xml version="1.0" encoding="utf-8"?>
<p:tagLst xmlns:p="http://schemas.openxmlformats.org/presentationml/2006/main">
  <p:tag name="TIMING" val="|0.8"/>
</p:tagLst>
</file>

<file path=ppt/tags/tag23.xml><?xml version="1.0" encoding="utf-8"?>
<p:tagLst xmlns:p="http://schemas.openxmlformats.org/presentationml/2006/main">
  <p:tag name="TIMING" val="|0.8"/>
</p:tagLst>
</file>

<file path=ppt/tags/tag24.xml><?xml version="1.0" encoding="utf-8"?>
<p:tagLst xmlns:p="http://schemas.openxmlformats.org/presentationml/2006/main">
  <p:tag name="TIMING" val="|0.8"/>
</p:tagLst>
</file>

<file path=ppt/tags/tag25.xml><?xml version="1.0" encoding="utf-8"?>
<p:tagLst xmlns:p="http://schemas.openxmlformats.org/presentationml/2006/main">
  <p:tag name="TIMING" val="|0.8"/>
</p:tagLst>
</file>

<file path=ppt/tags/tag26.xml><?xml version="1.0" encoding="utf-8"?>
<p:tagLst xmlns:p="http://schemas.openxmlformats.org/presentationml/2006/main">
  <p:tag name="TIMING" val="|0.8"/>
</p:tagLst>
</file>

<file path=ppt/tags/tag27.xml><?xml version="1.0" encoding="utf-8"?>
<p:tagLst xmlns:p="http://schemas.openxmlformats.org/presentationml/2006/main">
  <p:tag name="TIMING" val="|0.8"/>
</p:tagLst>
</file>

<file path=ppt/tags/tag28.xml><?xml version="1.0" encoding="utf-8"?>
<p:tagLst xmlns:p="http://schemas.openxmlformats.org/presentationml/2006/main">
  <p:tag name="TIMING" val="|0.8"/>
</p:tagLst>
</file>

<file path=ppt/tags/tag29.xml><?xml version="1.0" encoding="utf-8"?>
<p:tagLst xmlns:p="http://schemas.openxmlformats.org/presentationml/2006/main">
  <p:tag name="TIMING" val="|0.8"/>
</p:tagLst>
</file>

<file path=ppt/tags/tag3.xml><?xml version="1.0" encoding="utf-8"?>
<p:tagLst xmlns:p="http://schemas.openxmlformats.org/presentationml/2006/main">
  <p:tag name="TIMING" val="|0.8"/>
</p:tagLst>
</file>

<file path=ppt/tags/tag30.xml><?xml version="1.0" encoding="utf-8"?>
<p:tagLst xmlns:p="http://schemas.openxmlformats.org/presentationml/2006/main">
  <p:tag name="TIMING" val="|0.8"/>
</p:tagLst>
</file>

<file path=ppt/tags/tag31.xml><?xml version="1.0" encoding="utf-8"?>
<p:tagLst xmlns:p="http://schemas.openxmlformats.org/presentationml/2006/main">
  <p:tag name="TIMING" val="|0.8"/>
</p:tagLst>
</file>

<file path=ppt/tags/tag4.xml><?xml version="1.0" encoding="utf-8"?>
<p:tagLst xmlns:p="http://schemas.openxmlformats.org/presentationml/2006/main">
  <p:tag name="TIMING" val="|0.8"/>
</p:tagLst>
</file>

<file path=ppt/tags/tag5.xml><?xml version="1.0" encoding="utf-8"?>
<p:tagLst xmlns:p="http://schemas.openxmlformats.org/presentationml/2006/main">
  <p:tag name="TIMING" val="|0.8"/>
</p:tagLst>
</file>

<file path=ppt/tags/tag6.xml><?xml version="1.0" encoding="utf-8"?>
<p:tagLst xmlns:p="http://schemas.openxmlformats.org/presentationml/2006/main">
  <p:tag name="TIMING" val="|0.8"/>
</p:tagLst>
</file>

<file path=ppt/tags/tag7.xml><?xml version="1.0" encoding="utf-8"?>
<p:tagLst xmlns:p="http://schemas.openxmlformats.org/presentationml/2006/main">
  <p:tag name="TIMING" val="|0.8"/>
</p:tagLst>
</file>

<file path=ppt/tags/tag8.xml><?xml version="1.0" encoding="utf-8"?>
<p:tagLst xmlns:p="http://schemas.openxmlformats.org/presentationml/2006/main">
  <p:tag name="TIMING" val="|0.8"/>
</p:tagLst>
</file>

<file path=ppt/tags/tag9.xml><?xml version="1.0" encoding="utf-8"?>
<p:tagLst xmlns:p="http://schemas.openxmlformats.org/presentationml/2006/main">
  <p:tag name="TIMING" val="|0.8"/>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9537</Words>
  <Application>WPS 演示</Application>
  <PresentationFormat>宽屏</PresentationFormat>
  <Paragraphs>301</Paragraphs>
  <Slides>38</Slides>
  <Notes>17</Notes>
  <HiddenSlides>0</HiddenSlides>
  <MMClips>1</MMClips>
  <ScaleCrop>false</ScaleCrop>
  <HeadingPairs>
    <vt:vector size="6" baseType="variant">
      <vt:variant>
        <vt:lpstr>已用的字体</vt:lpstr>
      </vt:variant>
      <vt:variant>
        <vt:i4>13</vt:i4>
      </vt:variant>
      <vt:variant>
        <vt:lpstr>主题</vt:lpstr>
      </vt:variant>
      <vt:variant>
        <vt:i4>1</vt:i4>
      </vt:variant>
      <vt:variant>
        <vt:lpstr>幻灯片标题</vt:lpstr>
      </vt:variant>
      <vt:variant>
        <vt:i4>38</vt:i4>
      </vt:variant>
    </vt:vector>
  </HeadingPairs>
  <TitlesOfParts>
    <vt:vector size="52" baseType="lpstr">
      <vt:lpstr>Arial</vt:lpstr>
      <vt:lpstr>宋体</vt:lpstr>
      <vt:lpstr>Wingdings</vt:lpstr>
      <vt:lpstr>华文细黑</vt:lpstr>
      <vt:lpstr>微软雅黑 Light</vt:lpstr>
      <vt:lpstr>微软雅黑</vt:lpstr>
      <vt:lpstr>Arial Unicode MS</vt:lpstr>
      <vt:lpstr>Arial</vt:lpstr>
      <vt:lpstr>方正清刻本悦宋简体</vt:lpstr>
      <vt:lpstr>Webdings</vt:lpstr>
      <vt:lpstr>Calibri</vt:lpstr>
      <vt:lpstr>Arial Unicode MS</vt:lpstr>
      <vt:lpstr>Calibri Light</vt:lpstr>
      <vt:lpstr>Office 主题</vt:lpstr>
      <vt:lpstr>PowerPoint 演示文稿</vt:lpstr>
      <vt:lpstr>PowerPoint 演示文稿</vt:lpstr>
      <vt:lpstr>Brief information of the paper</vt:lpstr>
      <vt:lpstr>PowerPoint 演示文稿</vt:lpstr>
      <vt:lpstr>PowerPoint 演示文稿</vt:lpstr>
      <vt:lpstr>TPUv1 &amp; TPUv2 &amp; tpuv3</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Ten Lessons From Three Generations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TPUv4i</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乔克 joke</dc:creator>
  <cp:lastModifiedBy>Autism</cp:lastModifiedBy>
  <cp:revision>2543</cp:revision>
  <dcterms:created xsi:type="dcterms:W3CDTF">2018-11-11T07:13:00Z</dcterms:created>
  <dcterms:modified xsi:type="dcterms:W3CDTF">2021-11-25T12:50:57Z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2052-11.1.0.9914</vt:lpwstr>
  </property>
</Properties>
</file>